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3.xml" ContentType="application/vnd.openxmlformats-officedocument.theme+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theme/theme4.xml" ContentType="application/vnd.openxmlformats-officedocument.theme+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theme/theme5.xml" ContentType="application/vnd.openxmlformats-officedocument.theme+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theme/theme6.xml" ContentType="application/vnd.openxmlformats-officedocument.theme+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theme/theme7.xml" ContentType="application/vnd.openxmlformats-officedocument.theme+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theme/theme8.xml" ContentType="application/vnd.openxmlformats-officedocument.theme+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theme/theme9.xml" ContentType="application/vnd.openxmlformats-officedocument.theme+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theme/theme10.xml" ContentType="application/vnd.openxmlformats-officedocument.theme+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theme/theme11.xml" ContentType="application/vnd.openxmlformats-officedocument.theme+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theme/theme12.xml" ContentType="application/vnd.openxmlformats-officedocument.theme+xml"/>
  <Override PartName="/ppt/theme/theme1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media/image82.jpg" ContentType="image/jpg"/>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media/image93.jpg" ContentType="image/jpg"/>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5" r:id="rId2"/>
    <p:sldMasterId id="2147483687" r:id="rId3"/>
    <p:sldMasterId id="2147483727" r:id="rId4"/>
    <p:sldMasterId id="2147483786" r:id="rId5"/>
    <p:sldMasterId id="2147483812" r:id="rId6"/>
    <p:sldMasterId id="2147483833" r:id="rId7"/>
    <p:sldMasterId id="2147483874" r:id="rId8"/>
    <p:sldMasterId id="2147483917" r:id="rId9"/>
    <p:sldMasterId id="2147483932" r:id="rId10"/>
    <p:sldMasterId id="2147483938" r:id="rId11"/>
    <p:sldMasterId id="2147483978" r:id="rId12"/>
  </p:sldMasterIdLst>
  <p:notesMasterIdLst>
    <p:notesMasterId r:id="rId87"/>
  </p:notesMasterIdLst>
  <p:sldIdLst>
    <p:sldId id="2076137761" r:id="rId13"/>
    <p:sldId id="2076137762" r:id="rId14"/>
    <p:sldId id="259" r:id="rId15"/>
    <p:sldId id="2076136817" r:id="rId16"/>
    <p:sldId id="2076137801" r:id="rId17"/>
    <p:sldId id="2076137802" r:id="rId18"/>
    <p:sldId id="2076137803" r:id="rId19"/>
    <p:sldId id="2076137812" r:id="rId20"/>
    <p:sldId id="10341" r:id="rId21"/>
    <p:sldId id="2076137813" r:id="rId22"/>
    <p:sldId id="10342" r:id="rId23"/>
    <p:sldId id="2076137804" r:id="rId24"/>
    <p:sldId id="2076137805" r:id="rId25"/>
    <p:sldId id="2076137806" r:id="rId26"/>
    <p:sldId id="2076137807" r:id="rId27"/>
    <p:sldId id="2076137808" r:id="rId28"/>
    <p:sldId id="10356" r:id="rId29"/>
    <p:sldId id="267" r:id="rId30"/>
    <p:sldId id="2076137810" r:id="rId31"/>
    <p:sldId id="2076137809" r:id="rId32"/>
    <p:sldId id="2076136435" r:id="rId33"/>
    <p:sldId id="2076136436" r:id="rId34"/>
    <p:sldId id="10350" r:id="rId35"/>
    <p:sldId id="3805" r:id="rId36"/>
    <p:sldId id="10348" r:id="rId37"/>
    <p:sldId id="10387" r:id="rId38"/>
    <p:sldId id="2076137814" r:id="rId39"/>
    <p:sldId id="10352" r:id="rId40"/>
    <p:sldId id="10351" r:id="rId41"/>
    <p:sldId id="2076137811" r:id="rId42"/>
    <p:sldId id="10339" r:id="rId43"/>
    <p:sldId id="2076137815" r:id="rId44"/>
    <p:sldId id="2076137816" r:id="rId45"/>
    <p:sldId id="2076137817" r:id="rId46"/>
    <p:sldId id="2076137818" r:id="rId47"/>
    <p:sldId id="2076137878" r:id="rId48"/>
    <p:sldId id="2076137888" r:id="rId49"/>
    <p:sldId id="2076137886" r:id="rId50"/>
    <p:sldId id="2076137887" r:id="rId51"/>
    <p:sldId id="2076137889" r:id="rId52"/>
    <p:sldId id="8749" r:id="rId53"/>
    <p:sldId id="3824" r:id="rId54"/>
    <p:sldId id="3825" r:id="rId55"/>
    <p:sldId id="2076136459" r:id="rId56"/>
    <p:sldId id="2076137275" r:id="rId57"/>
    <p:sldId id="8752" r:id="rId58"/>
    <p:sldId id="3829" r:id="rId59"/>
    <p:sldId id="8754" r:id="rId60"/>
    <p:sldId id="8755" r:id="rId61"/>
    <p:sldId id="8756" r:id="rId62"/>
    <p:sldId id="2076136451" r:id="rId63"/>
    <p:sldId id="2076136460" r:id="rId64"/>
    <p:sldId id="2076136440" r:id="rId65"/>
    <p:sldId id="2076136466" r:id="rId66"/>
    <p:sldId id="2076136442" r:id="rId67"/>
    <p:sldId id="2076137894" r:id="rId68"/>
    <p:sldId id="2076137891" r:id="rId69"/>
    <p:sldId id="260" r:id="rId70"/>
    <p:sldId id="261" r:id="rId71"/>
    <p:sldId id="262" r:id="rId72"/>
    <p:sldId id="263" r:id="rId73"/>
    <p:sldId id="2076137779" r:id="rId74"/>
    <p:sldId id="265" r:id="rId75"/>
    <p:sldId id="2076137341" r:id="rId76"/>
    <p:sldId id="2076137342" r:id="rId77"/>
    <p:sldId id="2076137343" r:id="rId78"/>
    <p:sldId id="2076137344" r:id="rId79"/>
    <p:sldId id="2076137768" r:id="rId80"/>
    <p:sldId id="2427" r:id="rId81"/>
    <p:sldId id="2421" r:id="rId82"/>
    <p:sldId id="2076137892" r:id="rId83"/>
    <p:sldId id="2076137531" r:id="rId84"/>
    <p:sldId id="264" r:id="rId85"/>
    <p:sldId id="2076137778" r:id="rId8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242" autoAdjust="0"/>
    <p:restoredTop sz="74088" autoAdjust="0"/>
  </p:normalViewPr>
  <p:slideViewPr>
    <p:cSldViewPr snapToGrid="0">
      <p:cViewPr varScale="1">
        <p:scale>
          <a:sx n="60" d="100"/>
          <a:sy n="60" d="100"/>
        </p:scale>
        <p:origin x="1421" y="4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xml"/><Relationship Id="rId18" Type="http://schemas.openxmlformats.org/officeDocument/2006/relationships/slide" Target="slides/slide6.xml"/><Relationship Id="rId26" Type="http://schemas.openxmlformats.org/officeDocument/2006/relationships/slide" Target="slides/slide14.xml"/><Relationship Id="rId39" Type="http://schemas.openxmlformats.org/officeDocument/2006/relationships/slide" Target="slides/slide27.xml"/><Relationship Id="rId21" Type="http://schemas.openxmlformats.org/officeDocument/2006/relationships/slide" Target="slides/slide9.xml"/><Relationship Id="rId34" Type="http://schemas.openxmlformats.org/officeDocument/2006/relationships/slide" Target="slides/slide22.xml"/><Relationship Id="rId42" Type="http://schemas.openxmlformats.org/officeDocument/2006/relationships/slide" Target="slides/slide30.xml"/><Relationship Id="rId47" Type="http://schemas.openxmlformats.org/officeDocument/2006/relationships/slide" Target="slides/slide35.xml"/><Relationship Id="rId50" Type="http://schemas.openxmlformats.org/officeDocument/2006/relationships/slide" Target="slides/slide38.xml"/><Relationship Id="rId55" Type="http://schemas.openxmlformats.org/officeDocument/2006/relationships/slide" Target="slides/slide43.xml"/><Relationship Id="rId63" Type="http://schemas.openxmlformats.org/officeDocument/2006/relationships/slide" Target="slides/slide51.xml"/><Relationship Id="rId68" Type="http://schemas.openxmlformats.org/officeDocument/2006/relationships/slide" Target="slides/slide56.xml"/><Relationship Id="rId76" Type="http://schemas.openxmlformats.org/officeDocument/2006/relationships/slide" Target="slides/slide64.xml"/><Relationship Id="rId84" Type="http://schemas.openxmlformats.org/officeDocument/2006/relationships/slide" Target="slides/slide72.xml"/><Relationship Id="rId89" Type="http://schemas.openxmlformats.org/officeDocument/2006/relationships/viewProps" Target="viewProps.xml"/><Relationship Id="rId7" Type="http://schemas.openxmlformats.org/officeDocument/2006/relationships/slideMaster" Target="slideMasters/slideMaster7.xml"/><Relationship Id="rId71" Type="http://schemas.openxmlformats.org/officeDocument/2006/relationships/slide" Target="slides/slide59.xml"/><Relationship Id="rId2" Type="http://schemas.openxmlformats.org/officeDocument/2006/relationships/slideMaster" Target="slideMasters/slideMaster2.xml"/><Relationship Id="rId16" Type="http://schemas.openxmlformats.org/officeDocument/2006/relationships/slide" Target="slides/slide4.xml"/><Relationship Id="rId29" Type="http://schemas.openxmlformats.org/officeDocument/2006/relationships/slide" Target="slides/slide17.xml"/><Relationship Id="rId11" Type="http://schemas.openxmlformats.org/officeDocument/2006/relationships/slideMaster" Target="slideMasters/slideMaster11.xml"/><Relationship Id="rId24" Type="http://schemas.openxmlformats.org/officeDocument/2006/relationships/slide" Target="slides/slide12.xml"/><Relationship Id="rId32" Type="http://schemas.openxmlformats.org/officeDocument/2006/relationships/slide" Target="slides/slide20.xml"/><Relationship Id="rId37" Type="http://schemas.openxmlformats.org/officeDocument/2006/relationships/slide" Target="slides/slide25.xml"/><Relationship Id="rId40" Type="http://schemas.openxmlformats.org/officeDocument/2006/relationships/slide" Target="slides/slide28.xml"/><Relationship Id="rId45" Type="http://schemas.openxmlformats.org/officeDocument/2006/relationships/slide" Target="slides/slide33.xml"/><Relationship Id="rId53" Type="http://schemas.openxmlformats.org/officeDocument/2006/relationships/slide" Target="slides/slide41.xml"/><Relationship Id="rId58" Type="http://schemas.openxmlformats.org/officeDocument/2006/relationships/slide" Target="slides/slide46.xml"/><Relationship Id="rId66" Type="http://schemas.openxmlformats.org/officeDocument/2006/relationships/slide" Target="slides/slide54.xml"/><Relationship Id="rId74" Type="http://schemas.openxmlformats.org/officeDocument/2006/relationships/slide" Target="slides/slide62.xml"/><Relationship Id="rId79" Type="http://schemas.openxmlformats.org/officeDocument/2006/relationships/slide" Target="slides/slide67.xml"/><Relationship Id="rId87" Type="http://schemas.openxmlformats.org/officeDocument/2006/relationships/notesMaster" Target="notesMasters/notesMaster1.xml"/><Relationship Id="rId5" Type="http://schemas.openxmlformats.org/officeDocument/2006/relationships/slideMaster" Target="slideMasters/slideMaster5.xml"/><Relationship Id="rId61" Type="http://schemas.openxmlformats.org/officeDocument/2006/relationships/slide" Target="slides/slide49.xml"/><Relationship Id="rId82" Type="http://schemas.openxmlformats.org/officeDocument/2006/relationships/slide" Target="slides/slide70.xml"/><Relationship Id="rId90" Type="http://schemas.openxmlformats.org/officeDocument/2006/relationships/theme" Target="theme/theme1.xml"/><Relationship Id="rId19" Type="http://schemas.openxmlformats.org/officeDocument/2006/relationships/slide" Target="slides/slide7.xml"/><Relationship Id="rId14" Type="http://schemas.openxmlformats.org/officeDocument/2006/relationships/slide" Target="slides/slide2.xml"/><Relationship Id="rId22" Type="http://schemas.openxmlformats.org/officeDocument/2006/relationships/slide" Target="slides/slide10.xml"/><Relationship Id="rId27" Type="http://schemas.openxmlformats.org/officeDocument/2006/relationships/slide" Target="slides/slide15.xml"/><Relationship Id="rId30" Type="http://schemas.openxmlformats.org/officeDocument/2006/relationships/slide" Target="slides/slide18.xml"/><Relationship Id="rId35" Type="http://schemas.openxmlformats.org/officeDocument/2006/relationships/slide" Target="slides/slide23.xml"/><Relationship Id="rId43" Type="http://schemas.openxmlformats.org/officeDocument/2006/relationships/slide" Target="slides/slide31.xml"/><Relationship Id="rId48" Type="http://schemas.openxmlformats.org/officeDocument/2006/relationships/slide" Target="slides/slide36.xml"/><Relationship Id="rId56" Type="http://schemas.openxmlformats.org/officeDocument/2006/relationships/slide" Target="slides/slide44.xml"/><Relationship Id="rId64" Type="http://schemas.openxmlformats.org/officeDocument/2006/relationships/slide" Target="slides/slide52.xml"/><Relationship Id="rId69" Type="http://schemas.openxmlformats.org/officeDocument/2006/relationships/slide" Target="slides/slide57.xml"/><Relationship Id="rId77" Type="http://schemas.openxmlformats.org/officeDocument/2006/relationships/slide" Target="slides/slide65.xml"/><Relationship Id="rId8" Type="http://schemas.openxmlformats.org/officeDocument/2006/relationships/slideMaster" Target="slideMasters/slideMaster8.xml"/><Relationship Id="rId51" Type="http://schemas.openxmlformats.org/officeDocument/2006/relationships/slide" Target="slides/slide39.xml"/><Relationship Id="rId72" Type="http://schemas.openxmlformats.org/officeDocument/2006/relationships/slide" Target="slides/slide60.xml"/><Relationship Id="rId80" Type="http://schemas.openxmlformats.org/officeDocument/2006/relationships/slide" Target="slides/slide68.xml"/><Relationship Id="rId85" Type="http://schemas.openxmlformats.org/officeDocument/2006/relationships/slide" Target="slides/slide73.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 Target="slides/slide5.xml"/><Relationship Id="rId25" Type="http://schemas.openxmlformats.org/officeDocument/2006/relationships/slide" Target="slides/slide13.xml"/><Relationship Id="rId33" Type="http://schemas.openxmlformats.org/officeDocument/2006/relationships/slide" Target="slides/slide21.xml"/><Relationship Id="rId38" Type="http://schemas.openxmlformats.org/officeDocument/2006/relationships/slide" Target="slides/slide26.xml"/><Relationship Id="rId46" Type="http://schemas.openxmlformats.org/officeDocument/2006/relationships/slide" Target="slides/slide34.xml"/><Relationship Id="rId59" Type="http://schemas.openxmlformats.org/officeDocument/2006/relationships/slide" Target="slides/slide47.xml"/><Relationship Id="rId67" Type="http://schemas.openxmlformats.org/officeDocument/2006/relationships/slide" Target="slides/slide55.xml"/><Relationship Id="rId20" Type="http://schemas.openxmlformats.org/officeDocument/2006/relationships/slide" Target="slides/slide8.xml"/><Relationship Id="rId41" Type="http://schemas.openxmlformats.org/officeDocument/2006/relationships/slide" Target="slides/slide29.xml"/><Relationship Id="rId54" Type="http://schemas.openxmlformats.org/officeDocument/2006/relationships/slide" Target="slides/slide42.xml"/><Relationship Id="rId62" Type="http://schemas.openxmlformats.org/officeDocument/2006/relationships/slide" Target="slides/slide50.xml"/><Relationship Id="rId70" Type="http://schemas.openxmlformats.org/officeDocument/2006/relationships/slide" Target="slides/slide58.xml"/><Relationship Id="rId75" Type="http://schemas.openxmlformats.org/officeDocument/2006/relationships/slide" Target="slides/slide63.xml"/><Relationship Id="rId83" Type="http://schemas.openxmlformats.org/officeDocument/2006/relationships/slide" Target="slides/slide71.xml"/><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3.xml"/><Relationship Id="rId23" Type="http://schemas.openxmlformats.org/officeDocument/2006/relationships/slide" Target="slides/slide11.xml"/><Relationship Id="rId28" Type="http://schemas.openxmlformats.org/officeDocument/2006/relationships/slide" Target="slides/slide16.xml"/><Relationship Id="rId36" Type="http://schemas.openxmlformats.org/officeDocument/2006/relationships/slide" Target="slides/slide24.xml"/><Relationship Id="rId49" Type="http://schemas.openxmlformats.org/officeDocument/2006/relationships/slide" Target="slides/slide37.xml"/><Relationship Id="rId57" Type="http://schemas.openxmlformats.org/officeDocument/2006/relationships/slide" Target="slides/slide45.xml"/><Relationship Id="rId10" Type="http://schemas.openxmlformats.org/officeDocument/2006/relationships/slideMaster" Target="slideMasters/slideMaster10.xml"/><Relationship Id="rId31" Type="http://schemas.openxmlformats.org/officeDocument/2006/relationships/slide" Target="slides/slide19.xml"/><Relationship Id="rId44" Type="http://schemas.openxmlformats.org/officeDocument/2006/relationships/slide" Target="slides/slide32.xml"/><Relationship Id="rId52" Type="http://schemas.openxmlformats.org/officeDocument/2006/relationships/slide" Target="slides/slide40.xml"/><Relationship Id="rId60" Type="http://schemas.openxmlformats.org/officeDocument/2006/relationships/slide" Target="slides/slide48.xml"/><Relationship Id="rId65" Type="http://schemas.openxmlformats.org/officeDocument/2006/relationships/slide" Target="slides/slide53.xml"/><Relationship Id="rId73" Type="http://schemas.openxmlformats.org/officeDocument/2006/relationships/slide" Target="slides/slide61.xml"/><Relationship Id="rId78" Type="http://schemas.openxmlformats.org/officeDocument/2006/relationships/slide" Target="slides/slide66.xml"/><Relationship Id="rId81" Type="http://schemas.openxmlformats.org/officeDocument/2006/relationships/slide" Target="slides/slide69.xml"/><Relationship Id="rId86" Type="http://schemas.openxmlformats.org/officeDocument/2006/relationships/slide" Target="slides/slide74.xml"/><Relationship Id="rId4" Type="http://schemas.openxmlformats.org/officeDocument/2006/relationships/slideMaster" Target="slideMasters/slideMaster4.xml"/><Relationship Id="rId9" Type="http://schemas.openxmlformats.org/officeDocument/2006/relationships/slideMaster" Target="slideMasters/slideMaster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84B9A8-9E3C-46D7-873F-22C7B6C2393B}" type="datetimeFigureOut">
              <a:rPr lang="en-GB" smtClean="0"/>
              <a:t>14/05/2020</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2663D9C-1D7D-4FC0-B2CB-7774326D51DC}" type="slidenum">
              <a:rPr lang="en-GB" smtClean="0"/>
              <a:t>‹#›</a:t>
            </a:fld>
            <a:endParaRPr lang="en-GB"/>
          </a:p>
        </p:txBody>
      </p:sp>
    </p:spTree>
    <p:extLst>
      <p:ext uri="{BB962C8B-B14F-4D97-AF65-F5344CB8AC3E}">
        <p14:creationId xmlns:p14="http://schemas.microsoft.com/office/powerpoint/2010/main" val="1317527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powerapps.microsoft.com/en-us/blog/establishing-an-environment-strategy-for-microsoft-power-platform/"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s://docs.microsoft.com/en-us/office365/securitycompliance/turn-audit-log-search-on-or-off" TargetMode="External"/><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3" Type="http://schemas.openxmlformats.org/officeDocument/2006/relationships/hyperlink" Target="https://docs.microsoft.com/en-us/power-automate/ui-flows/run-ui-flow" TargetMode="External"/><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3" Type="http://schemas.openxmlformats.org/officeDocument/2006/relationships/hyperlink" Target="https://docs.microsoft.com/en-us/power-automate/ui-flows/setup" TargetMode="External"/><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3" Type="http://schemas.openxmlformats.org/officeDocument/2006/relationships/hyperlink" Target="https://docs.microsoft.com/en-us/power-automate/ui-flows/setup" TargetMode="External"/><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3" Type="http://schemas.openxmlformats.org/officeDocument/2006/relationships/hyperlink" Target="https://docs.microsoft.com/en-gb/data-integration/gateway/service-gateway-install" TargetMode="External"/><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docs.microsoft.com/en-us/power-platform/admin/control-environment-creation"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aka.ms/powerappcommunityplan"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Hi</a:t>
            </a:r>
            <a:r>
              <a:rPr lang="en-US" sz="1200" kern="1200" dirty="0">
                <a:solidFill>
                  <a:schemeClr val="tx1"/>
                </a:solidFill>
                <a:latin typeface="+mn-lt"/>
                <a:ea typeface="+mn-ea"/>
                <a:cs typeface="+mn-cs"/>
              </a:rPr>
              <a:t>, Welcome to Microsoft Power Platform + Dynamics 365 Bootcamp.</a:t>
            </a:r>
          </a:p>
          <a:p>
            <a:endParaRPr lang="en-GB" dirty="0"/>
          </a:p>
        </p:txBody>
      </p:sp>
      <p:sp>
        <p:nvSpPr>
          <p:cNvPr id="4" name="Slide Number Placeholder 3"/>
          <p:cNvSpPr>
            <a:spLocks noGrp="1"/>
          </p:cNvSpPr>
          <p:nvPr>
            <p:ph type="sldNum" sz="quarter" idx="5"/>
          </p:nvPr>
        </p:nvSpPr>
        <p:spPr/>
        <p:txBody>
          <a:bodyPr/>
          <a:lstStyle/>
          <a:p>
            <a:fld id="{B634A407-23FD-4204-83F7-7C93442C7350}" type="slidenum">
              <a:rPr lang="en-GB" smtClean="0"/>
              <a:t>1</a:t>
            </a:fld>
            <a:endParaRPr lang="en-GB"/>
          </a:p>
        </p:txBody>
      </p:sp>
    </p:spTree>
    <p:extLst>
      <p:ext uri="{BB962C8B-B14F-4D97-AF65-F5344CB8AC3E}">
        <p14:creationId xmlns:p14="http://schemas.microsoft.com/office/powerpoint/2010/main" val="31894433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GB" dirty="0"/>
              <a:t>Default for people to get started, build apps for their teams</a:t>
            </a:r>
          </a:p>
          <a:p>
            <a:endParaRPr lang="en-GB" dirty="0"/>
          </a:p>
          <a:p>
            <a:r>
              <a:rPr lang="en-GB">
                <a:hlinkClick r:id="rId3"/>
              </a:rPr>
              <a:t>https://powerapps.microsoft.com/en-us/blog/establishing-an-environment-strategy-for-microsoft-power-platform/</a:t>
            </a:r>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EEC488-DFA6-44D4-AFB0-C242488D84E3}" type="slidenum">
              <a:rPr kumimoji="0" lang="en-US" sz="1200" b="0" i="0" u="none" strike="noStrike" kern="1200" cap="none" spc="0" normalizeH="0" baseline="0" noProof="0" smtClean="0">
                <a:ln>
                  <a:noFill/>
                </a:ln>
                <a:solidFill>
                  <a:prstClr val="black"/>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26783584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2663D9C-1D7D-4FC0-B2CB-7774326D51DC}" type="slidenum">
              <a:rPr lang="en-GB" smtClean="0"/>
              <a:t>12</a:t>
            </a:fld>
            <a:endParaRPr lang="en-GB"/>
          </a:p>
        </p:txBody>
      </p:sp>
    </p:spTree>
    <p:extLst>
      <p:ext uri="{BB962C8B-B14F-4D97-AF65-F5344CB8AC3E}">
        <p14:creationId xmlns:p14="http://schemas.microsoft.com/office/powerpoint/2010/main" val="39807765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500" dirty="0">
                <a:solidFill>
                  <a:schemeClr val="bg1"/>
                </a:solidFill>
              </a:rPr>
              <a:t>There are no limitations to the number of apps or flows that can be deployed within an environment</a:t>
            </a:r>
          </a:p>
          <a:p>
            <a:endParaRPr lang="en-US" sz="1500" dirty="0">
              <a:solidFill>
                <a:schemeClr val="bg1"/>
              </a:solidFill>
            </a:endParaRPr>
          </a:p>
          <a:p>
            <a:r>
              <a:rPr lang="en-US" sz="1500" dirty="0">
                <a:solidFill>
                  <a:schemeClr val="bg1"/>
                </a:solidFill>
              </a:rPr>
              <a:t>Gateways, which leverage a common service that spans Power platform (&amp; includes </a:t>
            </a:r>
            <a:r>
              <a:rPr lang="en-US" sz="1500" dirty="0" err="1">
                <a:solidFill>
                  <a:schemeClr val="bg1"/>
                </a:solidFill>
              </a:rPr>
              <a:t>PowerBI</a:t>
            </a:r>
            <a:r>
              <a:rPr lang="en-US" sz="1500" dirty="0">
                <a:solidFill>
                  <a:schemeClr val="bg1"/>
                </a:solidFill>
              </a:rPr>
              <a:t>), are enabled, by default, only in the default environment</a:t>
            </a:r>
          </a:p>
          <a:p>
            <a:pPr lvl="1"/>
            <a:r>
              <a:rPr lang="en-US" sz="1200" dirty="0">
                <a:solidFill>
                  <a:schemeClr val="bg1"/>
                </a:solidFill>
              </a:rPr>
              <a:t>There is a process (initiated via support ticket) for manually migrating a gateway to a non-default environment.  </a:t>
            </a:r>
          </a:p>
          <a:p>
            <a:pPr lvl="1"/>
            <a:r>
              <a:rPr lang="en-US" sz="1200" dirty="0">
                <a:solidFill>
                  <a:schemeClr val="bg1"/>
                </a:solidFill>
              </a:rPr>
              <a:t>We plan to provide a self-service way to support gateways in non-default environments by April 2019.</a:t>
            </a:r>
          </a:p>
          <a:p>
            <a:endParaRPr lang="en-US" dirty="0"/>
          </a:p>
        </p:txBody>
      </p:sp>
      <p:sp>
        <p:nvSpPr>
          <p:cNvPr id="4" name="Slide Number Placeholder 3"/>
          <p:cNvSpPr>
            <a:spLocks noGrp="1"/>
          </p:cNvSpPr>
          <p:nvPr>
            <p:ph type="sldNum" sz="quarter" idx="5"/>
          </p:nvPr>
        </p:nvSpPr>
        <p:spPr/>
        <p:txBody>
          <a:bodyPr/>
          <a:lstStyle/>
          <a:p>
            <a:fld id="{72663D9C-1D7D-4FC0-B2CB-7774326D51DC}" type="slidenum">
              <a:rPr lang="en-GB" smtClean="0"/>
              <a:t>13</a:t>
            </a:fld>
            <a:endParaRPr lang="en-GB"/>
          </a:p>
        </p:txBody>
      </p:sp>
    </p:spTree>
    <p:extLst>
      <p:ext uri="{BB962C8B-B14F-4D97-AF65-F5344CB8AC3E}">
        <p14:creationId xmlns:p14="http://schemas.microsoft.com/office/powerpoint/2010/main" val="5740540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a:t>pMopao</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EEC488-DFA6-44D4-AFB0-C242488D84E3}" type="slidenum">
              <a:rPr kumimoji="0" lang="en-US" sz="1200" b="0" i="0" u="none" strike="noStrike" kern="1200" cap="none" spc="0" normalizeH="0" baseline="0" noProof="0" smtClean="0">
                <a:ln>
                  <a:noFill/>
                </a:ln>
                <a:solidFill>
                  <a:prstClr val="black"/>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41853393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500" dirty="0">
                <a:solidFill>
                  <a:schemeClr val="bg1"/>
                </a:solidFill>
              </a:rPr>
              <a:t>There are no limitations to the number of apps or flows that can be deployed within an environment</a:t>
            </a:r>
          </a:p>
          <a:p>
            <a:endParaRPr lang="en-US" sz="1500" dirty="0">
              <a:solidFill>
                <a:schemeClr val="bg1"/>
              </a:solidFill>
            </a:endParaRPr>
          </a:p>
          <a:p>
            <a:r>
              <a:rPr lang="en-US" sz="1500" dirty="0">
                <a:solidFill>
                  <a:schemeClr val="bg1"/>
                </a:solidFill>
              </a:rPr>
              <a:t>Gateways, which leverage a common service that spans Power platform (&amp; includes </a:t>
            </a:r>
            <a:r>
              <a:rPr lang="en-US" sz="1500" dirty="0" err="1">
                <a:solidFill>
                  <a:schemeClr val="bg1"/>
                </a:solidFill>
              </a:rPr>
              <a:t>PowerBI</a:t>
            </a:r>
            <a:r>
              <a:rPr lang="en-US" sz="1500" dirty="0">
                <a:solidFill>
                  <a:schemeClr val="bg1"/>
                </a:solidFill>
              </a:rPr>
              <a:t>), are enabled, by default, only in the default environment</a:t>
            </a:r>
          </a:p>
          <a:p>
            <a:pPr lvl="1"/>
            <a:r>
              <a:rPr lang="en-US" sz="1200" dirty="0">
                <a:solidFill>
                  <a:schemeClr val="bg1"/>
                </a:solidFill>
              </a:rPr>
              <a:t>There is a process (initiated via support ticket) for manually migrating a gateway to a non-default environment.  </a:t>
            </a:r>
          </a:p>
          <a:p>
            <a:pPr lvl="1"/>
            <a:r>
              <a:rPr lang="en-US" sz="1200" dirty="0">
                <a:solidFill>
                  <a:schemeClr val="bg1"/>
                </a:solidFill>
              </a:rPr>
              <a:t>We plan to provide a self-service way to support gateways in non-default environments by April 2019.</a:t>
            </a:r>
          </a:p>
          <a:p>
            <a:endParaRPr lang="en-US" dirty="0"/>
          </a:p>
        </p:txBody>
      </p:sp>
      <p:sp>
        <p:nvSpPr>
          <p:cNvPr id="4" name="Slide Number Placeholder 3"/>
          <p:cNvSpPr>
            <a:spLocks noGrp="1"/>
          </p:cNvSpPr>
          <p:nvPr>
            <p:ph type="sldNum" sz="quarter" idx="5"/>
          </p:nvPr>
        </p:nvSpPr>
        <p:spPr/>
        <p:txBody>
          <a:bodyPr/>
          <a:lstStyle/>
          <a:p>
            <a:fld id="{72663D9C-1D7D-4FC0-B2CB-7774326D51DC}" type="slidenum">
              <a:rPr lang="en-GB" smtClean="0"/>
              <a:t>18</a:t>
            </a:fld>
            <a:endParaRPr lang="en-GB"/>
          </a:p>
        </p:txBody>
      </p:sp>
    </p:spTree>
    <p:extLst>
      <p:ext uri="{BB962C8B-B14F-4D97-AF65-F5344CB8AC3E}">
        <p14:creationId xmlns:p14="http://schemas.microsoft.com/office/powerpoint/2010/main" val="10985920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500" dirty="0">
                <a:solidFill>
                  <a:schemeClr val="bg1"/>
                </a:solidFill>
              </a:rPr>
              <a:t>There are no limitations to the number of apps or flows that can be deployed within an environment</a:t>
            </a:r>
          </a:p>
          <a:p>
            <a:r>
              <a:rPr lang="en-US" sz="1500" dirty="0">
                <a:solidFill>
                  <a:schemeClr val="bg1"/>
                </a:solidFill>
              </a:rPr>
              <a:t>Default environment can also now have a CDS database</a:t>
            </a:r>
          </a:p>
          <a:p>
            <a:endParaRPr lang="en-US" sz="1500" dirty="0">
              <a:solidFill>
                <a:schemeClr val="bg1"/>
              </a:solidFill>
            </a:endParaRPr>
          </a:p>
          <a:p>
            <a:r>
              <a:rPr lang="en-US" sz="1500" dirty="0">
                <a:solidFill>
                  <a:schemeClr val="bg1"/>
                </a:solidFill>
              </a:rPr>
              <a:t>Gateways, which leverage a common service that spans Power platform (&amp; includes </a:t>
            </a:r>
            <a:r>
              <a:rPr lang="en-US" sz="1500" dirty="0" err="1">
                <a:solidFill>
                  <a:schemeClr val="bg1"/>
                </a:solidFill>
              </a:rPr>
              <a:t>PowerBI</a:t>
            </a:r>
            <a:r>
              <a:rPr lang="en-US" sz="1500" dirty="0">
                <a:solidFill>
                  <a:schemeClr val="bg1"/>
                </a:solidFill>
              </a:rPr>
              <a:t>), are enabled, by default, only in the default environment</a:t>
            </a:r>
          </a:p>
          <a:p>
            <a:pPr lvl="1"/>
            <a:r>
              <a:rPr lang="en-US" sz="1200" dirty="0">
                <a:solidFill>
                  <a:schemeClr val="bg1"/>
                </a:solidFill>
              </a:rPr>
              <a:t>There is a process (initiated via support ticket) for manually migrating a gateway to a non-default environment.  </a:t>
            </a:r>
          </a:p>
          <a:p>
            <a:pPr lvl="1"/>
            <a:r>
              <a:rPr lang="en-US" sz="1200" dirty="0">
                <a:solidFill>
                  <a:schemeClr val="bg1"/>
                </a:solidFill>
              </a:rPr>
              <a:t>We plan to provide a self-service way to support gateways in non-default environments by April 2019.</a:t>
            </a:r>
          </a:p>
          <a:p>
            <a:endParaRPr lang="en-GB" dirty="0"/>
          </a:p>
        </p:txBody>
      </p:sp>
      <p:sp>
        <p:nvSpPr>
          <p:cNvPr id="4" name="Slide Number Placeholder 3"/>
          <p:cNvSpPr>
            <a:spLocks noGrp="1"/>
          </p:cNvSpPr>
          <p:nvPr>
            <p:ph type="sldNum" sz="quarter" idx="5"/>
          </p:nvPr>
        </p:nvSpPr>
        <p:spPr/>
        <p:txBody>
          <a:bodyPr/>
          <a:lstStyle/>
          <a:p>
            <a:fld id="{72663D9C-1D7D-4FC0-B2CB-7774326D51DC}" type="slidenum">
              <a:rPr lang="en-GB" smtClean="0"/>
              <a:t>19</a:t>
            </a:fld>
            <a:endParaRPr lang="en-GB"/>
          </a:p>
        </p:txBody>
      </p:sp>
    </p:spTree>
    <p:extLst>
      <p:ext uri="{BB962C8B-B14F-4D97-AF65-F5344CB8AC3E}">
        <p14:creationId xmlns:p14="http://schemas.microsoft.com/office/powerpoint/2010/main" val="10981061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5/14/2020 1:26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259200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pPr marL="114300" marR="0" lvl="0" indent="-11430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dirty="0"/>
              <a:t>PowerApps and Flow do not provide users with access to any data assets that they don’t already have access to. Users should only have access to data that they really require access to. </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EEC488-DFA6-44D4-AFB0-C242488D84E3}" type="slidenum">
              <a:rPr kumimoji="0" lang="en-US" sz="1200" b="0" i="0" u="none" strike="noStrike" kern="1200" cap="none" spc="0" normalizeH="0" baseline="0" noProof="0" smtClean="0">
                <a:ln>
                  <a:noFill/>
                </a:ln>
                <a:solidFill>
                  <a:prstClr val="black"/>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3920567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pPr marL="114300" marR="0" lvl="0" indent="-11430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dirty="0"/>
              <a:t>PowerApps and Flow do not provide users with access to any data assets that they don’t already have access to. Users should only have access to data that they really require access to. </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EEC488-DFA6-44D4-AFB0-C242488D84E3}" type="slidenum">
              <a:rPr kumimoji="0" lang="en-US" sz="1200" b="0" i="0" u="none" strike="noStrike" kern="1200" cap="none" spc="0" normalizeH="0" baseline="0" noProof="0" smtClean="0">
                <a:ln>
                  <a:noFill/>
                </a:ln>
                <a:solidFill>
                  <a:prstClr val="black"/>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38741776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pPr marL="114300" marR="0" lvl="0" indent="-11430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sz="1200">
                <a:solidFill>
                  <a:schemeClr val="tx1"/>
                </a:solidFill>
              </a:rPr>
              <a:t>All env admins and makers are migrated </a:t>
            </a:r>
          </a:p>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5/14/2020 1:26 PM</a:t>
            </a:fld>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21941914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34A407-23FD-4204-83F7-7C93442C7350}"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67981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a:t>https://aka.ms/adtenantrestrictions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EEC488-DFA6-44D4-AFB0-C242488D84E3}" type="slidenum">
              <a:rPr kumimoji="0" lang="en-US" sz="1200" b="0" i="0" u="none" strike="noStrike" kern="1200" cap="none" spc="0" normalizeH="0" baseline="0" noProof="0" smtClean="0">
                <a:ln>
                  <a:noFill/>
                </a:ln>
                <a:solidFill>
                  <a:prstClr val="black"/>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41349714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dirty="0"/>
              <a:t>https://aka.ms/adtenantrestrictions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EEC488-DFA6-44D4-AFB0-C242488D84E3}" type="slidenum">
              <a:rPr kumimoji="0" lang="en-US" sz="1200" b="0" i="0" u="none" strike="noStrike" kern="1200" cap="none" spc="0" normalizeH="0" baseline="0" noProof="0" smtClean="0">
                <a:ln>
                  <a:noFill/>
                </a:ln>
                <a:solidFill>
                  <a:prstClr val="black"/>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421823720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a:t>https://aka.ms/adtenantrestrictions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EEC488-DFA6-44D4-AFB0-C242488D84E3}" type="slidenum">
              <a:rPr kumimoji="0" lang="en-US" sz="1200" b="0" i="0" u="none" strike="noStrike" kern="1200" cap="none" spc="0" normalizeH="0" baseline="0" noProof="0" smtClean="0">
                <a:ln>
                  <a:noFill/>
                </a:ln>
                <a:solidFill>
                  <a:prstClr val="black"/>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18782990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5/14/2020 1:26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32</a:t>
            </a:fld>
            <a:endParaRPr lang="en-US"/>
          </a:p>
        </p:txBody>
      </p:sp>
    </p:spTree>
    <p:extLst>
      <p:ext uri="{BB962C8B-B14F-4D97-AF65-F5344CB8AC3E}">
        <p14:creationId xmlns:p14="http://schemas.microsoft.com/office/powerpoint/2010/main" val="383987943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dirty="0"/>
              <a:t>Applies to all environments that aren’t your managed environments </a:t>
            </a:r>
          </a:p>
          <a:p>
            <a:r>
              <a:rPr lang="en-US" dirty="0"/>
              <a:t>Put Office into business and Azure into non-business </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5/14/2020 1:26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33</a:t>
            </a:fld>
            <a:endParaRPr lang="en-US"/>
          </a:p>
        </p:txBody>
      </p:sp>
    </p:spTree>
    <p:extLst>
      <p:ext uri="{BB962C8B-B14F-4D97-AF65-F5344CB8AC3E}">
        <p14:creationId xmlns:p14="http://schemas.microsoft.com/office/powerpoint/2010/main" val="260692055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5/14/2020 1:26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34</a:t>
            </a:fld>
            <a:endParaRPr lang="en-US"/>
          </a:p>
        </p:txBody>
      </p:sp>
    </p:spTree>
    <p:extLst>
      <p:ext uri="{BB962C8B-B14F-4D97-AF65-F5344CB8AC3E}">
        <p14:creationId xmlns:p14="http://schemas.microsoft.com/office/powerpoint/2010/main" val="254788316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5/14/2020 1:26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7083973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CDS is focused on database and model-driven app user activity</a:t>
            </a:r>
          </a:p>
          <a:p>
            <a:r>
              <a:rPr lang="en-US" dirty="0"/>
              <a:t>Power Apps is targeted toward canvas app</a:t>
            </a:r>
          </a:p>
          <a:p>
            <a:endParaRPr lang="en-US" dirty="0"/>
          </a:p>
          <a:p>
            <a:r>
              <a:rPr lang="en-US" sz="1200" b="0" i="0" u="none" strike="noStrike" kern="1200" dirty="0">
                <a:solidFill>
                  <a:schemeClr val="tx1"/>
                </a:solidFill>
                <a:effectLst/>
                <a:latin typeface="Segoe UI" pitchFamily="34" charset="0"/>
                <a:ea typeface="Segoe UI" pitchFamily="34" charset="0"/>
                <a:cs typeface="Segoe UI" pitchFamily="34" charset="0"/>
              </a:rPr>
              <a:t>The data is stored only in the region that an environment is hosted in.</a:t>
            </a:r>
            <a:endParaRPr lang="en-US" dirty="0"/>
          </a:p>
        </p:txBody>
      </p:sp>
      <p:sp>
        <p:nvSpPr>
          <p:cNvPr id="4" name="Foliennummernplatzhalter 3"/>
          <p:cNvSpPr>
            <a:spLocks noGrp="1"/>
          </p:cNvSpPr>
          <p:nvPr>
            <p:ph type="sldNum" sz="quarter" idx="5"/>
          </p:nvPr>
        </p:nvSpPr>
        <p:spPr/>
        <p:txBody>
          <a:bodyPr/>
          <a:lstStyle/>
          <a:p>
            <a:fld id="{782CBF85-FDE2-4BA6-AF9F-D1F75459F4FF}" type="slidenum">
              <a:rPr lang="en-US" smtClean="0"/>
              <a:t>37</a:t>
            </a:fld>
            <a:endParaRPr lang="en-US"/>
          </a:p>
        </p:txBody>
      </p:sp>
    </p:spTree>
    <p:extLst>
      <p:ext uri="{BB962C8B-B14F-4D97-AF65-F5344CB8AC3E}">
        <p14:creationId xmlns:p14="http://schemas.microsoft.com/office/powerpoint/2010/main" val="175505926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309938" y="827088"/>
            <a:ext cx="3455987" cy="1944687"/>
          </a:xfrm>
        </p:spPr>
      </p:sp>
      <p:sp>
        <p:nvSpPr>
          <p:cNvPr id="3" name="Notizenplatzhalter 2"/>
          <p:cNvSpPr>
            <a:spLocks noGrp="1"/>
          </p:cNvSpPr>
          <p:nvPr>
            <p:ph type="body" idx="1"/>
          </p:nvPr>
        </p:nvSpPr>
        <p:spPr/>
        <p:txBody>
          <a:bodyPr/>
          <a:lstStyle/>
          <a:p>
            <a:r>
              <a:rPr lang="en-US" dirty="0"/>
              <a:t>CDS is focused on database and model-driven app user activity</a:t>
            </a:r>
          </a:p>
          <a:p>
            <a:r>
              <a:rPr lang="en-US" dirty="0"/>
              <a:t>Power Apps is targeted toward canvas app</a:t>
            </a:r>
          </a:p>
          <a:p>
            <a:endParaRPr lang="en-US" dirty="0"/>
          </a:p>
          <a:p>
            <a:r>
              <a:rPr lang="en-US" sz="1200" b="0" i="0" u="none" strike="noStrike" kern="1200" dirty="0">
                <a:solidFill>
                  <a:schemeClr val="tx1"/>
                </a:solidFill>
                <a:effectLst/>
                <a:latin typeface="Segoe UI" pitchFamily="34" charset="0"/>
                <a:ea typeface="Segoe UI" pitchFamily="34" charset="0"/>
                <a:cs typeface="Segoe UI" pitchFamily="34" charset="0"/>
              </a:rPr>
              <a:t>The data is stored only in the region that an environment is hosted in.</a:t>
            </a:r>
            <a:endParaRPr lang="en-US" dirty="0"/>
          </a:p>
          <a:p>
            <a:endParaRPr lang="en-US" dirty="0"/>
          </a:p>
        </p:txBody>
      </p:sp>
      <p:sp>
        <p:nvSpPr>
          <p:cNvPr id="4" name="Foliennummernplatzhalter 3"/>
          <p:cNvSpPr>
            <a:spLocks noGrp="1"/>
          </p:cNvSpPr>
          <p:nvPr>
            <p:ph type="sldNum" sz="quarter" idx="5"/>
          </p:nvPr>
        </p:nvSpPr>
        <p:spPr/>
        <p:txBody>
          <a:bodyPr/>
          <a:lstStyle/>
          <a:p>
            <a:fld id="{782CBF85-FDE2-4BA6-AF9F-D1F75459F4FF}" type="slidenum">
              <a:rPr lang="en-US" smtClean="0"/>
              <a:t>38</a:t>
            </a:fld>
            <a:endParaRPr lang="en-US"/>
          </a:p>
        </p:txBody>
      </p:sp>
    </p:spTree>
    <p:extLst>
      <p:ext uri="{BB962C8B-B14F-4D97-AF65-F5344CB8AC3E}">
        <p14:creationId xmlns:p14="http://schemas.microsoft.com/office/powerpoint/2010/main" val="106221295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5"/>
          </p:nvPr>
        </p:nvSpPr>
        <p:spPr/>
        <p:txBody>
          <a:bodyPr/>
          <a:lstStyle/>
          <a:p>
            <a:fld id="{782CBF85-FDE2-4BA6-AF9F-D1F75459F4FF}" type="slidenum">
              <a:rPr lang="en-US" smtClean="0"/>
              <a:t>39</a:t>
            </a:fld>
            <a:endParaRPr lang="en-US"/>
          </a:p>
        </p:txBody>
      </p:sp>
    </p:spTree>
    <p:extLst>
      <p:ext uri="{BB962C8B-B14F-4D97-AF65-F5344CB8AC3E}">
        <p14:creationId xmlns:p14="http://schemas.microsoft.com/office/powerpoint/2010/main" val="29656518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634A407-23FD-4204-83F7-7C93442C7350}" type="slidenum">
              <a:rPr lang="en-GB" smtClean="0"/>
              <a:t>3</a:t>
            </a:fld>
            <a:endParaRPr lang="en-GB"/>
          </a:p>
        </p:txBody>
      </p:sp>
    </p:spTree>
    <p:extLst>
      <p:ext uri="{BB962C8B-B14F-4D97-AF65-F5344CB8AC3E}">
        <p14:creationId xmlns:p14="http://schemas.microsoft.com/office/powerpoint/2010/main" val="233284739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5/14/2020 1:26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0865278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dirty="0"/>
              <a:t>There are two types of audit logging that can be used to monitor activity in the platform.  Office 365 activity logging can be enabled to monitor activity such as creating resources and using resources like flows or canvas apps.  This can be used with out CDS being in an environment.  CDS audit can be configured to monitor user usage and modification of CDS entities.</a:t>
            </a:r>
          </a:p>
        </p:txBody>
      </p:sp>
      <p:sp>
        <p:nvSpPr>
          <p:cNvPr id="4" name="Slide Number Placeholder 3"/>
          <p:cNvSpPr>
            <a:spLocks noGrp="1"/>
          </p:cNvSpPr>
          <p:nvPr>
            <p:ph type="sldNum" sz="quarter" idx="5"/>
          </p:nvPr>
        </p:nvSpPr>
        <p:spPr/>
        <p:txBody>
          <a:bodyPr/>
          <a:lstStyle/>
          <a:p>
            <a:fld id="{8CEEC488-DFA6-44D4-AFB0-C242488D84E3}" type="slidenum">
              <a:rPr lang="en-US" smtClean="0"/>
              <a:t>41</a:t>
            </a:fld>
            <a:endParaRPr lang="en-US"/>
          </a:p>
        </p:txBody>
      </p:sp>
    </p:spTree>
    <p:extLst>
      <p:ext uri="{BB962C8B-B14F-4D97-AF65-F5344CB8AC3E}">
        <p14:creationId xmlns:p14="http://schemas.microsoft.com/office/powerpoint/2010/main" val="226176792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sz="1200"/>
              <a:t>SIEM – Security Information and Event Management</a:t>
            </a:r>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5/14/2020 1:26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42</a:t>
            </a:fld>
            <a:endParaRPr lang="en-US"/>
          </a:p>
        </p:txBody>
      </p:sp>
    </p:spTree>
    <p:extLst>
      <p:ext uri="{BB962C8B-B14F-4D97-AF65-F5344CB8AC3E}">
        <p14:creationId xmlns:p14="http://schemas.microsoft.com/office/powerpoint/2010/main" val="181674113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EEC488-DFA6-44D4-AFB0-C242488D84E3}" type="slidenum">
              <a:rPr kumimoji="0" lang="en-US" sz="1200" b="0" i="0" u="none" strike="noStrike" kern="1200" cap="none" spc="0" normalizeH="0" baseline="0" noProof="0" smtClean="0">
                <a:ln>
                  <a:noFill/>
                </a:ln>
                <a:solidFill>
                  <a:prstClr val="black"/>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404823346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EEC488-DFA6-44D4-AFB0-C242488D84E3}" type="slidenum">
              <a:rPr kumimoji="0" lang="en-US" sz="1200" b="0" i="0" u="none" strike="noStrike" kern="1200" cap="none" spc="0" normalizeH="0" baseline="0" noProof="0" smtClean="0">
                <a:ln>
                  <a:noFill/>
                </a:ln>
                <a:solidFill>
                  <a:prstClr val="black"/>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372544265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sz="1200" kern="1200">
                <a:solidFill>
                  <a:schemeClr val="tx1"/>
                </a:solidFill>
                <a:effectLst/>
                <a:latin typeface="Segoe UI" pitchFamily="34" charset="0"/>
                <a:ea typeface="Segoe UI" pitchFamily="34" charset="0"/>
                <a:cs typeface="Segoe UI" pitchFamily="34" charset="0"/>
                <a:hlinkClick r:id="rId3"/>
              </a:rPr>
              <a:t>https://docs.microsoft.com/en-us/office365/securitycompliance/turn-audit-log-search-on-or-off</a:t>
            </a:r>
            <a:endParaRPr lang="en-US"/>
          </a:p>
        </p:txBody>
      </p:sp>
      <p:sp>
        <p:nvSpPr>
          <p:cNvPr id="4" name="Slide Number Placeholder 3"/>
          <p:cNvSpPr>
            <a:spLocks noGrp="1"/>
          </p:cNvSpPr>
          <p:nvPr>
            <p:ph type="sldNum" sz="quarter" idx="5"/>
          </p:nvPr>
        </p:nvSpPr>
        <p:spPr/>
        <p:txBody>
          <a:bodyPr/>
          <a:lstStyle/>
          <a:p>
            <a:fld id="{8CEEC488-DFA6-44D4-AFB0-C242488D84E3}" type="slidenum">
              <a:rPr lang="en-US" smtClean="0"/>
              <a:t>46</a:t>
            </a:fld>
            <a:endParaRPr lang="en-US"/>
          </a:p>
        </p:txBody>
      </p:sp>
    </p:spTree>
    <p:extLst>
      <p:ext uri="{BB962C8B-B14F-4D97-AF65-F5344CB8AC3E}">
        <p14:creationId xmlns:p14="http://schemas.microsoft.com/office/powerpoint/2010/main" val="92917893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sz="1200" b="0" i="0" u="none" strike="noStrike" kern="1200">
                <a:solidFill>
                  <a:schemeClr val="tx1"/>
                </a:solidFill>
                <a:effectLst/>
                <a:latin typeface="Segoe UI" pitchFamily="34" charset="0"/>
                <a:ea typeface="Segoe UI" pitchFamily="34" charset="0"/>
                <a:cs typeface="Segoe UI" pitchFamily="34" charset="0"/>
              </a:rPr>
              <a:t>You enable or disable auditing at the environment level by setting in the admin portal on the environment. However, for entities and attributes, you set a property value of the entity or attribute metadata.</a:t>
            </a:r>
            <a:endParaRPr lang="en-US"/>
          </a:p>
        </p:txBody>
      </p:sp>
      <p:sp>
        <p:nvSpPr>
          <p:cNvPr id="4" name="Slide Number Placeholder 3"/>
          <p:cNvSpPr>
            <a:spLocks noGrp="1"/>
          </p:cNvSpPr>
          <p:nvPr>
            <p:ph type="sldNum" sz="quarter" idx="5"/>
          </p:nvPr>
        </p:nvSpPr>
        <p:spPr/>
        <p:txBody>
          <a:bodyPr/>
          <a:lstStyle/>
          <a:p>
            <a:fld id="{8CEEC488-DFA6-44D4-AFB0-C242488D84E3}" type="slidenum">
              <a:rPr lang="en-US" smtClean="0"/>
              <a:t>48</a:t>
            </a:fld>
            <a:endParaRPr lang="en-US"/>
          </a:p>
        </p:txBody>
      </p:sp>
    </p:spTree>
    <p:extLst>
      <p:ext uri="{BB962C8B-B14F-4D97-AF65-F5344CB8AC3E}">
        <p14:creationId xmlns:p14="http://schemas.microsoft.com/office/powerpoint/2010/main" val="273863745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a:t>Audit entities enables tracking of modifications to entity data to be tracked, this data is viewed in the context of the record in CDS</a:t>
            </a:r>
          </a:p>
          <a:p>
            <a:r>
              <a:rPr lang="en-US"/>
              <a:t>Audit user access and read access logs the data and it shows up in the Office 365 Security and Compliance center with other activity.</a:t>
            </a:r>
          </a:p>
        </p:txBody>
      </p:sp>
      <p:sp>
        <p:nvSpPr>
          <p:cNvPr id="4" name="Slide Number Placeholder 3"/>
          <p:cNvSpPr>
            <a:spLocks noGrp="1"/>
          </p:cNvSpPr>
          <p:nvPr>
            <p:ph type="sldNum" sz="quarter" idx="5"/>
          </p:nvPr>
        </p:nvSpPr>
        <p:spPr/>
        <p:txBody>
          <a:bodyPr/>
          <a:lstStyle/>
          <a:p>
            <a:fld id="{8CEEC488-DFA6-44D4-AFB0-C242488D84E3}" type="slidenum">
              <a:rPr lang="en-US" smtClean="0"/>
              <a:t>49</a:t>
            </a:fld>
            <a:endParaRPr lang="en-US"/>
          </a:p>
        </p:txBody>
      </p:sp>
    </p:spTree>
    <p:extLst>
      <p:ext uri="{BB962C8B-B14F-4D97-AF65-F5344CB8AC3E}">
        <p14:creationId xmlns:p14="http://schemas.microsoft.com/office/powerpoint/2010/main" val="321707180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a:t>This must be done on classic solution explorer</a:t>
            </a:r>
          </a:p>
        </p:txBody>
      </p:sp>
      <p:sp>
        <p:nvSpPr>
          <p:cNvPr id="4" name="Slide Number Placeholder 3"/>
          <p:cNvSpPr>
            <a:spLocks noGrp="1"/>
          </p:cNvSpPr>
          <p:nvPr>
            <p:ph type="sldNum" sz="quarter" idx="5"/>
          </p:nvPr>
        </p:nvSpPr>
        <p:spPr/>
        <p:txBody>
          <a:bodyPr/>
          <a:lstStyle/>
          <a:p>
            <a:fld id="{8CEEC488-DFA6-44D4-AFB0-C242488D84E3}" type="slidenum">
              <a:rPr lang="en-US" smtClean="0"/>
              <a:t>50</a:t>
            </a:fld>
            <a:endParaRPr lang="en-US"/>
          </a:p>
        </p:txBody>
      </p:sp>
    </p:spTree>
    <p:extLst>
      <p:ext uri="{BB962C8B-B14F-4D97-AF65-F5344CB8AC3E}">
        <p14:creationId xmlns:p14="http://schemas.microsoft.com/office/powerpoint/2010/main" val="217603583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5/14/2020 1:26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331239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C27843-218F-4FCD-A8AB-4A6D090F80C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3581691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5/14/2020 1:26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5577941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sz="1200" b="1" i="0" u="none" strike="noStrike" kern="1200" dirty="0">
                <a:solidFill>
                  <a:schemeClr val="tx1"/>
                </a:solidFill>
                <a:effectLst/>
                <a:latin typeface="Segoe UI" pitchFamily="34" charset="0"/>
                <a:ea typeface="Segoe UI" pitchFamily="34" charset="0"/>
                <a:cs typeface="Segoe UI" pitchFamily="34" charset="0"/>
              </a:rPr>
              <a:t>Usage </a:t>
            </a:r>
            <a:r>
              <a:rPr lang="en-US" sz="1200" b="0" i="0" u="none" strike="noStrike" kern="1200" dirty="0">
                <a:solidFill>
                  <a:schemeClr val="tx1"/>
                </a:solidFill>
                <a:effectLst/>
                <a:latin typeface="Segoe UI" pitchFamily="34" charset="0"/>
                <a:ea typeface="Segoe UI" pitchFamily="34" charset="0"/>
                <a:cs typeface="Segoe UI" pitchFamily="34" charset="0"/>
              </a:rPr>
              <a:t>provides insights related to the types of flows that are in use. This includes Button, Scheduled and System Event flows, all broken down by the number of runs and the trend over a configured timeline.</a:t>
            </a:r>
          </a:p>
          <a:p>
            <a:r>
              <a:rPr lang="en-US" sz="1200" b="1" i="0" u="none" strike="noStrike" kern="1200" dirty="0">
                <a:solidFill>
                  <a:schemeClr val="tx1"/>
                </a:solidFill>
                <a:effectLst/>
                <a:latin typeface="Segoe UI" pitchFamily="34" charset="0"/>
                <a:ea typeface="Segoe UI" pitchFamily="34" charset="0"/>
                <a:cs typeface="Segoe UI" pitchFamily="34" charset="0"/>
              </a:rPr>
              <a:t>Created </a:t>
            </a:r>
            <a:r>
              <a:rPr lang="en-US" sz="1200" b="0" i="0" u="none" strike="noStrike" kern="1200" dirty="0">
                <a:solidFill>
                  <a:schemeClr val="tx1"/>
                </a:solidFill>
                <a:effectLst/>
                <a:latin typeface="Segoe UI" pitchFamily="34" charset="0"/>
                <a:ea typeface="Segoe UI" pitchFamily="34" charset="0"/>
                <a:cs typeface="Segoe UI" pitchFamily="34" charset="0"/>
              </a:rPr>
              <a:t>provides insight into the different types of flows that have been created. This includes Button, Scheduled and System Event flows, all broken down by the number of runs and a trend over a configured timeline.</a:t>
            </a:r>
          </a:p>
          <a:p>
            <a:r>
              <a:rPr lang="en-US" sz="1200" b="1" i="0" u="none" strike="noStrike" kern="1200" dirty="0">
                <a:solidFill>
                  <a:schemeClr val="tx1"/>
                </a:solidFill>
                <a:effectLst/>
                <a:latin typeface="Segoe UI" pitchFamily="34" charset="0"/>
                <a:ea typeface="Segoe UI" pitchFamily="34" charset="0"/>
                <a:cs typeface="Segoe UI" pitchFamily="34" charset="0"/>
              </a:rPr>
              <a:t>Errors</a:t>
            </a:r>
            <a:r>
              <a:rPr lang="en-US" sz="1200" b="0" i="0" u="none" strike="noStrike" kern="1200" dirty="0">
                <a:solidFill>
                  <a:schemeClr val="tx1"/>
                </a:solidFill>
                <a:effectLst/>
                <a:latin typeface="Segoe UI" pitchFamily="34" charset="0"/>
                <a:ea typeface="Segoe UI" pitchFamily="34" charset="0"/>
                <a:cs typeface="Segoe UI" pitchFamily="34" charset="0"/>
              </a:rPr>
              <a:t> provides insights into flows that may be experiencing issues. The errors will be broken down by error type so that you can look for common problems that may exist. This can kick off the discussion with the maker so they can look at the detail for the flow.</a:t>
            </a:r>
          </a:p>
          <a:p>
            <a:r>
              <a:rPr lang="en-US" sz="1200" b="1" i="0" u="none" strike="noStrike" kern="1200" dirty="0">
                <a:solidFill>
                  <a:schemeClr val="tx1"/>
                </a:solidFill>
                <a:effectLst/>
                <a:latin typeface="Segoe UI" pitchFamily="34" charset="0"/>
                <a:ea typeface="Segoe UI" pitchFamily="34" charset="0"/>
                <a:cs typeface="Segoe UI" pitchFamily="34" charset="0"/>
              </a:rPr>
              <a:t>Shared</a:t>
            </a:r>
            <a:r>
              <a:rPr lang="en-US" sz="1200" b="0" i="0" u="none" strike="noStrike" kern="1200" dirty="0">
                <a:solidFill>
                  <a:schemeClr val="tx1"/>
                </a:solidFill>
                <a:effectLst/>
                <a:latin typeface="Segoe UI" pitchFamily="34" charset="0"/>
                <a:ea typeface="Segoe UI" pitchFamily="34" charset="0"/>
                <a:cs typeface="Segoe UI" pitchFamily="34" charset="0"/>
              </a:rPr>
              <a:t> provides insight into the flows that have been shared within an environment. Include information will be the type of flow including Button, Scheduled or System Events. </a:t>
            </a:r>
            <a:endParaRPr lang="en-US" dirty="0"/>
          </a:p>
        </p:txBody>
      </p:sp>
      <p:sp>
        <p:nvSpPr>
          <p:cNvPr id="4" name="Slide Number Placeholder 3"/>
          <p:cNvSpPr>
            <a:spLocks noGrp="1"/>
          </p:cNvSpPr>
          <p:nvPr>
            <p:ph type="sldNum" sz="quarter" idx="5"/>
          </p:nvPr>
        </p:nvSpPr>
        <p:spPr/>
        <p:txBody>
          <a:bodyPr/>
          <a:lstStyle/>
          <a:p>
            <a:fld id="{8CEEC488-DFA6-44D4-AFB0-C242488D84E3}" type="slidenum">
              <a:rPr lang="en-US" smtClean="0"/>
              <a:t>55</a:t>
            </a:fld>
            <a:endParaRPr lang="en-US"/>
          </a:p>
        </p:txBody>
      </p:sp>
    </p:spTree>
    <p:extLst>
      <p:ext uri="{BB962C8B-B14F-4D97-AF65-F5344CB8AC3E}">
        <p14:creationId xmlns:p14="http://schemas.microsoft.com/office/powerpoint/2010/main" val="103717720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2663D9C-1D7D-4FC0-B2CB-7774326D51DC}" type="slidenum">
              <a:rPr lang="en-GB" smtClean="0"/>
              <a:t>56</a:t>
            </a:fld>
            <a:endParaRPr lang="en-GB"/>
          </a:p>
        </p:txBody>
      </p:sp>
    </p:spTree>
    <p:extLst>
      <p:ext uri="{BB962C8B-B14F-4D97-AF65-F5344CB8AC3E}">
        <p14:creationId xmlns:p14="http://schemas.microsoft.com/office/powerpoint/2010/main" val="393518178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5/14/2020 1:26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3350564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04BCE3-215A-4331-A7A2-5513DF5F022E}"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3174036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hlinkClick r:id="rId3"/>
              </a:rPr>
              <a:t>https://docs.microsoft.com/en-us/power-automate/ui-flows/run-ui-flow</a:t>
            </a:r>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04BCE3-215A-4331-A7A2-5513DF5F022E}"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3308784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hlinkClick r:id="rId3"/>
              </a:rPr>
              <a:t>https://docs.microsoft.com/en-us/power-automate/ui-flows/setup</a:t>
            </a:r>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34A407-23FD-4204-83F7-7C93442C7350}"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4350954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hlinkClick r:id="rId3"/>
              </a:rPr>
              <a:t>https://docs.microsoft.com/en-us/power-automate/ui-flows/setup</a:t>
            </a:r>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34A407-23FD-4204-83F7-7C93442C7350}"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1609137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hlinkClick r:id="rId3"/>
              </a:rPr>
              <a:t>https://docs.microsoft.com/en-gb/data-integration/gateway/service-gateway-install</a:t>
            </a:r>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34A407-23FD-4204-83F7-7C93442C7350}"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635901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634A407-23FD-4204-83F7-7C93442C7350}" type="slidenum">
              <a:rPr lang="en-GB" smtClean="0"/>
              <a:t>68</a:t>
            </a:fld>
            <a:endParaRPr lang="en-GB"/>
          </a:p>
        </p:txBody>
      </p:sp>
    </p:spTree>
    <p:extLst>
      <p:ext uri="{BB962C8B-B14F-4D97-AF65-F5344CB8AC3E}">
        <p14:creationId xmlns:p14="http://schemas.microsoft.com/office/powerpoint/2010/main" val="16835760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5/14/2020 1:26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7432043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5/14/2020 1:26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47267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https://support.microsoft.com/en-in/help/4513676/differences-between-flow-approval-actions </a:t>
            </a:r>
          </a:p>
        </p:txBody>
      </p:sp>
      <p:sp>
        <p:nvSpPr>
          <p:cNvPr id="4" name="Slide Number Placeholder 3"/>
          <p:cNvSpPr>
            <a:spLocks noGrp="1"/>
          </p:cNvSpPr>
          <p:nvPr>
            <p:ph type="sldNum" sz="quarter" idx="5"/>
          </p:nvPr>
        </p:nvSpPr>
        <p:spPr/>
        <p:txBody>
          <a:bodyPr/>
          <a:lstStyle/>
          <a:p>
            <a:fld id="{72663D9C-1D7D-4FC0-B2CB-7774326D51DC}" type="slidenum">
              <a:rPr lang="en-GB" smtClean="0"/>
              <a:t>6</a:t>
            </a:fld>
            <a:endParaRPr lang="en-GB"/>
          </a:p>
        </p:txBody>
      </p:sp>
    </p:spTree>
    <p:extLst>
      <p:ext uri="{BB962C8B-B14F-4D97-AF65-F5344CB8AC3E}">
        <p14:creationId xmlns:p14="http://schemas.microsoft.com/office/powerpoint/2010/main" val="253041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https://support.microsoft.com/en-in/help/4513676/differences-between-flow-approval-actions </a:t>
            </a:r>
          </a:p>
        </p:txBody>
      </p:sp>
      <p:sp>
        <p:nvSpPr>
          <p:cNvPr id="4" name="Slide Number Placeholder 3"/>
          <p:cNvSpPr>
            <a:spLocks noGrp="1"/>
          </p:cNvSpPr>
          <p:nvPr>
            <p:ph type="sldNum" sz="quarter" idx="5"/>
          </p:nvPr>
        </p:nvSpPr>
        <p:spPr/>
        <p:txBody>
          <a:bodyPr/>
          <a:lstStyle/>
          <a:p>
            <a:fld id="{72663D9C-1D7D-4FC0-B2CB-7774326D51DC}" type="slidenum">
              <a:rPr lang="en-GB" smtClean="0"/>
              <a:t>7</a:t>
            </a:fld>
            <a:endParaRPr lang="en-GB"/>
          </a:p>
        </p:txBody>
      </p:sp>
    </p:spTree>
    <p:extLst>
      <p:ext uri="{BB962C8B-B14F-4D97-AF65-F5344CB8AC3E}">
        <p14:creationId xmlns:p14="http://schemas.microsoft.com/office/powerpoint/2010/main" val="12034595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sz="1200" dirty="0">
                <a:solidFill>
                  <a:schemeClr val="tx1"/>
                </a:solidFill>
              </a:rPr>
              <a:t>For data residency concerns, </a:t>
            </a:r>
            <a:r>
              <a:rPr lang="en-US" sz="1200" dirty="0" err="1">
                <a:solidFill>
                  <a:schemeClr val="tx1"/>
                </a:solidFill>
              </a:rPr>
              <a:t>envs</a:t>
            </a:r>
            <a:r>
              <a:rPr lang="en-US" sz="1200" dirty="0">
                <a:solidFill>
                  <a:schemeClr val="tx1"/>
                </a:solidFill>
              </a:rPr>
              <a:t> are tied to geographic location </a:t>
            </a:r>
          </a:p>
          <a:p>
            <a:r>
              <a:rPr lang="en-US" sz="1200" dirty="0">
                <a:solidFill>
                  <a:schemeClr val="tx1"/>
                </a:solidFill>
              </a:rPr>
              <a:t>Every tenant has a default environment, created automatically. </a:t>
            </a:r>
          </a:p>
          <a:p>
            <a:r>
              <a:rPr lang="en-US" sz="1200" dirty="0">
                <a:solidFill>
                  <a:schemeClr val="tx1"/>
                </a:solidFill>
              </a:rPr>
              <a:t>Additional </a:t>
            </a:r>
            <a:r>
              <a:rPr lang="en-US" sz="1200" dirty="0" err="1">
                <a:solidFill>
                  <a:schemeClr val="tx1"/>
                </a:solidFill>
              </a:rPr>
              <a:t>envs</a:t>
            </a:r>
            <a:r>
              <a:rPr lang="en-US" sz="1200" dirty="0">
                <a:solidFill>
                  <a:schemeClr val="tx1"/>
                </a:solidFill>
              </a:rPr>
              <a:t> for DevOps, for permission reasons</a:t>
            </a:r>
          </a:p>
          <a:p>
            <a:r>
              <a:rPr lang="en-US" sz="1200" dirty="0">
                <a:solidFill>
                  <a:schemeClr val="tx1"/>
                </a:solidFill>
              </a:rPr>
              <a:t>Full control over who can create those environments </a:t>
            </a:r>
          </a:p>
          <a:p>
            <a:pPr marL="114300" marR="0" lvl="0" indent="-11430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sz="1200" b="1" i="0" kern="1200">
                <a:solidFill>
                  <a:schemeClr val="tx1"/>
                </a:solidFill>
                <a:effectLst/>
                <a:latin typeface="Segoe UI" pitchFamily="34" charset="0"/>
                <a:ea typeface="Segoe UI" pitchFamily="34" charset="0"/>
                <a:cs typeface="Segoe UI" pitchFamily="34" charset="0"/>
              </a:rPr>
              <a:t>Control who can create and manage environments in the Power Platform Admin center: </a:t>
            </a:r>
            <a:r>
              <a:rPr lang="en-US">
                <a:hlinkClick r:id="rId3"/>
              </a:rPr>
              <a:t>https</a:t>
            </a:r>
            <a:r>
              <a:rPr lang="en-US" dirty="0">
                <a:hlinkClick r:id="rId3"/>
              </a:rPr>
              <a:t>://docs.microsoft.com/en-us/power-platform/admin/control-environment-creation</a:t>
            </a:r>
            <a:endParaRPr lang="en-US" sz="1200" dirty="0">
              <a:solidFill>
                <a:schemeClr val="tx1"/>
              </a:solidFill>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EEC488-DFA6-44D4-AFB0-C242488D84E3}" type="slidenum">
              <a:rPr kumimoji="0" lang="en-US" sz="1200" b="0" i="0" u="none" strike="noStrike" kern="1200" cap="none" spc="0" normalizeH="0" baseline="0" noProof="0" smtClean="0">
                <a:ln>
                  <a:noFill/>
                </a:ln>
                <a:solidFill>
                  <a:prstClr val="black"/>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13214142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pPr marL="0" marR="0" lvl="0" indent="0" algn="l" defTabSz="914363" rtl="0" eaLnBrk="1" fontAlgn="auto" latinLnBrk="0" hangingPunct="1">
              <a:lnSpc>
                <a:spcPct val="90000"/>
              </a:lnSpc>
              <a:spcBef>
                <a:spcPts val="0"/>
              </a:spcBef>
              <a:spcAft>
                <a:spcPts val="333"/>
              </a:spcAft>
              <a:buClrTx/>
              <a:buSzTx/>
              <a:buFont typeface="Arial" pitchFamily="34" charset="0"/>
              <a:buNone/>
              <a:tabLst/>
              <a:defRPr/>
            </a:pPr>
            <a:endParaRPr lang="en-US" sz="1200" dirty="0">
              <a:solidFill>
                <a:schemeClr val="bg1"/>
              </a:solidFill>
            </a:endParaRPr>
          </a:p>
          <a:p>
            <a:pPr marL="114300" marR="0" lvl="0" indent="-11430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sz="1200" dirty="0">
                <a:solidFill>
                  <a:schemeClr val="bg1"/>
                </a:solidFill>
              </a:rPr>
              <a:t>Developer environment is created whenever a user signs-up for the PowerApps community plan - </a:t>
            </a:r>
            <a:r>
              <a:rPr lang="en-US" sz="1200" dirty="0">
                <a:solidFill>
                  <a:schemeClr val="bg1"/>
                </a:solidFill>
                <a:hlinkClick r:id="rId3"/>
              </a:rPr>
              <a:t>http://aka.ms/powerappcommunityplan</a:t>
            </a:r>
            <a:r>
              <a:rPr lang="en-US" sz="1200" dirty="0">
                <a:solidFill>
                  <a:schemeClr val="bg1"/>
                </a:solidFill>
              </a:rPr>
              <a:t>, can’t restrict unless with service ticket</a:t>
            </a:r>
          </a:p>
          <a:p>
            <a:r>
              <a:rPr lang="en-US" sz="1200" dirty="0">
                <a:solidFill>
                  <a:schemeClr val="bg1"/>
                </a:solidFill>
              </a:rPr>
              <a:t>Production environments can be created by any licensed user as long as there is 1GB of remaining storage capacity</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EEC488-DFA6-44D4-AFB0-C242488D84E3}" type="slidenum">
              <a:rPr kumimoji="0" lang="en-US" sz="1200" b="0" i="0" u="none" strike="noStrike" kern="1200" cap="none" spc="0" normalizeH="0" baseline="0" noProof="0" smtClean="0">
                <a:ln>
                  <a:noFill/>
                </a:ln>
                <a:solidFill>
                  <a:prstClr val="black"/>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17152091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Master" Target="../slideMasters/slideMaster5.xml"/><Relationship Id="rId4" Type="http://schemas.openxmlformats.org/officeDocument/2006/relationships/image" Target="../media/image35.png"/></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Master" Target="../slideMasters/slideMaster5.xml"/><Relationship Id="rId4" Type="http://schemas.openxmlformats.org/officeDocument/2006/relationships/image" Target="../media/image38.png"/></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g"/><Relationship Id="rId1" Type="http://schemas.openxmlformats.org/officeDocument/2006/relationships/slideMaster" Target="../slideMasters/slideMaster6.xml"/><Relationship Id="rId4" Type="http://schemas.openxmlformats.org/officeDocument/2006/relationships/image" Target="../media/image41.png"/></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7.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Master" Target="../slideMasters/slideMaster7.xml"/></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46.jpeg"/><Relationship Id="rId1" Type="http://schemas.openxmlformats.org/officeDocument/2006/relationships/slideMaster" Target="../slideMasters/slideMaster7.xml"/></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47.jpeg"/><Relationship Id="rId1" Type="http://schemas.openxmlformats.org/officeDocument/2006/relationships/slideMaster" Target="../slideMasters/slideMaster7.xml"/></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48.jpeg"/><Relationship Id="rId1" Type="http://schemas.openxmlformats.org/officeDocument/2006/relationships/slideMaster" Target="../slideMasters/slideMaster7.xml"/></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9.jpeg"/><Relationship Id="rId1" Type="http://schemas.openxmlformats.org/officeDocument/2006/relationships/slideMaster" Target="../slideMasters/slideMaster7.xml"/></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50.jpeg"/><Relationship Id="rId1" Type="http://schemas.openxmlformats.org/officeDocument/2006/relationships/slideMaster" Target="../slideMasters/slideMaster7.xml"/></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51.jpeg"/><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51.jpeg"/><Relationship Id="rId1" Type="http://schemas.openxmlformats.org/officeDocument/2006/relationships/slideMaster" Target="../slideMasters/slideMaster7.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5.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2.jpeg"/><Relationship Id="rId1" Type="http://schemas.openxmlformats.org/officeDocument/2006/relationships/slideMaster" Target="../slideMasters/slideMaster7.xml"/><Relationship Id="rId4" Type="http://schemas.openxmlformats.org/officeDocument/2006/relationships/image" Target="../media/image54.jpeg"/></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Master" Target="../slideMasters/slideMaster7.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Master" Target="../slideMasters/slideMaster7.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Master" Target="../slideMasters/slideMaster7.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Master" Target="../slideMasters/slideMaster7.xml"/></Relationships>
</file>

<file path=ppt/slideLayouts/_rels/slideLayout169.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image" Target="../media/image59.jpeg"/><Relationship Id="rId1" Type="http://schemas.openxmlformats.org/officeDocument/2006/relationships/slideMaster" Target="../slideMasters/slideMaster7.xml"/><Relationship Id="rId4" Type="http://schemas.openxmlformats.org/officeDocument/2006/relationships/image" Target="../media/image61.jpeg"/></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image" Target="../media/image59.jpeg"/><Relationship Id="rId1" Type="http://schemas.openxmlformats.org/officeDocument/2006/relationships/slideMaster" Target="../slideMasters/slideMaster7.xml"/><Relationship Id="rId4" Type="http://schemas.openxmlformats.org/officeDocument/2006/relationships/image" Target="../media/image61.jpeg"/></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Master" Target="../slideMasters/slideMaster7.xml"/></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Master" Target="../slideMasters/slideMaster7.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Master" Target="../slideMasters/slideMaster7.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Master" Target="../slideMasters/slideMaster7.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Master" Target="../slideMasters/slideMaster7.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Master" Target="../slideMasters/slideMaster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7.xml"/></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Master" Target="../slideMasters/slideMaster8.xml"/></Relationships>
</file>

<file path=ppt/slideLayouts/_rels/slideLayout182.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Master" Target="../slideMasters/slideMaster8.xml"/></Relationships>
</file>

<file path=ppt/slideLayouts/_rels/slideLayout18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7.jpeg"/><Relationship Id="rId1" Type="http://schemas.openxmlformats.org/officeDocument/2006/relationships/slideMaster" Target="../slideMasters/slideMaster8.xml"/></Relationships>
</file>

<file path=ppt/slideLayouts/_rels/slideLayout18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8.jpg"/><Relationship Id="rId1" Type="http://schemas.openxmlformats.org/officeDocument/2006/relationships/slideMaster" Target="../slideMasters/slideMaster8.xml"/></Relationships>
</file>

<file path=ppt/slideLayouts/_rels/slideLayout18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9.jpg"/><Relationship Id="rId1" Type="http://schemas.openxmlformats.org/officeDocument/2006/relationships/slideMaster" Target="../slideMasters/slideMaster8.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3" Type="http://schemas.openxmlformats.org/officeDocument/2006/relationships/image" Target="../media/image71.jpg"/><Relationship Id="rId2" Type="http://schemas.openxmlformats.org/officeDocument/2006/relationships/image" Target="../media/image70.jpg"/><Relationship Id="rId1" Type="http://schemas.openxmlformats.org/officeDocument/2006/relationships/slideMaster" Target="../slideMasters/slideMaster8.xml"/><Relationship Id="rId4" Type="http://schemas.openxmlformats.org/officeDocument/2006/relationships/image" Target="../media/image72.jpg"/></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3.xml.rels><?xml version="1.0" encoding="UTF-8" standalone="yes"?>
<Relationships xmlns="http://schemas.openxmlformats.org/package/2006/relationships"><Relationship Id="rId2" Type="http://schemas.openxmlformats.org/officeDocument/2006/relationships/image" Target="../media/image73.jpg"/><Relationship Id="rId1" Type="http://schemas.openxmlformats.org/officeDocument/2006/relationships/slideMaster" Target="../slideMasters/slideMaster8.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6.xml.rels><?xml version="1.0" encoding="UTF-8" standalone="yes"?>
<Relationships xmlns="http://schemas.openxmlformats.org/package/2006/relationships"><Relationship Id="rId2" Type="http://schemas.openxmlformats.org/officeDocument/2006/relationships/image" Target="../media/image74.jpg"/><Relationship Id="rId1" Type="http://schemas.openxmlformats.org/officeDocument/2006/relationships/slideMaster" Target="../slideMasters/slideMaster8.xml"/></Relationships>
</file>

<file path=ppt/slideLayouts/_rels/slideLayout197.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4.jpg"/><Relationship Id="rId1" Type="http://schemas.openxmlformats.org/officeDocument/2006/relationships/slideMaster" Target="../slideMasters/slideMaster8.xml"/><Relationship Id="rId4" Type="http://schemas.openxmlformats.org/officeDocument/2006/relationships/image" Target="../media/image26.jpg"/></Relationships>
</file>

<file path=ppt/slideLayouts/_rels/slideLayout198.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Master" Target="../slideMasters/slideMaster8.xml"/></Relationships>
</file>

<file path=ppt/slideLayouts/_rels/slideLayout199.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Master" Target="../slideMasters/slideMaster8.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Master" Target="../slideMasters/slideMaster8.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Master" Target="../slideMasters/slideMaster8.xml"/></Relationships>
</file>

<file path=ppt/slideLayouts/_rels/slideLayout20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jpeg"/><Relationship Id="rId1" Type="http://schemas.openxmlformats.org/officeDocument/2006/relationships/slideMaster" Target="../slideMasters/slideMaster8.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79.jpeg"/><Relationship Id="rId1" Type="http://schemas.openxmlformats.org/officeDocument/2006/relationships/slideMaster" Target="../slideMasters/slideMaster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Master" Target="../slideMasters/slideMaster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4.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6.emf"/><Relationship Id="rId1" Type="http://schemas.openxmlformats.org/officeDocument/2006/relationships/slideMaster" Target="../slideMasters/slideMaster11.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9.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g"/><Relationship Id="rId1" Type="http://schemas.openxmlformats.org/officeDocument/2006/relationships/slideMaster" Target="../slideMasters/slideMaster12.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9.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emf"/><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0.emf"/><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4.jpg"/><Relationship Id="rId1" Type="http://schemas.openxmlformats.org/officeDocument/2006/relationships/slideMaster" Target="../slideMasters/slideMaster3.xml"/><Relationship Id="rId4" Type="http://schemas.openxmlformats.org/officeDocument/2006/relationships/image" Target="../media/image26.jpg"/></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3.jpeg"/><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6.emf"/><Relationship Id="rId1" Type="http://schemas.openxmlformats.org/officeDocument/2006/relationships/slideMaster" Target="../slideMasters/slideMaster5.xml"/><Relationship Id="rId5" Type="http://schemas.openxmlformats.org/officeDocument/2006/relationships/image" Target="../media/image32.png"/><Relationship Id="rId4" Type="http://schemas.openxmlformats.org/officeDocument/2006/relationships/image" Target="../media/image31.svg"/></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Master" Target="../slideMasters/slideMaster5.xml"/><Relationship Id="rId4" Type="http://schemas.openxmlformats.org/officeDocument/2006/relationships/image" Target="../media/image6.emf"/></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1964E-3622-475E-9AF9-097B9BD5CC7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31D1D30E-6618-4047-A193-C2B42D64E7E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6A183512-8F1B-4E50-B31E-67D1363C6044}"/>
              </a:ext>
            </a:extLst>
          </p:cNvPr>
          <p:cNvSpPr>
            <a:spLocks noGrp="1"/>
          </p:cNvSpPr>
          <p:nvPr>
            <p:ph type="dt" sz="half" idx="10"/>
          </p:nvPr>
        </p:nvSpPr>
        <p:spPr/>
        <p:txBody>
          <a:bodyPr/>
          <a:lstStyle/>
          <a:p>
            <a:fld id="{894C087B-338C-4182-AF63-7FDC88A654E5}" type="datetimeFigureOut">
              <a:rPr lang="en-GB" smtClean="0"/>
              <a:t>14/05/2020</a:t>
            </a:fld>
            <a:endParaRPr lang="en-GB"/>
          </a:p>
        </p:txBody>
      </p:sp>
      <p:sp>
        <p:nvSpPr>
          <p:cNvPr id="5" name="Footer Placeholder 4">
            <a:extLst>
              <a:ext uri="{FF2B5EF4-FFF2-40B4-BE49-F238E27FC236}">
                <a16:creationId xmlns:a16="http://schemas.microsoft.com/office/drawing/2014/main" id="{1FB14ADB-A02E-48E3-B2C8-F90897D0B7C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386B78C-4069-467E-A997-0A5B7EBCE5F1}"/>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7958479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1B4C34-6597-4EC3-8379-8E1F073DCA89}"/>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D2453C81-8392-44AA-AA36-8F8DD5045ED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E8AE5775-C760-4B05-B4FE-070615C67B5D}"/>
              </a:ext>
            </a:extLst>
          </p:cNvPr>
          <p:cNvSpPr>
            <a:spLocks noGrp="1"/>
          </p:cNvSpPr>
          <p:nvPr>
            <p:ph type="dt" sz="half" idx="10"/>
          </p:nvPr>
        </p:nvSpPr>
        <p:spPr/>
        <p:txBody>
          <a:bodyPr/>
          <a:lstStyle/>
          <a:p>
            <a:fld id="{894C087B-338C-4182-AF63-7FDC88A654E5}" type="datetimeFigureOut">
              <a:rPr lang="en-GB" smtClean="0"/>
              <a:t>14/05/2020</a:t>
            </a:fld>
            <a:endParaRPr lang="en-GB"/>
          </a:p>
        </p:txBody>
      </p:sp>
      <p:sp>
        <p:nvSpPr>
          <p:cNvPr id="5" name="Footer Placeholder 4">
            <a:extLst>
              <a:ext uri="{FF2B5EF4-FFF2-40B4-BE49-F238E27FC236}">
                <a16:creationId xmlns:a16="http://schemas.microsoft.com/office/drawing/2014/main" id="{45A8A82F-9379-402D-A292-8C388755332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B7B5A30-DE1C-4C17-AF88-1F5492512420}"/>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2807696697"/>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7298569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033210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3740828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7417956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11512486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 Square Photo">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49E07265-7E47-481D-9C2B-6C8BF221FAA5}"/>
              </a:ext>
            </a:extLst>
          </p:cNvPr>
          <p:cNvGrpSpPr/>
          <p:nvPr userDrawn="1"/>
        </p:nvGrpSpPr>
        <p:grpSpPr>
          <a:xfrm>
            <a:off x="6194603" y="-1"/>
            <a:ext cx="5997398" cy="6858001"/>
            <a:chOff x="6194603" y="-1"/>
            <a:chExt cx="5997398" cy="6858001"/>
          </a:xfrm>
        </p:grpSpPr>
        <p:pic>
          <p:nvPicPr>
            <p:cNvPr id="32" name="Picture 31">
              <a:extLst>
                <a:ext uri="{FF2B5EF4-FFF2-40B4-BE49-F238E27FC236}">
                  <a16:creationId xmlns:a16="http://schemas.microsoft.com/office/drawing/2014/main" id="{A5AE405F-E300-4B3D-9110-B06B75841503}"/>
                </a:ext>
              </a:extLst>
            </p:cNvPr>
            <p:cNvPicPr>
              <a:picLocks noChangeAspect="1"/>
            </p:cNvPicPr>
            <p:nvPr userDrawn="1"/>
          </p:nvPicPr>
          <p:blipFill rotWithShape="1">
            <a:blip r:embed="rId2"/>
            <a:srcRect r="28473" b="6474"/>
            <a:stretch/>
          </p:blipFill>
          <p:spPr>
            <a:xfrm>
              <a:off x="8502819" y="1461694"/>
              <a:ext cx="3689182" cy="5396306"/>
            </a:xfrm>
            <a:prstGeom prst="rect">
              <a:avLst/>
            </a:prstGeom>
          </p:spPr>
        </p:pic>
        <p:pic>
          <p:nvPicPr>
            <p:cNvPr id="33" name="Picture 32">
              <a:extLst>
                <a:ext uri="{FF2B5EF4-FFF2-40B4-BE49-F238E27FC236}">
                  <a16:creationId xmlns:a16="http://schemas.microsoft.com/office/drawing/2014/main" id="{38D0436A-7978-419B-9760-5EFC6747DD72}"/>
                </a:ext>
              </a:extLst>
            </p:cNvPr>
            <p:cNvPicPr>
              <a:picLocks noChangeAspect="1"/>
            </p:cNvPicPr>
            <p:nvPr userDrawn="1"/>
          </p:nvPicPr>
          <p:blipFill rotWithShape="1">
            <a:blip r:embed="rId3"/>
            <a:srcRect t="21821"/>
            <a:stretch/>
          </p:blipFill>
          <p:spPr>
            <a:xfrm>
              <a:off x="7548652" y="-1"/>
              <a:ext cx="1182753" cy="1076699"/>
            </a:xfrm>
            <a:prstGeom prst="rect">
              <a:avLst/>
            </a:prstGeom>
          </p:spPr>
        </p:pic>
        <p:pic>
          <p:nvPicPr>
            <p:cNvPr id="34" name="Picture 33">
              <a:extLst>
                <a:ext uri="{FF2B5EF4-FFF2-40B4-BE49-F238E27FC236}">
                  <a16:creationId xmlns:a16="http://schemas.microsoft.com/office/drawing/2014/main" id="{77C68831-B0BD-42C1-AB2F-BEAC8CFD1FD5}"/>
                </a:ext>
              </a:extLst>
            </p:cNvPr>
            <p:cNvPicPr>
              <a:picLocks noChangeAspect="1"/>
            </p:cNvPicPr>
            <p:nvPr userDrawn="1"/>
          </p:nvPicPr>
          <p:blipFill rotWithShape="1">
            <a:blip r:embed="rId3"/>
            <a:srcRect b="30214"/>
            <a:stretch/>
          </p:blipFill>
          <p:spPr>
            <a:xfrm>
              <a:off x="6194603" y="5896894"/>
              <a:ext cx="1182753" cy="961106"/>
            </a:xfrm>
            <a:prstGeom prst="rect">
              <a:avLst/>
            </a:prstGeom>
          </p:spPr>
        </p:pic>
      </p:grpSp>
      <p:sp>
        <p:nvSpPr>
          <p:cNvPr id="5" name="Picture Placeholder 4">
            <a:extLst>
              <a:ext uri="{FF2B5EF4-FFF2-40B4-BE49-F238E27FC236}">
                <a16:creationId xmlns:a16="http://schemas.microsoft.com/office/drawing/2014/main" id="{6DF5D6DE-2629-4577-9B98-7A1666013D0A}"/>
              </a:ext>
            </a:extLst>
          </p:cNvPr>
          <p:cNvSpPr>
            <a:spLocks noGrp="1"/>
          </p:cNvSpPr>
          <p:nvPr>
            <p:ph type="pic" sz="quarter" idx="11" hasCustomPrompt="1"/>
          </p:nvPr>
        </p:nvSpPr>
        <p:spPr bwMode="gray">
          <a:xfrm>
            <a:off x="5016500" y="292100"/>
            <a:ext cx="6881813" cy="6272213"/>
          </a:xfrm>
          <a:blipFill>
            <a:blip r:embed="rId4"/>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2" name="Title 1"/>
          <p:cNvSpPr>
            <a:spLocks noGrp="1"/>
          </p:cNvSpPr>
          <p:nvPr>
            <p:ph type="title" hasCustomPrompt="1"/>
          </p:nvPr>
        </p:nvSpPr>
        <p:spPr>
          <a:xfrm>
            <a:off x="584201" y="2579648"/>
            <a:ext cx="3768898" cy="553998"/>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Enter title text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1"/>
            <a:ext cx="3769300"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2511805074"/>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2B071B18-AE3E-4C1A-8C40-38A79DBA86AA}"/>
              </a:ext>
            </a:extLst>
          </p:cNvPr>
          <p:cNvGrpSpPr/>
          <p:nvPr userDrawn="1"/>
        </p:nvGrpSpPr>
        <p:grpSpPr>
          <a:xfrm>
            <a:off x="6194603" y="0"/>
            <a:ext cx="5997398" cy="6858001"/>
            <a:chOff x="6194603" y="0"/>
            <a:chExt cx="5997398" cy="6858001"/>
          </a:xfrm>
        </p:grpSpPr>
        <p:pic>
          <p:nvPicPr>
            <p:cNvPr id="38" name="Picture 37">
              <a:extLst>
                <a:ext uri="{FF2B5EF4-FFF2-40B4-BE49-F238E27FC236}">
                  <a16:creationId xmlns:a16="http://schemas.microsoft.com/office/drawing/2014/main" id="{A874D211-CD8A-4B0E-B9C0-C2FF7D72BEE7}"/>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9" name="Picture 38">
              <a:extLst>
                <a:ext uri="{FF2B5EF4-FFF2-40B4-BE49-F238E27FC236}">
                  <a16:creationId xmlns:a16="http://schemas.microsoft.com/office/drawing/2014/main" id="{471513C0-489E-4E2E-9C12-D1DC6B98AB21}"/>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40" name="Picture 39">
              <a:extLst>
                <a:ext uri="{FF2B5EF4-FFF2-40B4-BE49-F238E27FC236}">
                  <a16:creationId xmlns:a16="http://schemas.microsoft.com/office/drawing/2014/main" id="{984DC410-B12F-4706-B9C8-EBBBA766DAC2}"/>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84200" y="2981637"/>
            <a:ext cx="3769475"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dirty="0"/>
              <a:t>Square photo layout with body text</a:t>
            </a:r>
          </a:p>
        </p:txBody>
      </p:sp>
      <p:sp>
        <p:nvSpPr>
          <p:cNvPr id="60" name="Picture Placeholder 4">
            <a:extLst>
              <a:ext uri="{FF2B5EF4-FFF2-40B4-BE49-F238E27FC236}">
                <a16:creationId xmlns:a16="http://schemas.microsoft.com/office/drawing/2014/main" id="{D9BE8EAA-F7ED-46CD-A31F-E4299C08F5AD}"/>
              </a:ext>
            </a:extLst>
          </p:cNvPr>
          <p:cNvSpPr>
            <a:spLocks noGrp="1"/>
          </p:cNvSpPr>
          <p:nvPr>
            <p:ph type="pic" sz="quarter" idx="11" hasCustomPrompt="1"/>
          </p:nvPr>
        </p:nvSpPr>
        <p:spPr bwMode="gray">
          <a:xfrm>
            <a:off x="5016500" y="292100"/>
            <a:ext cx="6881813" cy="6272213"/>
          </a:xfrm>
          <a:blipFill>
            <a:blip r:embed="rId4"/>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58018146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3765DB89-7B31-44F9-9B76-2E06E7805A5E}"/>
              </a:ext>
            </a:extLst>
          </p:cNvPr>
          <p:cNvGrpSpPr/>
          <p:nvPr userDrawn="1"/>
        </p:nvGrpSpPr>
        <p:grpSpPr>
          <a:xfrm>
            <a:off x="6194603" y="0"/>
            <a:ext cx="5997398" cy="6858001"/>
            <a:chOff x="6194603" y="0"/>
            <a:chExt cx="5997398" cy="6858001"/>
          </a:xfrm>
        </p:grpSpPr>
        <p:pic>
          <p:nvPicPr>
            <p:cNvPr id="38" name="Picture 37">
              <a:extLst>
                <a:ext uri="{FF2B5EF4-FFF2-40B4-BE49-F238E27FC236}">
                  <a16:creationId xmlns:a16="http://schemas.microsoft.com/office/drawing/2014/main" id="{58E8D605-B082-4C02-839C-9C18EA6541D2}"/>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9" name="Picture 38">
              <a:extLst>
                <a:ext uri="{FF2B5EF4-FFF2-40B4-BE49-F238E27FC236}">
                  <a16:creationId xmlns:a16="http://schemas.microsoft.com/office/drawing/2014/main" id="{3E9382F8-B3AE-4F98-8782-19AA597713F7}"/>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40" name="Picture 39">
              <a:extLst>
                <a:ext uri="{FF2B5EF4-FFF2-40B4-BE49-F238E27FC236}">
                  <a16:creationId xmlns:a16="http://schemas.microsoft.com/office/drawing/2014/main" id="{3D3278C9-22EA-4588-8125-8F64C455E538}"/>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1484750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9ECE3688-F7FF-4D8A-BE15-6CEE4046B621}"/>
              </a:ext>
            </a:extLst>
          </p:cNvPr>
          <p:cNvGrpSpPr/>
          <p:nvPr userDrawn="1"/>
        </p:nvGrpSpPr>
        <p:grpSpPr>
          <a:xfrm>
            <a:off x="6194603" y="0"/>
            <a:ext cx="5997398" cy="6858001"/>
            <a:chOff x="6194603" y="0"/>
            <a:chExt cx="5997398" cy="6858001"/>
          </a:xfrm>
        </p:grpSpPr>
        <p:pic>
          <p:nvPicPr>
            <p:cNvPr id="36" name="Picture 35">
              <a:extLst>
                <a:ext uri="{FF2B5EF4-FFF2-40B4-BE49-F238E27FC236}">
                  <a16:creationId xmlns:a16="http://schemas.microsoft.com/office/drawing/2014/main" id="{CDA126B3-3793-49DF-951A-6BEC5934FFCE}"/>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7" name="Picture 36">
              <a:extLst>
                <a:ext uri="{FF2B5EF4-FFF2-40B4-BE49-F238E27FC236}">
                  <a16:creationId xmlns:a16="http://schemas.microsoft.com/office/drawing/2014/main" id="{7DE8673A-798E-4BFA-88EE-4BCCF0BF217C}"/>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38" name="Picture 37">
              <a:extLst>
                <a:ext uri="{FF2B5EF4-FFF2-40B4-BE49-F238E27FC236}">
                  <a16:creationId xmlns:a16="http://schemas.microsoft.com/office/drawing/2014/main" id="{05970F2A-65AD-4C60-92A1-97326C8B6109}"/>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4036528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A8E8A28C-CBDE-4C67-825F-C47808C9BDD6}"/>
              </a:ext>
            </a:extLst>
          </p:cNvPr>
          <p:cNvGrpSpPr/>
          <p:nvPr userDrawn="1"/>
        </p:nvGrpSpPr>
        <p:grpSpPr>
          <a:xfrm>
            <a:off x="6194603" y="0"/>
            <a:ext cx="5997398" cy="6858001"/>
            <a:chOff x="6194603" y="0"/>
            <a:chExt cx="5997398" cy="6858001"/>
          </a:xfrm>
        </p:grpSpPr>
        <p:pic>
          <p:nvPicPr>
            <p:cNvPr id="36" name="Picture 35">
              <a:extLst>
                <a:ext uri="{FF2B5EF4-FFF2-40B4-BE49-F238E27FC236}">
                  <a16:creationId xmlns:a16="http://schemas.microsoft.com/office/drawing/2014/main" id="{E6ED7E4A-DB81-4ED7-82E1-34B79F3FF4A1}"/>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7" name="Picture 36">
              <a:extLst>
                <a:ext uri="{FF2B5EF4-FFF2-40B4-BE49-F238E27FC236}">
                  <a16:creationId xmlns:a16="http://schemas.microsoft.com/office/drawing/2014/main" id="{11E4BCF2-710C-4869-A4C5-C1345D5F2E6F}"/>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38" name="Picture 37">
              <a:extLst>
                <a:ext uri="{FF2B5EF4-FFF2-40B4-BE49-F238E27FC236}">
                  <a16:creationId xmlns:a16="http://schemas.microsoft.com/office/drawing/2014/main" id="{7B7B7A20-BA31-44FA-9F1C-298649B34CF8}"/>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639655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332E494-D920-4274-8BF4-D814C9A98C4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A10CB044-16D0-4DCD-90E8-A6778BD998A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D5D65A1-056B-414E-9C71-659C06ED563C}"/>
              </a:ext>
            </a:extLst>
          </p:cNvPr>
          <p:cNvSpPr>
            <a:spLocks noGrp="1"/>
          </p:cNvSpPr>
          <p:nvPr>
            <p:ph type="dt" sz="half" idx="10"/>
          </p:nvPr>
        </p:nvSpPr>
        <p:spPr/>
        <p:txBody>
          <a:bodyPr/>
          <a:lstStyle/>
          <a:p>
            <a:fld id="{894C087B-338C-4182-AF63-7FDC88A654E5}" type="datetimeFigureOut">
              <a:rPr lang="en-GB" smtClean="0"/>
              <a:t>14/05/2020</a:t>
            </a:fld>
            <a:endParaRPr lang="en-GB"/>
          </a:p>
        </p:txBody>
      </p:sp>
      <p:sp>
        <p:nvSpPr>
          <p:cNvPr id="5" name="Footer Placeholder 4">
            <a:extLst>
              <a:ext uri="{FF2B5EF4-FFF2-40B4-BE49-F238E27FC236}">
                <a16:creationId xmlns:a16="http://schemas.microsoft.com/office/drawing/2014/main" id="{DD792643-3B54-4DC2-A0C2-09F2DC2CB65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2020D4D-B658-44E5-80D2-BB5F53E6A906}"/>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2412310566"/>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1497241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2717352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6E6E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4434478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184386881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userDrawn="1">
  <p:cSld name="Evaluation Slide">
    <p:spTree>
      <p:nvGrpSpPr>
        <p:cNvPr id="1" name=""/>
        <p:cNvGrpSpPr/>
        <p:nvPr/>
      </p:nvGrpSpPr>
      <p:grpSpPr>
        <a:xfrm>
          <a:off x="0" y="0"/>
          <a:ext cx="0" cy="0"/>
          <a:chOff x="0" y="0"/>
          <a:chExt cx="0" cy="0"/>
        </a:xfrm>
      </p:grpSpPr>
      <p:sp>
        <p:nvSpPr>
          <p:cNvPr id="2" name="Title 1"/>
          <p:cNvSpPr>
            <a:spLocks noGrp="1"/>
          </p:cNvSpPr>
          <p:nvPr>
            <p:ph type="title"/>
          </p:nvPr>
        </p:nvSpPr>
        <p:spPr>
          <a:xfrm>
            <a:off x="5129268" y="291068"/>
            <a:ext cx="6769045" cy="553998"/>
          </a:xfrm>
        </p:spPr>
        <p:txBody>
          <a:bodyPr/>
          <a:lstStyle>
            <a:lvl1pPr>
              <a:defRPr sz="3600"/>
            </a:lvl1pPr>
          </a:lstStyle>
          <a:p>
            <a:r>
              <a:rPr lang="en-US"/>
              <a:t>Click to edit Master title style</a:t>
            </a:r>
            <a:endParaRPr lang="en-US" dirty="0"/>
          </a:p>
        </p:txBody>
      </p:sp>
      <p:sp>
        <p:nvSpPr>
          <p:cNvPr id="4" name="Text Placeholder 3"/>
          <p:cNvSpPr>
            <a:spLocks noGrp="1"/>
          </p:cNvSpPr>
          <p:nvPr>
            <p:ph type="body" sz="quarter" idx="10"/>
          </p:nvPr>
        </p:nvSpPr>
        <p:spPr>
          <a:xfrm>
            <a:off x="5129267" y="4773828"/>
            <a:ext cx="6769045" cy="1793104"/>
          </a:xfrm>
        </p:spPr>
        <p:txBody>
          <a:bodyPr wrap="square">
            <a:noAutofit/>
          </a:bodyPr>
          <a:lstStyle>
            <a:lvl1pPr marL="0" indent="0">
              <a:spcBef>
                <a:spcPts val="1765"/>
              </a:spcBef>
              <a:buNone/>
              <a:defRPr sz="2000">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p:txBody>
      </p:sp>
      <p:pic>
        <p:nvPicPr>
          <p:cNvPr id="5" name="Picture 4" descr="Image of Ignite app on a Windows Device." title="Ignite event image">
            <a:extLst>
              <a:ext uri="{FF2B5EF4-FFF2-40B4-BE49-F238E27FC236}">
                <a16:creationId xmlns:a16="http://schemas.microsoft.com/office/drawing/2014/main" id="{E803C22C-E970-4ADA-A60C-5127C1C2C1DE}"/>
              </a:ext>
            </a:extLst>
          </p:cNvPr>
          <p:cNvPicPr>
            <a:picLocks noChangeAspect="1"/>
          </p:cNvPicPr>
          <p:nvPr userDrawn="1"/>
        </p:nvPicPr>
        <p:blipFill rotWithShape="1">
          <a:blip r:embed="rId2"/>
          <a:srcRect l="17119" r="5881"/>
          <a:stretch/>
        </p:blipFill>
        <p:spPr>
          <a:xfrm>
            <a:off x="0" y="-1"/>
            <a:ext cx="4828867" cy="6858623"/>
          </a:xfrm>
          <a:prstGeom prst="rect">
            <a:avLst/>
          </a:prstGeom>
        </p:spPr>
      </p:pic>
    </p:spTree>
    <p:extLst>
      <p:ext uri="{BB962C8B-B14F-4D97-AF65-F5344CB8AC3E}">
        <p14:creationId xmlns:p14="http://schemas.microsoft.com/office/powerpoint/2010/main" val="3637299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3505" y="767419"/>
            <a:ext cx="10780776" cy="3355848"/>
          </a:xfrm>
        </p:spPr>
        <p:txBody>
          <a:bodyPr anchor="b">
            <a:normAutofit/>
          </a:bodyPr>
          <a:lstStyle>
            <a:lvl1pPr>
              <a:lnSpc>
                <a:spcPct val="80000"/>
              </a:lnSpc>
              <a:defRPr sz="8798" b="0" baseline="0">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667512" y="4204209"/>
            <a:ext cx="9226296" cy="1645920"/>
          </a:xfrm>
        </p:spPr>
        <p:txBody>
          <a:bodyPr anchor="t">
            <a:normAutofit/>
          </a:bodyPr>
          <a:lstStyle>
            <a:lvl1pPr marL="0" indent="0">
              <a:buNone/>
              <a:defRPr sz="3200">
                <a:solidFill>
                  <a:schemeClr val="tx1"/>
                </a:solidFill>
                <a:latin typeface="+mj-lt"/>
              </a:defRPr>
            </a:lvl1pPr>
            <a:lvl2pPr marL="457112" indent="0">
              <a:buNone/>
              <a:defRPr sz="1800">
                <a:solidFill>
                  <a:schemeClr val="tx1">
                    <a:tint val="75000"/>
                  </a:schemeClr>
                </a:solidFill>
              </a:defRPr>
            </a:lvl2pPr>
            <a:lvl3pPr marL="914225" indent="0">
              <a:buNone/>
              <a:defRPr sz="1600">
                <a:solidFill>
                  <a:schemeClr val="tx1">
                    <a:tint val="75000"/>
                  </a:schemeClr>
                </a:solidFill>
              </a:defRPr>
            </a:lvl3pPr>
            <a:lvl4pPr marL="1371337" indent="0">
              <a:buNone/>
              <a:defRPr sz="1400">
                <a:solidFill>
                  <a:schemeClr val="tx1">
                    <a:tint val="75000"/>
                  </a:schemeClr>
                </a:solidFill>
              </a:defRPr>
            </a:lvl4pPr>
            <a:lvl5pPr marL="1828449" indent="0">
              <a:buNone/>
              <a:defRPr sz="1400">
                <a:solidFill>
                  <a:schemeClr val="tx1">
                    <a:tint val="75000"/>
                  </a:schemeClr>
                </a:solidFill>
              </a:defRPr>
            </a:lvl5pPr>
            <a:lvl6pPr marL="2285561" indent="0">
              <a:buNone/>
              <a:defRPr sz="1400">
                <a:solidFill>
                  <a:schemeClr val="tx1">
                    <a:tint val="75000"/>
                  </a:schemeClr>
                </a:solidFill>
              </a:defRPr>
            </a:lvl6pPr>
            <a:lvl7pPr marL="2742674" indent="0">
              <a:buNone/>
              <a:defRPr sz="1400">
                <a:solidFill>
                  <a:schemeClr val="tx1">
                    <a:tint val="75000"/>
                  </a:schemeClr>
                </a:solidFill>
              </a:defRPr>
            </a:lvl7pPr>
            <a:lvl8pPr marL="3199785" indent="0">
              <a:buNone/>
              <a:defRPr sz="1400">
                <a:solidFill>
                  <a:schemeClr val="tx1">
                    <a:tint val="75000"/>
                  </a:schemeClr>
                </a:solidFill>
              </a:defRPr>
            </a:lvl8pPr>
            <a:lvl9pPr marL="3656897"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C24A3A5-AEC3-4D3C-B23F-33D3C8F09335}" type="datetimeFigureOut">
              <a:rPr lang="en-US" smtClean="0"/>
              <a:t>5/14/2020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CC631FF-58BB-4A6E-8DF8-53935FA44373}" type="slidenum">
              <a:rPr lang="en-US" smtClean="0"/>
              <a:t>‹#›</a:t>
            </a:fld>
            <a:endParaRPr lang="en-US"/>
          </a:p>
        </p:txBody>
      </p:sp>
    </p:spTree>
    <p:extLst>
      <p:ext uri="{BB962C8B-B14F-4D97-AF65-F5344CB8AC3E}">
        <p14:creationId xmlns:p14="http://schemas.microsoft.com/office/powerpoint/2010/main" val="3019907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type="obj">
  <p:cSld name="12_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EA661CE-D70D-4435-A2C4-C6D7FFFA4516}"/>
              </a:ext>
            </a:extLst>
          </p:cNvPr>
          <p:cNvSpPr/>
          <p:nvPr/>
        </p:nvSpPr>
        <p:spPr>
          <a:xfrm>
            <a:off x="7620000" y="0"/>
            <a:ext cx="457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1" y="0"/>
            <a:ext cx="6705600" cy="553998"/>
          </a:xfrm>
        </p:spPr>
        <p:txBody>
          <a:bodyPr/>
          <a:lstStyle/>
          <a:p>
            <a:r>
              <a:rPr lang="en-US"/>
              <a:t>Click to edit Master title style</a:t>
            </a:r>
            <a:endParaRPr lang="en-US" dirty="0"/>
          </a:p>
        </p:txBody>
      </p:sp>
      <p:sp>
        <p:nvSpPr>
          <p:cNvPr id="3" name="Content Placeholder 2"/>
          <p:cNvSpPr>
            <a:spLocks noGrp="1"/>
          </p:cNvSpPr>
          <p:nvPr>
            <p:ph idx="1"/>
          </p:nvPr>
        </p:nvSpPr>
        <p:spPr>
          <a:xfrm>
            <a:off x="457201" y="1855894"/>
            <a:ext cx="6705600" cy="161274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C24A3A5-AEC3-4D3C-B23F-33D3C8F09335}" type="datetimeFigureOut">
              <a:rPr lang="en-US" smtClean="0"/>
              <a:t>5/14/2020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CC631FF-58BB-4A6E-8DF8-53935FA44373}" type="slidenum">
              <a:rPr lang="en-US" smtClean="0"/>
              <a:t>‹#›</a:t>
            </a:fld>
            <a:endParaRPr lang="en-US"/>
          </a:p>
        </p:txBody>
      </p:sp>
    </p:spTree>
    <p:extLst>
      <p:ext uri="{BB962C8B-B14F-4D97-AF65-F5344CB8AC3E}">
        <p14:creationId xmlns:p14="http://schemas.microsoft.com/office/powerpoint/2010/main" val="656856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p:cSld name="2_Title and Conten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D1230BF-6FCA-487F-85C7-4A42D455BF17}"/>
              </a:ext>
            </a:extLst>
          </p:cNvPr>
          <p:cNvSpPr/>
          <p:nvPr/>
        </p:nvSpPr>
        <p:spPr bwMode="auto">
          <a:xfrm>
            <a:off x="1" y="486"/>
            <a:ext cx="12192000" cy="10972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Title 5"/>
          <p:cNvSpPr>
            <a:spLocks noGrp="1"/>
          </p:cNvSpPr>
          <p:nvPr>
            <p:ph type="title"/>
          </p:nvPr>
        </p:nvSpPr>
        <p:spPr>
          <a:xfrm>
            <a:off x="301751" y="0"/>
            <a:ext cx="11588495" cy="1097280"/>
          </a:xfrm>
        </p:spPr>
        <p:txBody>
          <a:bodyPr>
            <a:normAutofit/>
          </a:bodyPr>
          <a:lstStyle>
            <a:lvl1pPr>
              <a:defRPr sz="2400" spc="0">
                <a:solidFill>
                  <a:schemeClr val="bg1"/>
                </a:solidFill>
                <a:latin typeface="Segoe UI Semibold" panose="020B0702040204020203" pitchFamily="34" charset="0"/>
                <a:cs typeface="Segoe UI Semibold" panose="020B0702040204020203" pitchFamily="34" charset="0"/>
              </a:defRPr>
            </a:lvl1pPr>
          </a:lstStyle>
          <a:p>
            <a:r>
              <a:rPr lang="en-US"/>
              <a:t>Click to edit Master title style</a:t>
            </a:r>
          </a:p>
        </p:txBody>
      </p:sp>
    </p:spTree>
    <p:extLst>
      <p:ext uri="{BB962C8B-B14F-4D97-AF65-F5344CB8AC3E}">
        <p14:creationId xmlns:p14="http://schemas.microsoft.com/office/powerpoint/2010/main" val="2763317106"/>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457201" y="1836209"/>
            <a:ext cx="5413248" cy="166199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21554" y="1836209"/>
            <a:ext cx="5413248" cy="166199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C24A3A5-AEC3-4D3C-B23F-33D3C8F09335}" type="datetimeFigureOut">
              <a:rPr lang="en-US" smtClean="0"/>
              <a:t>5/14/2020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CC631FF-58BB-4A6E-8DF8-53935FA44373}" type="slidenum">
              <a:rPr lang="en-US" smtClean="0"/>
              <a:t>‹#›</a:t>
            </a:fld>
            <a:endParaRPr lang="en-US"/>
          </a:p>
        </p:txBody>
      </p:sp>
    </p:spTree>
    <p:extLst>
      <p:ext uri="{BB962C8B-B14F-4D97-AF65-F5344CB8AC3E}">
        <p14:creationId xmlns:p14="http://schemas.microsoft.com/office/powerpoint/2010/main" val="349462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466344" y="1371600"/>
            <a:ext cx="5413248" cy="723400"/>
          </a:xfrm>
        </p:spPr>
        <p:txBody>
          <a:bodyPr anchor="ctr">
            <a:normAutofit/>
          </a:bodyPr>
          <a:lstStyle>
            <a:lvl1pPr marL="0" indent="0">
              <a:buNone/>
              <a:defRPr sz="2200" b="0" cap="all" baseline="0">
                <a:solidFill>
                  <a:schemeClr val="tx1">
                    <a:lumMod val="85000"/>
                    <a:lumOff val="15000"/>
                  </a:schemeClr>
                </a:solidFill>
                <a:latin typeface="+mj-lt"/>
              </a:defRPr>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Edit Master text styles</a:t>
            </a:r>
          </a:p>
        </p:txBody>
      </p:sp>
      <p:sp>
        <p:nvSpPr>
          <p:cNvPr id="4" name="Content Placeholder 3"/>
          <p:cNvSpPr>
            <a:spLocks noGrp="1"/>
          </p:cNvSpPr>
          <p:nvPr>
            <p:ph sz="half" idx="2"/>
          </p:nvPr>
        </p:nvSpPr>
        <p:spPr>
          <a:xfrm>
            <a:off x="466344" y="2552200"/>
            <a:ext cx="5413248" cy="166199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36793" y="1371601"/>
            <a:ext cx="5413248" cy="722376"/>
          </a:xfrm>
        </p:spPr>
        <p:txBody>
          <a:bodyPr anchor="ctr">
            <a:normAutofit/>
          </a:bodyPr>
          <a:lstStyle>
            <a:lvl1pPr marL="0" indent="0">
              <a:buNone/>
              <a:defRPr sz="2200" b="0" cap="all" baseline="0">
                <a:solidFill>
                  <a:schemeClr val="tx1">
                    <a:lumMod val="85000"/>
                    <a:lumOff val="15000"/>
                  </a:schemeClr>
                </a:solidFill>
                <a:latin typeface="+mj-lt"/>
              </a:defRPr>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Edit Master text styles</a:t>
            </a:r>
          </a:p>
        </p:txBody>
      </p:sp>
      <p:sp>
        <p:nvSpPr>
          <p:cNvPr id="6" name="Content Placeholder 5"/>
          <p:cNvSpPr>
            <a:spLocks noGrp="1"/>
          </p:cNvSpPr>
          <p:nvPr>
            <p:ph sz="quarter" idx="4"/>
          </p:nvPr>
        </p:nvSpPr>
        <p:spPr>
          <a:xfrm>
            <a:off x="6352032" y="2570226"/>
            <a:ext cx="5413248" cy="166199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C24A3A5-AEC3-4D3C-B23F-33D3C8F09335}" type="datetimeFigureOut">
              <a:rPr lang="en-US" smtClean="0"/>
              <a:t>5/14/2020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CC631FF-58BB-4A6E-8DF8-53935FA44373}" type="slidenum">
              <a:rPr lang="en-US" smtClean="0"/>
              <a:t>‹#›</a:t>
            </a:fld>
            <a:endParaRPr lang="en-US"/>
          </a:p>
        </p:txBody>
      </p:sp>
    </p:spTree>
    <p:extLst>
      <p:ext uri="{BB962C8B-B14F-4D97-AF65-F5344CB8AC3E}">
        <p14:creationId xmlns:p14="http://schemas.microsoft.com/office/powerpoint/2010/main" val="393588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45D606A-F4E6-45CB-8266-4A9C4CAE0FE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a:gradFill>
            <a:gsLst>
              <a:gs pos="39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outerShdw dist="50800" dir="5400000" algn="ctr" rotWithShape="0">
              <a:srgbClr val="000000">
                <a:alpha val="43137"/>
              </a:srgbClr>
            </a:outerShdw>
          </a:effectLst>
        </p:spPr>
      </p:pic>
      <p:sp>
        <p:nvSpPr>
          <p:cNvPr id="12" name="Rectangle 11">
            <a:extLst>
              <a:ext uri="{FF2B5EF4-FFF2-40B4-BE49-F238E27FC236}">
                <a16:creationId xmlns:a16="http://schemas.microsoft.com/office/drawing/2014/main" id="{74F1DAD4-F9A3-44AE-8205-B5C9E90E8279}"/>
              </a:ext>
            </a:extLst>
          </p:cNvPr>
          <p:cNvSpPr/>
          <p:nvPr userDrawn="1"/>
        </p:nvSpPr>
        <p:spPr bwMode="auto">
          <a:xfrm flipH="1">
            <a:off x="2656572" y="-1"/>
            <a:ext cx="9535425" cy="6930189"/>
          </a:xfrm>
          <a:prstGeom prst="rect">
            <a:avLst/>
          </a:prstGeom>
          <a:gradFill flip="none" rotWithShape="1">
            <a:gsLst>
              <a:gs pos="0">
                <a:schemeClr val="bg2"/>
              </a:gs>
              <a:gs pos="35000">
                <a:schemeClr val="bg2">
                  <a:shade val="100000"/>
                  <a:satMod val="115000"/>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descr="A group of people sitting at a table using a computer&#10;&#10;Description generated with very high confidence">
            <a:extLst>
              <a:ext uri="{FF2B5EF4-FFF2-40B4-BE49-F238E27FC236}">
                <a16:creationId xmlns:a16="http://schemas.microsoft.com/office/drawing/2014/main" id="{9CC42919-8D21-4780-9F8C-C146256FB1D7}"/>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1" y="0"/>
            <a:ext cx="12190271" cy="6858000"/>
          </a:xfrm>
          <a:prstGeom prst="rect">
            <a:avLst/>
          </a:prstGeom>
        </p:spPr>
      </p:pic>
      <p:sp>
        <p:nvSpPr>
          <p:cNvPr id="14" name="Rectangle 13">
            <a:extLst>
              <a:ext uri="{FF2B5EF4-FFF2-40B4-BE49-F238E27FC236}">
                <a16:creationId xmlns:a16="http://schemas.microsoft.com/office/drawing/2014/main" id="{B3D9AE3D-3A60-40E9-B6B5-917B25C28020}"/>
              </a:ext>
            </a:extLst>
          </p:cNvPr>
          <p:cNvSpPr/>
          <p:nvPr userDrawn="1"/>
        </p:nvSpPr>
        <p:spPr bwMode="auto">
          <a:xfrm>
            <a:off x="0" y="0"/>
            <a:ext cx="9277997" cy="6858000"/>
          </a:xfrm>
          <a:prstGeom prst="rect">
            <a:avLst/>
          </a:prstGeom>
          <a:gradFill flip="none" rotWithShape="1">
            <a:gsLst>
              <a:gs pos="0">
                <a:schemeClr val="bg2"/>
              </a:gs>
              <a:gs pos="100000">
                <a:schemeClr val="bg2">
                  <a:shade val="100000"/>
                  <a:satMod val="115000"/>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Title 1">
            <a:extLst>
              <a:ext uri="{FF2B5EF4-FFF2-40B4-BE49-F238E27FC236}">
                <a16:creationId xmlns:a16="http://schemas.microsoft.com/office/drawing/2014/main" id="{09F4F060-0BAF-433D-817D-1D505BC4FA36}"/>
              </a:ext>
            </a:extLst>
          </p:cNvPr>
          <p:cNvSpPr>
            <a:spLocks noGrp="1"/>
          </p:cNvSpPr>
          <p:nvPr>
            <p:ph type="title" hasCustomPrompt="1"/>
          </p:nvPr>
        </p:nvSpPr>
        <p:spPr>
          <a:xfrm>
            <a:off x="455994" y="2714560"/>
            <a:ext cx="5331792" cy="1793104"/>
          </a:xfrm>
          <a:noFill/>
        </p:spPr>
        <p:txBody>
          <a:bodyPr lIns="0" tIns="91440" rIns="146304" bIns="91440" anchor="b" anchorCtr="0"/>
          <a:lstStyle>
            <a:lvl1pPr marL="0" algn="l" defTabSz="896209" rtl="0" eaLnBrk="1" latinLnBrk="0" hangingPunct="1">
              <a:lnSpc>
                <a:spcPct val="90000"/>
              </a:lnSpc>
              <a:spcBef>
                <a:spcPct val="0"/>
              </a:spcBef>
              <a:buNone/>
              <a:defRPr lang="en-US" sz="3921" b="0" kern="1200" cap="none" spc="-147" baseline="0" dirty="0">
                <a:ln w="3175">
                  <a:noFill/>
                </a:ln>
                <a:solidFill>
                  <a:schemeClr val="tx1"/>
                </a:solidFill>
                <a:effectLst/>
                <a:latin typeface="Segoe UI Semibold" panose="020B0702040204020203" pitchFamily="34" charset="0"/>
                <a:ea typeface="+mn-ea"/>
                <a:cs typeface="Segoe UI Semibold" panose="020B0702040204020203" pitchFamily="34" charset="0"/>
              </a:defRPr>
            </a:lvl1pPr>
          </a:lstStyle>
          <a:p>
            <a:r>
              <a:rPr lang="en-US"/>
              <a:t>Office 365 presentation title or event name</a:t>
            </a:r>
          </a:p>
        </p:txBody>
      </p:sp>
      <p:sp>
        <p:nvSpPr>
          <p:cNvPr id="16" name="Text Placeholder 4">
            <a:extLst>
              <a:ext uri="{FF2B5EF4-FFF2-40B4-BE49-F238E27FC236}">
                <a16:creationId xmlns:a16="http://schemas.microsoft.com/office/drawing/2014/main" id="{D287F4E7-FA17-4EE9-95E9-086B8BAD1603}"/>
              </a:ext>
            </a:extLst>
          </p:cNvPr>
          <p:cNvSpPr>
            <a:spLocks noGrp="1"/>
          </p:cNvSpPr>
          <p:nvPr>
            <p:ph type="body" sz="quarter" idx="12" hasCustomPrompt="1"/>
          </p:nvPr>
        </p:nvSpPr>
        <p:spPr>
          <a:xfrm>
            <a:off x="462753" y="4736474"/>
            <a:ext cx="8359808" cy="715931"/>
          </a:xfrm>
          <a:noFill/>
        </p:spPr>
        <p:txBody>
          <a:bodyPr lIns="0" tIns="109728" rIns="164592" bIns="109728">
            <a:noAutofit/>
          </a:bodyPr>
          <a:lstStyle>
            <a:lvl1pPr marL="0" indent="0">
              <a:spcBef>
                <a:spcPts val="0"/>
              </a:spcBef>
              <a:buNone/>
              <a:defRPr sz="1961" spc="0" baseline="0">
                <a:solidFill>
                  <a:schemeClr val="tx1"/>
                </a:soli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2910473840"/>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itle">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03504" y="770467"/>
            <a:ext cx="10782300" cy="3352800"/>
          </a:xfrm>
        </p:spPr>
        <p:txBody>
          <a:bodyPr anchor="b">
            <a:noAutofit/>
          </a:bodyPr>
          <a:lstStyle>
            <a:lvl1pPr algn="l">
              <a:lnSpc>
                <a:spcPct val="80000"/>
              </a:lnSpc>
              <a:defRPr sz="8798" spc="-12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667512" y="4206876"/>
            <a:ext cx="9228201" cy="1645920"/>
          </a:xfrm>
        </p:spPr>
        <p:txBody>
          <a:bodyPr>
            <a:normAutofit/>
          </a:bodyPr>
          <a:lstStyle>
            <a:lvl1pPr marL="0" indent="0" algn="l">
              <a:buNone/>
              <a:defRPr sz="3200">
                <a:solidFill>
                  <a:schemeClr val="bg1"/>
                </a:solidFill>
                <a:latin typeface="+mj-lt"/>
              </a:defRPr>
            </a:lvl1pPr>
            <a:lvl2pPr marL="457112" indent="0" algn="ctr">
              <a:buNone/>
              <a:defRPr sz="2800"/>
            </a:lvl2pPr>
            <a:lvl3pPr marL="914225" indent="0" algn="ctr">
              <a:buNone/>
              <a:defRPr sz="2400"/>
            </a:lvl3pPr>
            <a:lvl4pPr marL="1371337" indent="0" algn="ctr">
              <a:buNone/>
              <a:defRPr sz="2000"/>
            </a:lvl4pPr>
            <a:lvl5pPr marL="1828449" indent="0" algn="ctr">
              <a:buNone/>
              <a:defRPr sz="2000"/>
            </a:lvl5pPr>
            <a:lvl6pPr marL="2285561" indent="0" algn="ctr">
              <a:buNone/>
              <a:defRPr sz="2000"/>
            </a:lvl6pPr>
            <a:lvl7pPr marL="2742674" indent="0" algn="ctr">
              <a:buNone/>
              <a:defRPr sz="2000"/>
            </a:lvl7pPr>
            <a:lvl8pPr marL="3199785" indent="0" algn="ctr">
              <a:buNone/>
              <a:defRPr sz="2000"/>
            </a:lvl8pPr>
            <a:lvl9pPr marL="3656897" indent="0" algn="ctr">
              <a:buNone/>
              <a:defRPr sz="20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lvl1pPr>
              <a:defRPr>
                <a:solidFill>
                  <a:srgbClr val="FFFFFF">
                    <a:alpha val="80000"/>
                  </a:srgbClr>
                </a:solidFill>
              </a:defRPr>
            </a:lvl1pPr>
          </a:lstStyle>
          <a:p>
            <a:fld id="{EC24A3A5-AEC3-4D3C-B23F-33D3C8F09335}" type="datetimeFigureOut">
              <a:rPr lang="en-US" smtClean="0"/>
              <a:t>5/14/2020</a:t>
            </a:fld>
            <a:endParaRPr lang="en-US"/>
          </a:p>
        </p:txBody>
      </p:sp>
      <p:sp>
        <p:nvSpPr>
          <p:cNvPr id="8" name="Footer Placeholder 7"/>
          <p:cNvSpPr>
            <a:spLocks noGrp="1"/>
          </p:cNvSpPr>
          <p:nvPr>
            <p:ph type="ftr" sz="quarter" idx="11"/>
          </p:nvPr>
        </p:nvSpPr>
        <p:spPr/>
        <p:txBody>
          <a:bodyPr/>
          <a:lstStyle>
            <a:lvl1pPr>
              <a:defRPr>
                <a:solidFill>
                  <a:srgbClr val="FFFFFF">
                    <a:alpha val="80000"/>
                  </a:srgbClr>
                </a:solidFill>
              </a:defRPr>
            </a:lvl1pPr>
          </a:lstStyle>
          <a:p>
            <a:endParaRPr lang="en-US"/>
          </a:p>
        </p:txBody>
      </p:sp>
      <p:sp>
        <p:nvSpPr>
          <p:cNvPr id="9" name="Slide Number Placeholder 8"/>
          <p:cNvSpPr>
            <a:spLocks noGrp="1"/>
          </p:cNvSpPr>
          <p:nvPr>
            <p:ph type="sldNum" sz="quarter" idx="12"/>
          </p:nvPr>
        </p:nvSpPr>
        <p:spPr/>
        <p:txBody>
          <a:bodyPr/>
          <a:lstStyle>
            <a:lvl1pPr>
              <a:defRPr>
                <a:solidFill>
                  <a:srgbClr val="FFFFFF">
                    <a:alpha val="25000"/>
                  </a:srgbClr>
                </a:solidFill>
              </a:defRPr>
            </a:lvl1pPr>
          </a:lstStyle>
          <a:p>
            <a:fld id="{FCC631FF-58BB-4A6E-8DF8-53935FA44373}" type="slidenum">
              <a:rPr lang="en-US" smtClean="0"/>
              <a:t>‹#›</a:t>
            </a:fld>
            <a:endParaRPr lang="en-US"/>
          </a:p>
        </p:txBody>
      </p:sp>
      <p:grpSp>
        <p:nvGrpSpPr>
          <p:cNvPr id="10" name="Group 9">
            <a:extLst>
              <a:ext uri="{FF2B5EF4-FFF2-40B4-BE49-F238E27FC236}">
                <a16:creationId xmlns:a16="http://schemas.microsoft.com/office/drawing/2014/main" id="{5D89DCB7-E81A-47EB-AA9E-4D3837D378A3}"/>
              </a:ext>
            </a:extLst>
          </p:cNvPr>
          <p:cNvGrpSpPr>
            <a:grpSpLocks noChangeAspect="1"/>
          </p:cNvGrpSpPr>
          <p:nvPr/>
        </p:nvGrpSpPr>
        <p:grpSpPr bwMode="black">
          <a:xfrm>
            <a:off x="667513" y="459572"/>
            <a:ext cx="1448129" cy="310896"/>
            <a:chOff x="457200" y="1643393"/>
            <a:chExt cx="4492753" cy="964540"/>
          </a:xfrm>
        </p:grpSpPr>
        <p:pic>
          <p:nvPicPr>
            <p:cNvPr id="11" name="Picture 10">
              <a:extLst>
                <a:ext uri="{FF2B5EF4-FFF2-40B4-BE49-F238E27FC236}">
                  <a16:creationId xmlns:a16="http://schemas.microsoft.com/office/drawing/2014/main" id="{AFE758BC-3485-4ACD-A87C-C01986688254}"/>
                </a:ext>
              </a:extLst>
            </p:cNvPr>
            <p:cNvPicPr>
              <a:picLocks noChangeAspect="1"/>
            </p:cNvPicPr>
            <p:nvPr/>
          </p:nvPicPr>
          <p:blipFill>
            <a:blip r:embed="rId2"/>
            <a:stretch>
              <a:fillRect/>
            </a:stretch>
          </p:blipFill>
          <p:spPr bwMode="black">
            <a:xfrm>
              <a:off x="457200" y="1643393"/>
              <a:ext cx="964540" cy="964540"/>
            </a:xfrm>
            <a:prstGeom prst="rect">
              <a:avLst/>
            </a:prstGeom>
          </p:spPr>
        </p:pic>
        <p:sp>
          <p:nvSpPr>
            <p:cNvPr id="12" name="Freeform 12">
              <a:extLst>
                <a:ext uri="{FF2B5EF4-FFF2-40B4-BE49-F238E27FC236}">
                  <a16:creationId xmlns:a16="http://schemas.microsoft.com/office/drawing/2014/main" id="{BB16719D-703F-406C-9D2C-D03DF3F49D8E}"/>
                </a:ext>
              </a:extLst>
            </p:cNvPr>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3662779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897A382-A969-4CE6-B689-81394F67A89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53675" y="6562725"/>
            <a:ext cx="1733550" cy="266700"/>
          </a:xfrm>
          <a:prstGeom prst="rect">
            <a:avLst/>
          </a:prstGeom>
        </p:spPr>
      </p:pic>
      <p:sp>
        <p:nvSpPr>
          <p:cNvPr id="5" name="Title 1">
            <a:extLst>
              <a:ext uri="{FF2B5EF4-FFF2-40B4-BE49-F238E27FC236}">
                <a16:creationId xmlns:a16="http://schemas.microsoft.com/office/drawing/2014/main" id="{D65BF983-284E-4380-B6DD-BA4226AA25AC}"/>
              </a:ext>
            </a:extLst>
          </p:cNvPr>
          <p:cNvSpPr>
            <a:spLocks noGrp="1"/>
          </p:cNvSpPr>
          <p:nvPr>
            <p:ph type="title"/>
          </p:nvPr>
        </p:nvSpPr>
        <p:spPr>
          <a:xfrm>
            <a:off x="838200" y="365125"/>
            <a:ext cx="10515600" cy="1325563"/>
          </a:xfrm>
        </p:spPr>
        <p:txBody>
          <a:bodyPr/>
          <a:lstStyle/>
          <a:p>
            <a:endParaRPr lang="en-GB"/>
          </a:p>
        </p:txBody>
      </p:sp>
      <p:sp>
        <p:nvSpPr>
          <p:cNvPr id="6" name="Content Placeholder 2">
            <a:extLst>
              <a:ext uri="{FF2B5EF4-FFF2-40B4-BE49-F238E27FC236}">
                <a16:creationId xmlns:a16="http://schemas.microsoft.com/office/drawing/2014/main" id="{FB8A4B12-15C3-448C-863B-9E0F956E17C6}"/>
              </a:ext>
            </a:extLst>
          </p:cNvPr>
          <p:cNvSpPr>
            <a:spLocks noGrp="1"/>
          </p:cNvSpPr>
          <p:nvPr>
            <p:ph idx="1"/>
          </p:nvPr>
        </p:nvSpPr>
        <p:spPr>
          <a:xfrm>
            <a:off x="838200" y="1825625"/>
            <a:ext cx="10515600" cy="4351338"/>
          </a:xfrm>
        </p:spPr>
        <p:txBody>
          <a:bodyPr/>
          <a:lstStyle/>
          <a:p>
            <a:endParaRPr lang="en-GB" dirty="0"/>
          </a:p>
        </p:txBody>
      </p:sp>
    </p:spTree>
    <p:extLst>
      <p:ext uri="{BB962C8B-B14F-4D97-AF65-F5344CB8AC3E}">
        <p14:creationId xmlns:p14="http://schemas.microsoft.com/office/powerpoint/2010/main" val="3906633872"/>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793CBFFF-679B-4BE9-9DC5-54D20F4DE911}" type="datetimeFigureOut">
              <a:rPr lang="en-IN" smtClean="0"/>
              <a:t>14-05-2020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1C6A88D-E63B-41EB-88A6-C38024BF15C7}" type="slidenum">
              <a:rPr lang="en-IN" smtClean="0"/>
              <a:t>‹#›</a:t>
            </a:fld>
            <a:endParaRPr lang="en-IN"/>
          </a:p>
        </p:txBody>
      </p:sp>
    </p:spTree>
    <p:extLst>
      <p:ext uri="{BB962C8B-B14F-4D97-AF65-F5344CB8AC3E}">
        <p14:creationId xmlns:p14="http://schemas.microsoft.com/office/powerpoint/2010/main" val="3570347919"/>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93CBFFF-679B-4BE9-9DC5-54D20F4DE911}" type="datetimeFigureOut">
              <a:rPr lang="en-IN" smtClean="0"/>
              <a:t>14-05-2020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1C6A88D-E63B-41EB-88A6-C38024BF15C7}" type="slidenum">
              <a:rPr lang="en-IN" smtClean="0"/>
              <a:t>‹#›</a:t>
            </a:fld>
            <a:endParaRPr lang="en-IN"/>
          </a:p>
        </p:txBody>
      </p:sp>
    </p:spTree>
    <p:extLst>
      <p:ext uri="{BB962C8B-B14F-4D97-AF65-F5344CB8AC3E}">
        <p14:creationId xmlns:p14="http://schemas.microsoft.com/office/powerpoint/2010/main" val="2716815384"/>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fld id="{793CBFFF-679B-4BE9-9DC5-54D20F4DE911}" type="datetimeFigureOut">
              <a:rPr lang="en-IN" smtClean="0"/>
              <a:t>14-05-2020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1C6A88D-E63B-41EB-88A6-C38024BF15C7}" type="slidenum">
              <a:rPr lang="en-IN" smtClean="0"/>
              <a:t>‹#›</a:t>
            </a:fld>
            <a:endParaRPr lang="en-IN"/>
          </a:p>
        </p:txBody>
      </p:sp>
    </p:spTree>
    <p:extLst>
      <p:ext uri="{BB962C8B-B14F-4D97-AF65-F5344CB8AC3E}">
        <p14:creationId xmlns:p14="http://schemas.microsoft.com/office/powerpoint/2010/main" val="1523334526"/>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fld id="{793CBFFF-679B-4BE9-9DC5-54D20F4DE911}" type="datetimeFigureOut">
              <a:rPr lang="en-IN" smtClean="0"/>
              <a:t>14-05-2020</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51C6A88D-E63B-41EB-88A6-C38024BF15C7}" type="slidenum">
              <a:rPr lang="en-IN" smtClean="0"/>
              <a:t>‹#›</a:t>
            </a:fld>
            <a:endParaRPr lang="en-IN"/>
          </a:p>
        </p:txBody>
      </p:sp>
    </p:spTree>
    <p:extLst>
      <p:ext uri="{BB962C8B-B14F-4D97-AF65-F5344CB8AC3E}">
        <p14:creationId xmlns:p14="http://schemas.microsoft.com/office/powerpoint/2010/main" val="3827522981"/>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793CBFFF-679B-4BE9-9DC5-54D20F4DE911}" type="datetimeFigureOut">
              <a:rPr lang="en-IN" smtClean="0"/>
              <a:t>14-05-2020</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51C6A88D-E63B-41EB-88A6-C38024BF15C7}" type="slidenum">
              <a:rPr lang="en-IN" smtClean="0"/>
              <a:t>‹#›</a:t>
            </a:fld>
            <a:endParaRPr lang="en-IN"/>
          </a:p>
        </p:txBody>
      </p:sp>
    </p:spTree>
    <p:extLst>
      <p:ext uri="{BB962C8B-B14F-4D97-AF65-F5344CB8AC3E}">
        <p14:creationId xmlns:p14="http://schemas.microsoft.com/office/powerpoint/2010/main" val="906482687"/>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93CBFFF-679B-4BE9-9DC5-54D20F4DE911}" type="datetimeFigureOut">
              <a:rPr lang="en-IN" smtClean="0"/>
              <a:t>14-05-2020</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51C6A88D-E63B-41EB-88A6-C38024BF15C7}" type="slidenum">
              <a:rPr lang="en-IN" smtClean="0"/>
              <a:t>‹#›</a:t>
            </a:fld>
            <a:endParaRPr lang="en-IN"/>
          </a:p>
        </p:txBody>
      </p:sp>
    </p:spTree>
    <p:extLst>
      <p:ext uri="{BB962C8B-B14F-4D97-AF65-F5344CB8AC3E}">
        <p14:creationId xmlns:p14="http://schemas.microsoft.com/office/powerpoint/2010/main" val="132217758"/>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93CBFFF-679B-4BE9-9DC5-54D20F4DE911}" type="datetimeFigureOut">
              <a:rPr lang="en-IN" smtClean="0"/>
              <a:t>14-05-2020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1C6A88D-E63B-41EB-88A6-C38024BF15C7}" type="slidenum">
              <a:rPr lang="en-IN" smtClean="0"/>
              <a:t>‹#›</a:t>
            </a:fld>
            <a:endParaRPr lang="en-IN"/>
          </a:p>
        </p:txBody>
      </p:sp>
    </p:spTree>
    <p:extLst>
      <p:ext uri="{BB962C8B-B14F-4D97-AF65-F5344CB8AC3E}">
        <p14:creationId xmlns:p14="http://schemas.microsoft.com/office/powerpoint/2010/main" val="1663983713"/>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93CBFFF-679B-4BE9-9DC5-54D20F4DE911}" type="datetimeFigureOut">
              <a:rPr lang="en-IN" smtClean="0"/>
              <a:t>14-05-2020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1C6A88D-E63B-41EB-88A6-C38024BF15C7}" type="slidenum">
              <a:rPr lang="en-IN" smtClean="0"/>
              <a:t>‹#›</a:t>
            </a:fld>
            <a:endParaRPr lang="en-IN"/>
          </a:p>
        </p:txBody>
      </p:sp>
    </p:spTree>
    <p:extLst>
      <p:ext uri="{BB962C8B-B14F-4D97-AF65-F5344CB8AC3E}">
        <p14:creationId xmlns:p14="http://schemas.microsoft.com/office/powerpoint/2010/main" val="280487807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9"/>
            <a:ext cx="11306469" cy="410369"/>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361839" y="6450193"/>
            <a:ext cx="11586711" cy="118296"/>
          </a:xfrm>
          <a:prstGeom prst="rect">
            <a:avLst/>
          </a:prstGeom>
        </p:spPr>
        <p:txBody>
          <a:bodyPr vert="horz" lIns="91440" tIns="45720" rIns="91440" bIns="45720" numCol="2" rtlCol="0" anchor="ctr"/>
          <a:lstStyle>
            <a:lvl1pPr algn="l">
              <a:defRPr sz="687">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667191891"/>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793CBFFF-679B-4BE9-9DC5-54D20F4DE911}" type="datetimeFigureOut">
              <a:rPr lang="en-IN" smtClean="0"/>
              <a:t>14-05-2020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1C6A88D-E63B-41EB-88A6-C38024BF15C7}" type="slidenum">
              <a:rPr lang="en-IN" smtClean="0"/>
              <a:t>‹#›</a:t>
            </a:fld>
            <a:endParaRPr lang="en-IN"/>
          </a:p>
        </p:txBody>
      </p:sp>
    </p:spTree>
    <p:extLst>
      <p:ext uri="{BB962C8B-B14F-4D97-AF65-F5344CB8AC3E}">
        <p14:creationId xmlns:p14="http://schemas.microsoft.com/office/powerpoint/2010/main" val="11178016"/>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793CBFFF-679B-4BE9-9DC5-54D20F4DE911}" type="datetimeFigureOut">
              <a:rPr lang="en-IN" smtClean="0"/>
              <a:t>14-05-2020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1C6A88D-E63B-41EB-88A6-C38024BF15C7}" type="slidenum">
              <a:rPr lang="en-IN" smtClean="0"/>
              <a:t>‹#›</a:t>
            </a:fld>
            <a:endParaRPr lang="en-IN"/>
          </a:p>
        </p:txBody>
      </p:sp>
    </p:spTree>
    <p:extLst>
      <p:ext uri="{BB962C8B-B14F-4D97-AF65-F5344CB8AC3E}">
        <p14:creationId xmlns:p14="http://schemas.microsoft.com/office/powerpoint/2010/main" val="2035863658"/>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45D606A-F4E6-45CB-8266-4A9C4CAE0FE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a:gradFill>
            <a:gsLst>
              <a:gs pos="39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outerShdw dist="50800" dir="5400000" algn="ctr" rotWithShape="0">
              <a:srgbClr val="000000">
                <a:alpha val="43137"/>
              </a:srgbClr>
            </a:outerShdw>
          </a:effectLst>
        </p:spPr>
      </p:pic>
      <p:sp>
        <p:nvSpPr>
          <p:cNvPr id="12" name="Rectangle 11">
            <a:extLst>
              <a:ext uri="{FF2B5EF4-FFF2-40B4-BE49-F238E27FC236}">
                <a16:creationId xmlns:a16="http://schemas.microsoft.com/office/drawing/2014/main" id="{74F1DAD4-F9A3-44AE-8205-B5C9E90E8279}"/>
              </a:ext>
            </a:extLst>
          </p:cNvPr>
          <p:cNvSpPr/>
          <p:nvPr userDrawn="1"/>
        </p:nvSpPr>
        <p:spPr bwMode="auto">
          <a:xfrm flipH="1">
            <a:off x="2656572" y="-1"/>
            <a:ext cx="9535425" cy="6930189"/>
          </a:xfrm>
          <a:prstGeom prst="rect">
            <a:avLst/>
          </a:prstGeom>
          <a:gradFill flip="none" rotWithShape="1">
            <a:gsLst>
              <a:gs pos="0">
                <a:schemeClr val="bg2"/>
              </a:gs>
              <a:gs pos="35000">
                <a:schemeClr val="bg2">
                  <a:shade val="100000"/>
                  <a:satMod val="115000"/>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descr="A group of people sitting at a table using a computer&#10;&#10;Description generated with very high confidence">
            <a:extLst>
              <a:ext uri="{FF2B5EF4-FFF2-40B4-BE49-F238E27FC236}">
                <a16:creationId xmlns:a16="http://schemas.microsoft.com/office/drawing/2014/main" id="{9CC42919-8D21-4780-9F8C-C146256FB1D7}"/>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1" y="0"/>
            <a:ext cx="12190271" cy="6858000"/>
          </a:xfrm>
          <a:prstGeom prst="rect">
            <a:avLst/>
          </a:prstGeom>
        </p:spPr>
      </p:pic>
      <p:sp>
        <p:nvSpPr>
          <p:cNvPr id="14" name="Rectangle 13">
            <a:extLst>
              <a:ext uri="{FF2B5EF4-FFF2-40B4-BE49-F238E27FC236}">
                <a16:creationId xmlns:a16="http://schemas.microsoft.com/office/drawing/2014/main" id="{B3D9AE3D-3A60-40E9-B6B5-917B25C28020}"/>
              </a:ext>
            </a:extLst>
          </p:cNvPr>
          <p:cNvSpPr/>
          <p:nvPr userDrawn="1"/>
        </p:nvSpPr>
        <p:spPr bwMode="auto">
          <a:xfrm>
            <a:off x="0" y="0"/>
            <a:ext cx="9277997" cy="6858000"/>
          </a:xfrm>
          <a:prstGeom prst="rect">
            <a:avLst/>
          </a:prstGeom>
          <a:gradFill flip="none" rotWithShape="1">
            <a:gsLst>
              <a:gs pos="0">
                <a:schemeClr val="bg2"/>
              </a:gs>
              <a:gs pos="100000">
                <a:schemeClr val="bg2">
                  <a:shade val="100000"/>
                  <a:satMod val="115000"/>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Title 1">
            <a:extLst>
              <a:ext uri="{FF2B5EF4-FFF2-40B4-BE49-F238E27FC236}">
                <a16:creationId xmlns:a16="http://schemas.microsoft.com/office/drawing/2014/main" id="{09F4F060-0BAF-433D-817D-1D505BC4FA36}"/>
              </a:ext>
            </a:extLst>
          </p:cNvPr>
          <p:cNvSpPr>
            <a:spLocks noGrp="1"/>
          </p:cNvSpPr>
          <p:nvPr>
            <p:ph type="title" hasCustomPrompt="1"/>
          </p:nvPr>
        </p:nvSpPr>
        <p:spPr>
          <a:xfrm>
            <a:off x="455994" y="2714560"/>
            <a:ext cx="5331792" cy="1793104"/>
          </a:xfrm>
          <a:noFill/>
        </p:spPr>
        <p:txBody>
          <a:bodyPr lIns="0" tIns="91440" rIns="146304" bIns="91440" anchor="b" anchorCtr="0"/>
          <a:lstStyle>
            <a:lvl1pPr marL="0" algn="l" defTabSz="896209" rtl="0" eaLnBrk="1" latinLnBrk="0" hangingPunct="1">
              <a:lnSpc>
                <a:spcPct val="90000"/>
              </a:lnSpc>
              <a:spcBef>
                <a:spcPct val="0"/>
              </a:spcBef>
              <a:buNone/>
              <a:defRPr lang="en-US" sz="3921" b="0" kern="1200" cap="none" spc="-147" baseline="0" dirty="0">
                <a:ln w="3175">
                  <a:noFill/>
                </a:ln>
                <a:solidFill>
                  <a:schemeClr val="tx1"/>
                </a:solidFill>
                <a:effectLst/>
                <a:latin typeface="Segoe UI Semibold" panose="020B0702040204020203" pitchFamily="34" charset="0"/>
                <a:ea typeface="+mn-ea"/>
                <a:cs typeface="Segoe UI Semibold" panose="020B0702040204020203" pitchFamily="34" charset="0"/>
              </a:defRPr>
            </a:lvl1pPr>
          </a:lstStyle>
          <a:p>
            <a:r>
              <a:rPr lang="en-US"/>
              <a:t>Office 365 presentation title or event name</a:t>
            </a:r>
          </a:p>
        </p:txBody>
      </p:sp>
      <p:sp>
        <p:nvSpPr>
          <p:cNvPr id="16" name="Text Placeholder 4">
            <a:extLst>
              <a:ext uri="{FF2B5EF4-FFF2-40B4-BE49-F238E27FC236}">
                <a16:creationId xmlns:a16="http://schemas.microsoft.com/office/drawing/2014/main" id="{D287F4E7-FA17-4EE9-95E9-086B8BAD1603}"/>
              </a:ext>
            </a:extLst>
          </p:cNvPr>
          <p:cNvSpPr>
            <a:spLocks noGrp="1"/>
          </p:cNvSpPr>
          <p:nvPr>
            <p:ph type="body" sz="quarter" idx="12" hasCustomPrompt="1"/>
          </p:nvPr>
        </p:nvSpPr>
        <p:spPr>
          <a:xfrm>
            <a:off x="462753" y="4736474"/>
            <a:ext cx="8359808" cy="715931"/>
          </a:xfrm>
          <a:noFill/>
        </p:spPr>
        <p:txBody>
          <a:bodyPr lIns="0" tIns="109728" rIns="164592" bIns="109728">
            <a:noAutofit/>
          </a:bodyPr>
          <a:lstStyle>
            <a:lvl1pPr marL="0" indent="0">
              <a:spcBef>
                <a:spcPts val="0"/>
              </a:spcBef>
              <a:buNone/>
              <a:defRPr sz="1961" spc="0" baseline="0">
                <a:solidFill>
                  <a:schemeClr val="tx1"/>
                </a:solidFill>
                <a:latin typeface="+mn-lt"/>
              </a:defRPr>
            </a:lvl1pPr>
          </a:lstStyle>
          <a:p>
            <a:pPr lvl="0"/>
            <a:r>
              <a:rPr lang="en-US"/>
              <a:t>Author Name</a:t>
            </a:r>
          </a:p>
          <a:p>
            <a:pPr lvl="0"/>
            <a:r>
              <a:rPr lang="en-US"/>
              <a:t>Date</a:t>
            </a:r>
          </a:p>
        </p:txBody>
      </p:sp>
      <p:pic>
        <p:nvPicPr>
          <p:cNvPr id="3" name="Picture 2">
            <a:extLst>
              <a:ext uri="{FF2B5EF4-FFF2-40B4-BE49-F238E27FC236}">
                <a16:creationId xmlns:a16="http://schemas.microsoft.com/office/drawing/2014/main" id="{9D8622AF-F1F6-481F-B30C-296F144EA3D9}"/>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404716" y="6530139"/>
            <a:ext cx="1733550" cy="266700"/>
          </a:xfrm>
          <a:prstGeom prst="rect">
            <a:avLst/>
          </a:prstGeom>
        </p:spPr>
      </p:pic>
    </p:spTree>
    <p:extLst>
      <p:ext uri="{BB962C8B-B14F-4D97-AF65-F5344CB8AC3E}">
        <p14:creationId xmlns:p14="http://schemas.microsoft.com/office/powerpoint/2010/main" val="1458454301"/>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userDrawn="1">
  <p:cSld name="Title">
    <p:bg>
      <p:bgRef idx="1001">
        <a:schemeClr val="bg2"/>
      </p:bgRef>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3003B62-1A1E-4D35-BDB3-B4329D7726D7}"/>
              </a:ext>
            </a:extLst>
          </p:cNvPr>
          <p:cNvSpPr txBox="1"/>
          <p:nvPr userDrawn="1"/>
        </p:nvSpPr>
        <p:spPr>
          <a:xfrm>
            <a:off x="0" y="1041400"/>
            <a:ext cx="12192000" cy="1569660"/>
          </a:xfrm>
          <a:prstGeom prst="rect">
            <a:avLst/>
          </a:prstGeom>
          <a:noFill/>
        </p:spPr>
        <p:txBody>
          <a:bodyPr wrap="square" rtlCol="0">
            <a:spAutoFit/>
          </a:bodyPr>
          <a:lstStyle/>
          <a:p>
            <a:pPr algn="ctr"/>
            <a:r>
              <a:rPr lang="en-GB" sz="9600" dirty="0">
                <a:latin typeface="Arial" panose="020B0604020202020204" pitchFamily="34" charset="0"/>
                <a:cs typeface="Arial" panose="020B0604020202020204" pitchFamily="34" charset="0"/>
              </a:rPr>
              <a:t>thank you</a:t>
            </a:r>
          </a:p>
        </p:txBody>
      </p:sp>
      <p:pic>
        <p:nvPicPr>
          <p:cNvPr id="4" name="Picture 3">
            <a:extLst>
              <a:ext uri="{FF2B5EF4-FFF2-40B4-BE49-F238E27FC236}">
                <a16:creationId xmlns:a16="http://schemas.microsoft.com/office/drawing/2014/main" id="{66E314EC-56EE-49F7-9492-06A674B62E0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57575" y="3295649"/>
            <a:ext cx="5334000" cy="785446"/>
          </a:xfrm>
          <a:prstGeom prst="rect">
            <a:avLst/>
          </a:prstGeom>
        </p:spPr>
      </p:pic>
    </p:spTree>
    <p:extLst>
      <p:ext uri="{BB962C8B-B14F-4D97-AF65-F5344CB8AC3E}">
        <p14:creationId xmlns:p14="http://schemas.microsoft.com/office/powerpoint/2010/main" val="29680746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3" name="Rectangle 22"/>
          <p:cNvSpPr/>
          <p:nvPr userDrawn="1"/>
        </p:nvSpPr>
        <p:spPr>
          <a:xfrm>
            <a:off x="11105322" y="6415893"/>
            <a:ext cx="1086678" cy="4443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 name="Title 1"/>
          <p:cNvSpPr>
            <a:spLocks noGrp="1"/>
          </p:cNvSpPr>
          <p:nvPr>
            <p:ph type="title"/>
          </p:nvPr>
        </p:nvSpPr>
        <p:spPr>
          <a:xfrm>
            <a:off x="304800" y="82464"/>
            <a:ext cx="11704902" cy="510934"/>
          </a:xfrm>
        </p:spPr>
        <p:txBody>
          <a:bodyPr>
            <a:normAutofit/>
          </a:bodyPr>
          <a:lstStyle>
            <a:lvl1pPr>
              <a:defRPr sz="2400">
                <a:solidFill>
                  <a:srgbClr val="025498"/>
                </a:solidFill>
                <a:latin typeface="+mn-lt"/>
              </a:defRPr>
            </a:lvl1pPr>
          </a:lstStyle>
          <a:p>
            <a:r>
              <a:rPr lang="en-US" dirty="0"/>
              <a:t>Click to edit Master title style</a:t>
            </a:r>
          </a:p>
        </p:txBody>
      </p:sp>
    </p:spTree>
    <p:extLst>
      <p:ext uri="{BB962C8B-B14F-4D97-AF65-F5344CB8AC3E}">
        <p14:creationId xmlns:p14="http://schemas.microsoft.com/office/powerpoint/2010/main" val="618820350"/>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userDrawn="1">
  <p:cSld name="1_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10369"/>
          </a:xfrm>
        </p:spPr>
        <p:txBody>
          <a:bodyPr wrap="square" lIns="0" tIns="0" rIns="0" bIns="0">
            <a:spAutoFit/>
          </a:bodyPr>
          <a:lstStyle>
            <a:lvl1pPr>
              <a:lnSpc>
                <a:spcPts val="3137"/>
              </a:lnSpc>
              <a:defRPr sz="2745" strike="noStrike">
                <a:solidFill>
                  <a:srgbClr val="2F2F2F"/>
                </a:solidFill>
              </a:defRPr>
            </a:lvl1pPr>
          </a:lstStyle>
          <a:p>
            <a:r>
              <a:rPr lang="en-US" dirty="0"/>
              <a:t>Title</a:t>
            </a:r>
          </a:p>
        </p:txBody>
      </p:sp>
    </p:spTree>
    <p:extLst>
      <p:ext uri="{BB962C8B-B14F-4D97-AF65-F5344CB8AC3E}">
        <p14:creationId xmlns:p14="http://schemas.microsoft.com/office/powerpoint/2010/main" val="3515529197"/>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showMasterSp="0" type="obj">
  <p:cSld name="2_Title Slide">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0"/>
            <a:ext cx="12192000" cy="6858000"/>
          </a:xfrm>
          <a:custGeom>
            <a:avLst/>
            <a:gdLst/>
            <a:ahLst/>
            <a:cxnLst/>
            <a:rect l="l" t="t" r="r" b="b"/>
            <a:pathLst>
              <a:path w="12192000" h="6858000">
                <a:moveTo>
                  <a:pt x="0" y="6858000"/>
                </a:moveTo>
                <a:lnTo>
                  <a:pt x="12192000" y="6858000"/>
                </a:lnTo>
                <a:lnTo>
                  <a:pt x="12192000" y="0"/>
                </a:lnTo>
                <a:lnTo>
                  <a:pt x="0" y="0"/>
                </a:lnTo>
                <a:lnTo>
                  <a:pt x="0" y="6858000"/>
                </a:lnTo>
                <a:close/>
              </a:path>
            </a:pathLst>
          </a:custGeom>
          <a:solidFill>
            <a:srgbClr val="4F5080"/>
          </a:solidFill>
        </p:spPr>
        <p:txBody>
          <a:bodyPr wrap="square" lIns="0" tIns="0" rIns="0" bIns="0" rtlCol="0"/>
          <a:lstStyle/>
          <a:p>
            <a:endParaRPr/>
          </a:p>
        </p:txBody>
      </p:sp>
      <p:sp>
        <p:nvSpPr>
          <p:cNvPr id="17" name="bk object 17"/>
          <p:cNvSpPr/>
          <p:nvPr/>
        </p:nvSpPr>
        <p:spPr>
          <a:xfrm>
            <a:off x="1892807" y="1441702"/>
            <a:ext cx="10299191" cy="5416296"/>
          </a:xfrm>
          <a:prstGeom prst="rect">
            <a:avLst/>
          </a:prstGeom>
          <a:blipFill>
            <a:blip r:embed="rId2" cstate="print"/>
            <a:stretch>
              <a:fillRect/>
            </a:stretch>
          </a:blipFill>
        </p:spPr>
        <p:txBody>
          <a:bodyPr wrap="square" lIns="0" tIns="0" rIns="0" bIns="0" rtlCol="0"/>
          <a:lstStyle/>
          <a:p>
            <a:endParaRPr/>
          </a:p>
        </p:txBody>
      </p:sp>
      <p:sp>
        <p:nvSpPr>
          <p:cNvPr id="2" name="Holder 2"/>
          <p:cNvSpPr>
            <a:spLocks noGrp="1"/>
          </p:cNvSpPr>
          <p:nvPr>
            <p:ph type="ctrTitle"/>
          </p:nvPr>
        </p:nvSpPr>
        <p:spPr>
          <a:xfrm>
            <a:off x="682244" y="1797761"/>
            <a:ext cx="10827511" cy="2074545"/>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5/14/2020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50308099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01343449"/>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showMasterSp="0" matchingName="Title slide" type="title">
  <p:cSld name="3_Title slid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415611" y="992767"/>
            <a:ext cx="11360800" cy="2736800"/>
          </a:xfrm>
          <a:prstGeom prst="rect">
            <a:avLst/>
          </a:prstGeom>
        </p:spPr>
        <p:txBody>
          <a:bodyPr spcFirstLastPara="1" wrap="square" lIns="91425" tIns="91425" rIns="91425" bIns="91425" anchor="b" anchorCtr="0"/>
          <a:lstStyle>
            <a:lvl1pPr lvl="0" algn="ctr">
              <a:spcBef>
                <a:spcPts val="0"/>
              </a:spcBef>
              <a:spcAft>
                <a:spcPts val="0"/>
              </a:spcAft>
              <a:buSzPts val="5200"/>
              <a:buNone/>
              <a:defRPr sz="6933"/>
            </a:lvl1pPr>
            <a:lvl2pPr lvl="1" algn="ctr">
              <a:spcBef>
                <a:spcPts val="0"/>
              </a:spcBef>
              <a:spcAft>
                <a:spcPts val="0"/>
              </a:spcAft>
              <a:buSzPts val="5200"/>
              <a:buNone/>
              <a:defRPr sz="6933"/>
            </a:lvl2pPr>
            <a:lvl3pPr lvl="2" algn="ctr">
              <a:spcBef>
                <a:spcPts val="0"/>
              </a:spcBef>
              <a:spcAft>
                <a:spcPts val="0"/>
              </a:spcAft>
              <a:buSzPts val="5200"/>
              <a:buNone/>
              <a:defRPr sz="6933"/>
            </a:lvl3pPr>
            <a:lvl4pPr lvl="3" algn="ctr">
              <a:spcBef>
                <a:spcPts val="0"/>
              </a:spcBef>
              <a:spcAft>
                <a:spcPts val="0"/>
              </a:spcAft>
              <a:buSzPts val="5200"/>
              <a:buNone/>
              <a:defRPr sz="6933"/>
            </a:lvl4pPr>
            <a:lvl5pPr lvl="4" algn="ctr">
              <a:spcBef>
                <a:spcPts val="0"/>
              </a:spcBef>
              <a:spcAft>
                <a:spcPts val="0"/>
              </a:spcAft>
              <a:buSzPts val="5200"/>
              <a:buNone/>
              <a:defRPr sz="6933"/>
            </a:lvl5pPr>
            <a:lvl6pPr lvl="5" algn="ctr">
              <a:spcBef>
                <a:spcPts val="0"/>
              </a:spcBef>
              <a:spcAft>
                <a:spcPts val="0"/>
              </a:spcAft>
              <a:buSzPts val="5200"/>
              <a:buNone/>
              <a:defRPr sz="6933"/>
            </a:lvl6pPr>
            <a:lvl7pPr lvl="6" algn="ctr">
              <a:spcBef>
                <a:spcPts val="0"/>
              </a:spcBef>
              <a:spcAft>
                <a:spcPts val="0"/>
              </a:spcAft>
              <a:buSzPts val="5200"/>
              <a:buNone/>
              <a:defRPr sz="6933"/>
            </a:lvl7pPr>
            <a:lvl8pPr lvl="7" algn="ctr">
              <a:spcBef>
                <a:spcPts val="0"/>
              </a:spcBef>
              <a:spcAft>
                <a:spcPts val="0"/>
              </a:spcAft>
              <a:buSzPts val="5200"/>
              <a:buNone/>
              <a:defRPr sz="6933"/>
            </a:lvl8pPr>
            <a:lvl9pPr lvl="8" algn="ctr">
              <a:spcBef>
                <a:spcPts val="0"/>
              </a:spcBef>
              <a:spcAft>
                <a:spcPts val="0"/>
              </a:spcAft>
              <a:buSzPts val="5200"/>
              <a:buNone/>
              <a:defRPr sz="6933"/>
            </a:lvl9pPr>
          </a:lstStyle>
          <a:p>
            <a:r>
              <a:rPr lang="en-US"/>
              <a:t>Click to edit Master title style</a:t>
            </a:r>
            <a:endParaRPr/>
          </a:p>
        </p:txBody>
      </p:sp>
      <p:sp>
        <p:nvSpPr>
          <p:cNvPr id="11" name="Google Shape;11;p2"/>
          <p:cNvSpPr txBox="1">
            <a:spLocks noGrp="1"/>
          </p:cNvSpPr>
          <p:nvPr>
            <p:ph type="subTitle" idx="1"/>
          </p:nvPr>
        </p:nvSpPr>
        <p:spPr>
          <a:xfrm>
            <a:off x="415600" y="3778833"/>
            <a:ext cx="11360800" cy="10568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800"/>
              <a:buNone/>
              <a:defRPr sz="3733"/>
            </a:lvl1pPr>
            <a:lvl2pPr lvl="1" algn="ctr">
              <a:lnSpc>
                <a:spcPct val="100000"/>
              </a:lnSpc>
              <a:spcBef>
                <a:spcPts val="0"/>
              </a:spcBef>
              <a:spcAft>
                <a:spcPts val="0"/>
              </a:spcAft>
              <a:buSzPts val="2800"/>
              <a:buNone/>
              <a:defRPr sz="3733"/>
            </a:lvl2pPr>
            <a:lvl3pPr lvl="2" algn="ctr">
              <a:lnSpc>
                <a:spcPct val="100000"/>
              </a:lnSpc>
              <a:spcBef>
                <a:spcPts val="0"/>
              </a:spcBef>
              <a:spcAft>
                <a:spcPts val="0"/>
              </a:spcAft>
              <a:buSzPts val="2800"/>
              <a:buNone/>
              <a:defRPr sz="3733"/>
            </a:lvl3pPr>
            <a:lvl4pPr lvl="3" algn="ctr">
              <a:lnSpc>
                <a:spcPct val="100000"/>
              </a:lnSpc>
              <a:spcBef>
                <a:spcPts val="0"/>
              </a:spcBef>
              <a:spcAft>
                <a:spcPts val="0"/>
              </a:spcAft>
              <a:buSzPts val="2800"/>
              <a:buNone/>
              <a:defRPr sz="3733"/>
            </a:lvl4pPr>
            <a:lvl5pPr lvl="4" algn="ctr">
              <a:lnSpc>
                <a:spcPct val="100000"/>
              </a:lnSpc>
              <a:spcBef>
                <a:spcPts val="0"/>
              </a:spcBef>
              <a:spcAft>
                <a:spcPts val="0"/>
              </a:spcAft>
              <a:buSzPts val="2800"/>
              <a:buNone/>
              <a:defRPr sz="3733"/>
            </a:lvl5pPr>
            <a:lvl6pPr lvl="5" algn="ctr">
              <a:lnSpc>
                <a:spcPct val="100000"/>
              </a:lnSpc>
              <a:spcBef>
                <a:spcPts val="0"/>
              </a:spcBef>
              <a:spcAft>
                <a:spcPts val="0"/>
              </a:spcAft>
              <a:buSzPts val="2800"/>
              <a:buNone/>
              <a:defRPr sz="3733"/>
            </a:lvl6pPr>
            <a:lvl7pPr lvl="6" algn="ctr">
              <a:lnSpc>
                <a:spcPct val="100000"/>
              </a:lnSpc>
              <a:spcBef>
                <a:spcPts val="0"/>
              </a:spcBef>
              <a:spcAft>
                <a:spcPts val="0"/>
              </a:spcAft>
              <a:buSzPts val="2800"/>
              <a:buNone/>
              <a:defRPr sz="3733"/>
            </a:lvl7pPr>
            <a:lvl8pPr lvl="7" algn="ctr">
              <a:lnSpc>
                <a:spcPct val="100000"/>
              </a:lnSpc>
              <a:spcBef>
                <a:spcPts val="0"/>
              </a:spcBef>
              <a:spcAft>
                <a:spcPts val="0"/>
              </a:spcAft>
              <a:buSzPts val="2800"/>
              <a:buNone/>
              <a:defRPr sz="3733"/>
            </a:lvl8pPr>
            <a:lvl9pPr lvl="8" algn="ctr">
              <a:lnSpc>
                <a:spcPct val="100000"/>
              </a:lnSpc>
              <a:spcBef>
                <a:spcPts val="0"/>
              </a:spcBef>
              <a:spcAft>
                <a:spcPts val="0"/>
              </a:spcAft>
              <a:buSzPts val="2800"/>
              <a:buNone/>
              <a:defRPr sz="3733"/>
            </a:lvl9pPr>
          </a:lstStyle>
          <a:p>
            <a:r>
              <a:rPr lang="en-US"/>
              <a:t>Click to edit Master subtitle style</a:t>
            </a:r>
            <a:endParaRPr/>
          </a:p>
        </p:txBody>
      </p:sp>
      <p:sp>
        <p:nvSpPr>
          <p:cNvPr id="12" name="Google Shape;12;p2"/>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611713985"/>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a:t>Click to edit Master title style</a:t>
            </a:r>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pPr lvl="0"/>
            <a:r>
              <a:rPr lang="en-US"/>
              <a:t>Edit Master text styles</a:t>
            </a: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88115229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Closing logo slide">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690507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0960771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89" y="3029995"/>
            <a:ext cx="9630389" cy="1793104"/>
          </a:xfrm>
          <a:noFill/>
        </p:spPr>
        <p:txBody>
          <a:bodyPr lIns="0" tIns="0" rIns="0" bIns="182880" anchor="b" anchorCtr="0"/>
          <a:lstStyle>
            <a:lvl1pPr>
              <a:defRPr sz="4705" b="1" strike="noStrike" spc="-49" baseline="0">
                <a:gradFill>
                  <a:gsLst>
                    <a:gs pos="83000">
                      <a:schemeClr val="accent4"/>
                    </a:gs>
                    <a:gs pos="99000">
                      <a:schemeClr val="accent4"/>
                    </a:gs>
                  </a:gsLst>
                  <a:lin ang="5400000" scaled="1"/>
                </a:gradFill>
              </a:defRPr>
            </a:lvl1pPr>
          </a:lstStyle>
          <a:p>
            <a:r>
              <a:rPr lang="en-US" dirty="0"/>
              <a:t>Dynamics 365</a:t>
            </a:r>
            <a:br>
              <a:rPr lang="en-US" dirty="0"/>
            </a:br>
            <a:r>
              <a:rPr lang="en-US" dirty="0"/>
              <a:t>title or event name</a:t>
            </a:r>
          </a:p>
        </p:txBody>
      </p:sp>
      <p:pic>
        <p:nvPicPr>
          <p:cNvPr id="9" name="Picture 8">
            <a:extLst>
              <a:ext uri="{FF2B5EF4-FFF2-40B4-BE49-F238E27FC236}">
                <a16:creationId xmlns:a16="http://schemas.microsoft.com/office/drawing/2014/main" id="{B96E6BB0-6D6D-483B-96A8-7993672827D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4248" y="257318"/>
            <a:ext cx="2266311" cy="569191"/>
          </a:xfrm>
          <a:prstGeom prst="rect">
            <a:avLst/>
          </a:prstGeom>
        </p:spPr>
      </p:pic>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1" y="4847660"/>
            <a:ext cx="9602819" cy="745370"/>
          </a:xfrm>
        </p:spPr>
        <p:txBody>
          <a:bodyPr/>
          <a:lstStyle>
            <a:lvl1pPr>
              <a:defRPr sz="1765"/>
            </a:lvl1pPr>
            <a:lvl2pPr>
              <a:defRPr sz="1765"/>
            </a:lvl2pPr>
            <a:lvl3pPr>
              <a:defRPr sz="1372"/>
            </a:lvl3pPr>
            <a:lvl4pPr>
              <a:defRPr sz="1372"/>
            </a:lvl4pPr>
            <a:lvl5pPr>
              <a:defRPr sz="1029"/>
            </a:lvl5pPr>
          </a:lstStyle>
          <a:p>
            <a:pPr lvl="0"/>
            <a:r>
              <a:rPr lang="en-US" dirty="0"/>
              <a:t>Author name</a:t>
            </a:r>
          </a:p>
          <a:p>
            <a:pPr lvl="1"/>
            <a:r>
              <a:rPr lang="en-US" dirty="0"/>
              <a:t>Date</a:t>
            </a:r>
          </a:p>
        </p:txBody>
      </p:sp>
    </p:spTree>
    <p:extLst>
      <p:ext uri="{BB962C8B-B14F-4D97-AF65-F5344CB8AC3E}">
        <p14:creationId xmlns:p14="http://schemas.microsoft.com/office/powerpoint/2010/main" val="40343119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1" y="4847661"/>
            <a:ext cx="9609045"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dirty="0"/>
              <a:t>Author name</a:t>
            </a:r>
          </a:p>
          <a:p>
            <a:pPr lvl="1"/>
            <a:r>
              <a:rPr lang="en-US" dirty="0"/>
              <a:t>Date</a:t>
            </a:r>
          </a:p>
        </p:txBody>
      </p:sp>
      <p:pic>
        <p:nvPicPr>
          <p:cNvPr id="7" name="Picture 6">
            <a:extLst>
              <a:ext uri="{FF2B5EF4-FFF2-40B4-BE49-F238E27FC236}">
                <a16:creationId xmlns:a16="http://schemas.microsoft.com/office/drawing/2014/main" id="{B91B10E9-B345-4651-9C8F-A65540E0D2F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4248" y="257170"/>
            <a:ext cx="2266311" cy="569191"/>
          </a:xfrm>
          <a:prstGeom prst="rect">
            <a:avLst/>
          </a:prstGeom>
        </p:spPr>
      </p:pic>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1" y="3029995"/>
            <a:ext cx="9630389" cy="1793104"/>
          </a:xfrm>
          <a:noFill/>
        </p:spPr>
        <p:txBody>
          <a:bodyPr lIns="0" tIns="0" rIns="0" bIns="182880" anchor="b" anchorCtr="0"/>
          <a:lstStyle>
            <a:lvl1pPr>
              <a:defRPr sz="4705" strike="noStrike" spc="-49" baseline="0">
                <a:gradFill>
                  <a:gsLst>
                    <a:gs pos="83000">
                      <a:schemeClr val="accent5"/>
                    </a:gs>
                    <a:gs pos="99000">
                      <a:schemeClr val="accent5"/>
                    </a:gs>
                  </a:gsLst>
                  <a:lin ang="5400000" scaled="1"/>
                </a:gradFill>
              </a:defRPr>
            </a:lvl1pPr>
          </a:lstStyle>
          <a:p>
            <a:r>
              <a:rPr lang="en-US" dirty="0"/>
              <a:t>Dynamics 365</a:t>
            </a:r>
            <a:br>
              <a:rPr lang="en-US" dirty="0"/>
            </a:br>
            <a:r>
              <a:rPr lang="en-US" dirty="0"/>
              <a:t>title or event name</a:t>
            </a:r>
          </a:p>
        </p:txBody>
      </p:sp>
    </p:spTree>
    <p:extLst>
      <p:ext uri="{BB962C8B-B14F-4D97-AF65-F5344CB8AC3E}">
        <p14:creationId xmlns:p14="http://schemas.microsoft.com/office/powerpoint/2010/main" val="38585889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sp>
        <p:nvSpPr>
          <p:cNvPr id="9" name="Picture Placeholder 7">
            <a:extLst>
              <a:ext uri="{FF2B5EF4-FFF2-40B4-BE49-F238E27FC236}">
                <a16:creationId xmlns:a16="http://schemas.microsoft.com/office/drawing/2014/main" id="{48F22B63-96A6-4D37-9236-F3FB7E891DD8}"/>
              </a:ext>
            </a:extLst>
          </p:cNvPr>
          <p:cNvSpPr>
            <a:spLocks noGrp="1"/>
          </p:cNvSpPr>
          <p:nvPr>
            <p:ph type="pic" sz="quarter" idx="16" hasCustomPrompt="1"/>
          </p:nvPr>
        </p:nvSpPr>
        <p:spPr>
          <a:xfrm>
            <a:off x="0" y="0"/>
            <a:ext cx="12192000" cy="6858000"/>
          </a:xfrm>
          <a:blipFill>
            <a:blip r:embed="rId2" cstate="screen">
              <a:extLst>
                <a:ext uri="{28A0092B-C50C-407E-A947-70E740481C1C}">
                  <a14:useLocalDpi xmlns:a14="http://schemas.microsoft.com/office/drawing/2010/main"/>
                </a:ext>
              </a:extLst>
            </a:blip>
            <a:srcRect/>
            <a:stretch>
              <a:fillRect/>
            </a:stretch>
          </a:blipFill>
        </p:spPr>
        <p:txBody>
          <a:bodyPr anchor="ctr" anchorCtr="0">
            <a:noAutofit/>
          </a:bodyPr>
          <a:lstStyle>
            <a:lvl1pPr algn="ctr">
              <a:defRPr/>
            </a:lvl1pPr>
          </a:lstStyle>
          <a:p>
            <a:r>
              <a:rPr lang="en-US" dirty="0"/>
              <a:t>Place Image Here</a:t>
            </a:r>
          </a:p>
        </p:txBody>
      </p:sp>
      <p:sp>
        <p:nvSpPr>
          <p:cNvPr id="12" name="Rectangle 11">
            <a:extLst>
              <a:ext uri="{FF2B5EF4-FFF2-40B4-BE49-F238E27FC236}">
                <a16:creationId xmlns:a16="http://schemas.microsoft.com/office/drawing/2014/main" id="{6D53DC01-DA51-40A3-A619-285C41DC9FE6}"/>
              </a:ext>
            </a:extLst>
          </p:cNvPr>
          <p:cNvSpPr/>
          <p:nvPr userDrawn="1"/>
        </p:nvSpPr>
        <p:spPr bwMode="auto">
          <a:xfrm>
            <a:off x="2" y="0"/>
            <a:ext cx="11917751" cy="6858000"/>
          </a:xfrm>
          <a:prstGeom prst="rect">
            <a:avLst/>
          </a:prstGeom>
          <a:gradFill flip="none" rotWithShape="1">
            <a:gsLst>
              <a:gs pos="0">
                <a:srgbClr val="000000">
                  <a:alpha val="72000"/>
                </a:srgbClr>
              </a:gs>
              <a:gs pos="53000">
                <a:srgbClr val="000000">
                  <a:alpha val="40000"/>
                </a:srgbClr>
              </a:gs>
              <a:gs pos="88000">
                <a:srgbClr val="000000">
                  <a:alpha val="0"/>
                </a:srgbClr>
              </a:gs>
            </a:gsLst>
            <a:lin ang="189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464841" y="4847661"/>
            <a:ext cx="9602819"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dirty="0"/>
              <a:t>Author name</a:t>
            </a:r>
          </a:p>
          <a:p>
            <a:pPr lvl="1"/>
            <a:r>
              <a:rPr lang="en-US" dirty="0"/>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407391" y="3029995"/>
            <a:ext cx="9660269" cy="1793104"/>
          </a:xfrm>
          <a:noFill/>
        </p:spPr>
        <p:txBody>
          <a:bodyPr lIns="0" tIns="0" rIns="0" bIns="182880" anchor="b" anchorCtr="0"/>
          <a:lstStyle>
            <a:lvl1pPr>
              <a:defRPr sz="4705" strike="noStrike" spc="-49" baseline="0">
                <a:gradFill>
                  <a:gsLst>
                    <a:gs pos="83000">
                      <a:schemeClr val="bg2"/>
                    </a:gs>
                    <a:gs pos="99000">
                      <a:schemeClr val="bg2"/>
                    </a:gs>
                  </a:gsLst>
                  <a:lin ang="5400000" scaled="1"/>
                </a:gradFill>
              </a:defRPr>
            </a:lvl1pPr>
          </a:lstStyle>
          <a:p>
            <a:r>
              <a:rPr lang="en-US" dirty="0"/>
              <a:t>Dynamics 365</a:t>
            </a:r>
            <a:br>
              <a:rPr lang="en-US" dirty="0"/>
            </a:br>
            <a:r>
              <a:rPr lang="en-US" dirty="0"/>
              <a:t>title or event name</a:t>
            </a:r>
          </a:p>
        </p:txBody>
      </p:sp>
    </p:spTree>
    <p:extLst>
      <p:ext uri="{BB962C8B-B14F-4D97-AF65-F5344CB8AC3E}">
        <p14:creationId xmlns:p14="http://schemas.microsoft.com/office/powerpoint/2010/main" val="37214032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1_Title Slide 3 ">
    <p:bg>
      <p:bgPr>
        <a:solidFill>
          <a:schemeClr val="accent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5F38AD-64EA-4B26-B7D3-C2F05493206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7997"/>
          </a:xfrm>
          <a:prstGeom prst="rect">
            <a:avLst/>
          </a:prstGeom>
        </p:spPr>
      </p:pic>
      <p:sp>
        <p:nvSpPr>
          <p:cNvPr id="10" name="Rectangle 9">
            <a:extLst>
              <a:ext uri="{FF2B5EF4-FFF2-40B4-BE49-F238E27FC236}">
                <a16:creationId xmlns:a16="http://schemas.microsoft.com/office/drawing/2014/main" id="{571001B1-9B94-41D9-8D56-1A4499C9E799}"/>
              </a:ext>
            </a:extLst>
          </p:cNvPr>
          <p:cNvSpPr/>
          <p:nvPr userDrawn="1"/>
        </p:nvSpPr>
        <p:spPr bwMode="auto">
          <a:xfrm>
            <a:off x="1" y="0"/>
            <a:ext cx="12180047" cy="6858000"/>
          </a:xfrm>
          <a:prstGeom prst="rect">
            <a:avLst/>
          </a:prstGeom>
          <a:gradFill flip="none" rotWithShape="1">
            <a:gsLst>
              <a:gs pos="0">
                <a:srgbClr val="000000">
                  <a:alpha val="72000"/>
                </a:srgbClr>
              </a:gs>
              <a:gs pos="53000">
                <a:srgbClr val="000000">
                  <a:alpha val="40000"/>
                </a:srgbClr>
              </a:gs>
              <a:gs pos="88000">
                <a:srgbClr val="000000">
                  <a:alpha val="0"/>
                </a:srgbClr>
              </a:gs>
            </a:gsLst>
            <a:lin ang="189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3" name="Picture 12">
            <a:extLst>
              <a:ext uri="{FF2B5EF4-FFF2-40B4-BE49-F238E27FC236}">
                <a16:creationId xmlns:a16="http://schemas.microsoft.com/office/drawing/2014/main" id="{BA784868-C8AF-4D99-9BD8-43CBB4961842}"/>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74248" y="257170"/>
            <a:ext cx="2266311" cy="569191"/>
          </a:xfrm>
          <a:prstGeom prst="rect">
            <a:avLst/>
          </a:prstGeom>
        </p:spPr>
      </p:pic>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464841" y="4847661"/>
            <a:ext cx="9602819"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dirty="0"/>
              <a:t>Author name</a:t>
            </a:r>
          </a:p>
          <a:p>
            <a:pPr lvl="1"/>
            <a:r>
              <a:rPr lang="en-US" dirty="0"/>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407391" y="3029995"/>
            <a:ext cx="9660269" cy="1793104"/>
          </a:xfrm>
          <a:noFill/>
        </p:spPr>
        <p:txBody>
          <a:bodyPr lIns="0" tIns="0" rIns="0" bIns="182880" anchor="b" anchorCtr="0"/>
          <a:lstStyle>
            <a:lvl1pPr>
              <a:defRPr sz="4705" strike="noStrike" spc="-49" baseline="0">
                <a:gradFill>
                  <a:gsLst>
                    <a:gs pos="83000">
                      <a:schemeClr val="bg2"/>
                    </a:gs>
                    <a:gs pos="99000">
                      <a:schemeClr val="bg2"/>
                    </a:gs>
                  </a:gsLst>
                  <a:lin ang="5400000" scaled="1"/>
                </a:gradFill>
              </a:defRPr>
            </a:lvl1pPr>
          </a:lstStyle>
          <a:p>
            <a:r>
              <a:rPr lang="en-US" dirty="0"/>
              <a:t>Dynamics 365</a:t>
            </a:r>
            <a:br>
              <a:rPr lang="en-US" dirty="0"/>
            </a:br>
            <a:r>
              <a:rPr lang="en-US" dirty="0"/>
              <a:t>title or event name</a:t>
            </a:r>
          </a:p>
        </p:txBody>
      </p:sp>
    </p:spTree>
    <p:extLst>
      <p:ext uri="{BB962C8B-B14F-4D97-AF65-F5344CB8AC3E}">
        <p14:creationId xmlns:p14="http://schemas.microsoft.com/office/powerpoint/2010/main" val="31417470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tx1"/>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135E9C6E-449A-4817-85CC-F95B5FE42256}"/>
              </a:ext>
            </a:extLst>
          </p:cNvPr>
          <p:cNvSpPr>
            <a:spLocks noGrp="1"/>
          </p:cNvSpPr>
          <p:nvPr>
            <p:ph type="pic" sz="quarter" idx="16" hasCustomPrompt="1"/>
          </p:nvPr>
        </p:nvSpPr>
        <p:spPr>
          <a:xfrm>
            <a:off x="4079045" y="0"/>
            <a:ext cx="8112955" cy="6858000"/>
          </a:xfrm>
          <a:blipFill>
            <a:blip r:embed="rId2" cstate="screen">
              <a:extLst>
                <a:ext uri="{28A0092B-C50C-407E-A947-70E740481C1C}">
                  <a14:useLocalDpi xmlns:a14="http://schemas.microsoft.com/office/drawing/2010/main"/>
                </a:ext>
              </a:extLst>
            </a:blip>
            <a:srcRect/>
            <a:stretch>
              <a:fillRect/>
            </a:stretch>
          </a:blipFill>
        </p:spPr>
        <p:txBody>
          <a:bodyPr anchor="ctr" anchorCtr="0">
            <a:noAutofit/>
          </a:bodyPr>
          <a:lstStyle>
            <a:lvl1pPr algn="ctr">
              <a:defRPr/>
            </a:lvl1pPr>
          </a:lstStyle>
          <a:p>
            <a:r>
              <a:rPr lang="en-US" dirty="0"/>
              <a:t>Place Image Here</a:t>
            </a:r>
          </a:p>
        </p:txBody>
      </p:sp>
      <p:sp>
        <p:nvSpPr>
          <p:cNvPr id="12" name="Rectangle 11">
            <a:extLst>
              <a:ext uri="{FF2B5EF4-FFF2-40B4-BE49-F238E27FC236}">
                <a16:creationId xmlns:a16="http://schemas.microsoft.com/office/drawing/2014/main" id="{16216E9A-D66A-41B3-A554-49B5262CBF2A}"/>
              </a:ext>
            </a:extLst>
          </p:cNvPr>
          <p:cNvSpPr/>
          <p:nvPr userDrawn="1"/>
        </p:nvSpPr>
        <p:spPr bwMode="auto">
          <a:xfrm>
            <a:off x="4067091" y="0"/>
            <a:ext cx="8124909" cy="6858000"/>
          </a:xfrm>
          <a:prstGeom prst="rect">
            <a:avLst/>
          </a:prstGeom>
          <a:gradFill flip="none" rotWithShape="1">
            <a:gsLst>
              <a:gs pos="0">
                <a:srgbClr val="000000">
                  <a:alpha val="72000"/>
                </a:srgbClr>
              </a:gs>
              <a:gs pos="17000">
                <a:srgbClr val="000000">
                  <a:alpha val="40000"/>
                </a:srgbClr>
              </a:gs>
              <a:gs pos="80000">
                <a:srgbClr val="000000">
                  <a:alpha val="0"/>
                </a:srgbClr>
              </a:gs>
            </a:gsLst>
            <a:lin ang="189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itle 1">
            <a:extLst>
              <a:ext uri="{FF2B5EF4-FFF2-40B4-BE49-F238E27FC236}">
                <a16:creationId xmlns:a16="http://schemas.microsoft.com/office/drawing/2014/main" id="{839DF1C3-5AEF-45F6-B7A9-64EF29BBFA53}"/>
              </a:ext>
            </a:extLst>
          </p:cNvPr>
          <p:cNvSpPr>
            <a:spLocks noGrp="1"/>
          </p:cNvSpPr>
          <p:nvPr>
            <p:ph type="title" hasCustomPrompt="1"/>
          </p:nvPr>
        </p:nvSpPr>
        <p:spPr>
          <a:xfrm>
            <a:off x="425319" y="941692"/>
            <a:ext cx="3235580" cy="2097190"/>
          </a:xfrm>
          <a:noFill/>
        </p:spPr>
        <p:txBody>
          <a:bodyPr lIns="0" tIns="0" rIns="0" bIns="182880" anchor="b" anchorCtr="0"/>
          <a:lstStyle>
            <a:lvl1pPr>
              <a:defRPr sz="3137" strike="noStrike" spc="-49" baseline="0">
                <a:gradFill>
                  <a:gsLst>
                    <a:gs pos="1000">
                      <a:schemeClr val="accent5"/>
                    </a:gs>
                    <a:gs pos="100000">
                      <a:schemeClr val="accent5"/>
                    </a:gs>
                  </a:gsLst>
                  <a:lin ang="5400000" scaled="1"/>
                </a:gradFill>
              </a:defRPr>
            </a:lvl1pPr>
          </a:lstStyle>
          <a:p>
            <a:r>
              <a:rPr lang="en-US" dirty="0"/>
              <a:t>Dynamics 365</a:t>
            </a:r>
            <a:br>
              <a:rPr lang="en-US" dirty="0"/>
            </a:br>
            <a:r>
              <a:rPr lang="en-US" dirty="0"/>
              <a:t>title or event name</a:t>
            </a:r>
          </a:p>
        </p:txBody>
      </p:sp>
      <p:sp>
        <p:nvSpPr>
          <p:cNvPr id="6" name="Text Placeholder 10">
            <a:extLst>
              <a:ext uri="{FF2B5EF4-FFF2-40B4-BE49-F238E27FC236}">
                <a16:creationId xmlns:a16="http://schemas.microsoft.com/office/drawing/2014/main" id="{1CBD56B1-C0C9-4444-88C4-D838CFE41F0B}"/>
              </a:ext>
            </a:extLst>
          </p:cNvPr>
          <p:cNvSpPr>
            <a:spLocks noGrp="1"/>
          </p:cNvSpPr>
          <p:nvPr>
            <p:ph type="body" sz="quarter" idx="15" hasCustomPrompt="1"/>
          </p:nvPr>
        </p:nvSpPr>
        <p:spPr>
          <a:xfrm>
            <a:off x="464841" y="3038882"/>
            <a:ext cx="3208011" cy="724246"/>
          </a:xfrm>
        </p:spPr>
        <p:txBody>
          <a:bodyPr/>
          <a:lstStyle>
            <a:lvl1pPr>
              <a:defRPr sz="1765">
                <a:gradFill>
                  <a:gsLst>
                    <a:gs pos="0">
                      <a:schemeClr val="bg1"/>
                    </a:gs>
                    <a:gs pos="100000">
                      <a:schemeClr val="bg1"/>
                    </a:gs>
                  </a:gsLst>
                  <a:lin ang="5400000" scaled="1"/>
                </a:gradFill>
              </a:defRPr>
            </a:lvl1pPr>
            <a:lvl2pPr>
              <a:defRPr sz="1765">
                <a:gradFill>
                  <a:gsLst>
                    <a:gs pos="0">
                      <a:schemeClr val="bg1"/>
                    </a:gs>
                    <a:gs pos="100000">
                      <a:schemeClr val="bg1"/>
                    </a:gs>
                  </a:gsLst>
                  <a:lin ang="5400000" scaled="1"/>
                </a:gradFill>
              </a:defRPr>
            </a:lvl2pPr>
            <a:lvl3pPr>
              <a:defRPr sz="1372"/>
            </a:lvl3pPr>
            <a:lvl4pPr>
              <a:defRPr sz="1372"/>
            </a:lvl4pPr>
            <a:lvl5pPr>
              <a:defRPr sz="1029"/>
            </a:lvl5pPr>
          </a:lstStyle>
          <a:p>
            <a:pPr lvl="0"/>
            <a:r>
              <a:rPr lang="en-US" dirty="0"/>
              <a:t>Author name</a:t>
            </a:r>
          </a:p>
          <a:p>
            <a:pPr lvl="1"/>
            <a:r>
              <a:rPr lang="en-US" dirty="0"/>
              <a:t>Date</a:t>
            </a:r>
          </a:p>
        </p:txBody>
      </p:sp>
      <p:pic>
        <p:nvPicPr>
          <p:cNvPr id="10" name="Picture 9">
            <a:extLst>
              <a:ext uri="{FF2B5EF4-FFF2-40B4-BE49-F238E27FC236}">
                <a16:creationId xmlns:a16="http://schemas.microsoft.com/office/drawing/2014/main" id="{CFDCD171-AAD7-4214-8FA7-77BA08A837EC}"/>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74248" y="257170"/>
            <a:ext cx="2266311" cy="569191"/>
          </a:xfrm>
          <a:prstGeom prst="rect">
            <a:avLst/>
          </a:prstGeom>
        </p:spPr>
      </p:pic>
    </p:spTree>
    <p:extLst>
      <p:ext uri="{BB962C8B-B14F-4D97-AF65-F5344CB8AC3E}">
        <p14:creationId xmlns:p14="http://schemas.microsoft.com/office/powerpoint/2010/main" val="87851279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2_Title Slide 4">
    <p:bg>
      <p:bgPr>
        <a:solidFill>
          <a:schemeClr val="tx1"/>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135E9C6E-449A-4817-85CC-F95B5FE42256}"/>
              </a:ext>
            </a:extLst>
          </p:cNvPr>
          <p:cNvSpPr>
            <a:spLocks noGrp="1"/>
          </p:cNvSpPr>
          <p:nvPr>
            <p:ph type="pic" sz="quarter" idx="16" hasCustomPrompt="1"/>
          </p:nvPr>
        </p:nvSpPr>
        <p:spPr>
          <a:xfrm>
            <a:off x="4079045" y="0"/>
            <a:ext cx="8112955" cy="6858000"/>
          </a:xfrm>
          <a:blipFill>
            <a:blip r:embed="rId2" cstate="screen">
              <a:extLst>
                <a:ext uri="{28A0092B-C50C-407E-A947-70E740481C1C}">
                  <a14:useLocalDpi xmlns:a14="http://schemas.microsoft.com/office/drawing/2010/main"/>
                </a:ext>
              </a:extLst>
            </a:blip>
            <a:srcRect/>
            <a:stretch>
              <a:fillRect/>
            </a:stretch>
          </a:blipFill>
        </p:spPr>
        <p:txBody>
          <a:bodyPr anchor="ctr" anchorCtr="0">
            <a:noAutofit/>
          </a:bodyPr>
          <a:lstStyle>
            <a:lvl1pPr algn="ctr">
              <a:defRPr/>
            </a:lvl1pPr>
          </a:lstStyle>
          <a:p>
            <a:r>
              <a:rPr lang="en-US" dirty="0"/>
              <a:t>Place Image Here</a:t>
            </a:r>
          </a:p>
        </p:txBody>
      </p:sp>
      <p:sp>
        <p:nvSpPr>
          <p:cNvPr id="5" name="Title 1">
            <a:extLst>
              <a:ext uri="{FF2B5EF4-FFF2-40B4-BE49-F238E27FC236}">
                <a16:creationId xmlns:a16="http://schemas.microsoft.com/office/drawing/2014/main" id="{839DF1C3-5AEF-45F6-B7A9-64EF29BBFA53}"/>
              </a:ext>
            </a:extLst>
          </p:cNvPr>
          <p:cNvSpPr>
            <a:spLocks noGrp="1"/>
          </p:cNvSpPr>
          <p:nvPr>
            <p:ph type="title" hasCustomPrompt="1"/>
          </p:nvPr>
        </p:nvSpPr>
        <p:spPr>
          <a:xfrm>
            <a:off x="425319" y="941692"/>
            <a:ext cx="3235580" cy="2097190"/>
          </a:xfrm>
          <a:noFill/>
        </p:spPr>
        <p:txBody>
          <a:bodyPr lIns="0" tIns="0" rIns="0" bIns="182880" anchor="b" anchorCtr="0"/>
          <a:lstStyle>
            <a:lvl1pPr>
              <a:defRPr sz="3137" strike="noStrike" spc="-49" baseline="0">
                <a:gradFill>
                  <a:gsLst>
                    <a:gs pos="1000">
                      <a:schemeClr val="accent5"/>
                    </a:gs>
                    <a:gs pos="100000">
                      <a:schemeClr val="accent5"/>
                    </a:gs>
                  </a:gsLst>
                  <a:lin ang="5400000" scaled="1"/>
                </a:gradFill>
              </a:defRPr>
            </a:lvl1pPr>
          </a:lstStyle>
          <a:p>
            <a:r>
              <a:rPr lang="en-US" dirty="0"/>
              <a:t>Dynamics 365</a:t>
            </a:r>
            <a:br>
              <a:rPr lang="en-US" dirty="0"/>
            </a:br>
            <a:r>
              <a:rPr lang="en-US" dirty="0"/>
              <a:t>title or event name</a:t>
            </a:r>
          </a:p>
        </p:txBody>
      </p:sp>
      <p:sp>
        <p:nvSpPr>
          <p:cNvPr id="6" name="Text Placeholder 10">
            <a:extLst>
              <a:ext uri="{FF2B5EF4-FFF2-40B4-BE49-F238E27FC236}">
                <a16:creationId xmlns:a16="http://schemas.microsoft.com/office/drawing/2014/main" id="{1CBD56B1-C0C9-4444-88C4-D838CFE41F0B}"/>
              </a:ext>
            </a:extLst>
          </p:cNvPr>
          <p:cNvSpPr>
            <a:spLocks noGrp="1"/>
          </p:cNvSpPr>
          <p:nvPr>
            <p:ph type="body" sz="quarter" idx="15" hasCustomPrompt="1"/>
          </p:nvPr>
        </p:nvSpPr>
        <p:spPr>
          <a:xfrm>
            <a:off x="464841" y="3038882"/>
            <a:ext cx="3208011" cy="724246"/>
          </a:xfrm>
        </p:spPr>
        <p:txBody>
          <a:bodyPr/>
          <a:lstStyle>
            <a:lvl1pPr>
              <a:defRPr sz="1765">
                <a:gradFill>
                  <a:gsLst>
                    <a:gs pos="0">
                      <a:schemeClr val="bg1"/>
                    </a:gs>
                    <a:gs pos="100000">
                      <a:schemeClr val="bg1"/>
                    </a:gs>
                  </a:gsLst>
                  <a:lin ang="5400000" scaled="1"/>
                </a:gradFill>
              </a:defRPr>
            </a:lvl1pPr>
            <a:lvl2pPr>
              <a:defRPr sz="1765">
                <a:gradFill>
                  <a:gsLst>
                    <a:gs pos="0">
                      <a:schemeClr val="bg1"/>
                    </a:gs>
                    <a:gs pos="100000">
                      <a:schemeClr val="bg1"/>
                    </a:gs>
                  </a:gsLst>
                  <a:lin ang="5400000" scaled="1"/>
                </a:gradFill>
              </a:defRPr>
            </a:lvl2pPr>
            <a:lvl3pPr>
              <a:defRPr sz="1372"/>
            </a:lvl3pPr>
            <a:lvl4pPr>
              <a:defRPr sz="1372"/>
            </a:lvl4pPr>
            <a:lvl5pPr>
              <a:defRPr sz="1029"/>
            </a:lvl5pPr>
          </a:lstStyle>
          <a:p>
            <a:pPr lvl="0"/>
            <a:r>
              <a:rPr lang="en-US" dirty="0"/>
              <a:t>Author name</a:t>
            </a:r>
          </a:p>
          <a:p>
            <a:pPr lvl="1"/>
            <a:r>
              <a:rPr lang="en-US" dirty="0"/>
              <a:t>Date</a:t>
            </a:r>
          </a:p>
        </p:txBody>
      </p:sp>
      <p:pic>
        <p:nvPicPr>
          <p:cNvPr id="10" name="Picture 9">
            <a:extLst>
              <a:ext uri="{FF2B5EF4-FFF2-40B4-BE49-F238E27FC236}">
                <a16:creationId xmlns:a16="http://schemas.microsoft.com/office/drawing/2014/main" id="{CFDCD171-AAD7-4214-8FA7-77BA08A837EC}"/>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74248" y="257170"/>
            <a:ext cx="2266311" cy="569191"/>
          </a:xfrm>
          <a:prstGeom prst="rect">
            <a:avLst/>
          </a:prstGeom>
        </p:spPr>
      </p:pic>
    </p:spTree>
    <p:extLst>
      <p:ext uri="{BB962C8B-B14F-4D97-AF65-F5344CB8AC3E}">
        <p14:creationId xmlns:p14="http://schemas.microsoft.com/office/powerpoint/2010/main" val="10644207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1_Title Slide 4">
    <p:bg>
      <p:bgPr>
        <a:solidFill>
          <a:schemeClr val="bg2"/>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135E9C6E-449A-4817-85CC-F95B5FE42256}"/>
              </a:ext>
            </a:extLst>
          </p:cNvPr>
          <p:cNvSpPr>
            <a:spLocks noGrp="1"/>
          </p:cNvSpPr>
          <p:nvPr>
            <p:ph type="pic" sz="quarter" idx="16" hasCustomPrompt="1"/>
          </p:nvPr>
        </p:nvSpPr>
        <p:spPr>
          <a:xfrm>
            <a:off x="4079045" y="0"/>
            <a:ext cx="8112955" cy="6858000"/>
          </a:xfrm>
          <a:blipFill>
            <a:blip r:embed="rId2" cstate="screen">
              <a:extLst>
                <a:ext uri="{28A0092B-C50C-407E-A947-70E740481C1C}">
                  <a14:useLocalDpi xmlns:a14="http://schemas.microsoft.com/office/drawing/2010/main"/>
                </a:ext>
              </a:extLst>
            </a:blip>
            <a:stretch>
              <a:fillRect/>
            </a:stretch>
          </a:blipFill>
        </p:spPr>
        <p:txBody>
          <a:bodyPr anchor="ctr" anchorCtr="0">
            <a:noAutofit/>
          </a:bodyPr>
          <a:lstStyle>
            <a:lvl1pPr algn="ctr">
              <a:defRPr/>
            </a:lvl1pPr>
          </a:lstStyle>
          <a:p>
            <a:r>
              <a:rPr lang="en-US" dirty="0"/>
              <a:t>Place Image Here</a:t>
            </a:r>
          </a:p>
        </p:txBody>
      </p:sp>
      <p:pic>
        <p:nvPicPr>
          <p:cNvPr id="4" name="Picture 3">
            <a:extLst>
              <a:ext uri="{FF2B5EF4-FFF2-40B4-BE49-F238E27FC236}">
                <a16:creationId xmlns:a16="http://schemas.microsoft.com/office/drawing/2014/main" id="{E2474019-F28F-4D82-8526-2A17246A9B6C}"/>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74248" y="257318"/>
            <a:ext cx="2266311" cy="569191"/>
          </a:xfrm>
          <a:prstGeom prst="rect">
            <a:avLst/>
          </a:prstGeom>
        </p:spPr>
      </p:pic>
      <p:sp>
        <p:nvSpPr>
          <p:cNvPr id="5" name="Title 1">
            <a:extLst>
              <a:ext uri="{FF2B5EF4-FFF2-40B4-BE49-F238E27FC236}">
                <a16:creationId xmlns:a16="http://schemas.microsoft.com/office/drawing/2014/main" id="{839DF1C3-5AEF-45F6-B7A9-64EF29BBFA53}"/>
              </a:ext>
            </a:extLst>
          </p:cNvPr>
          <p:cNvSpPr>
            <a:spLocks noGrp="1"/>
          </p:cNvSpPr>
          <p:nvPr>
            <p:ph type="title" hasCustomPrompt="1"/>
          </p:nvPr>
        </p:nvSpPr>
        <p:spPr>
          <a:xfrm>
            <a:off x="425319" y="941692"/>
            <a:ext cx="3235580" cy="2097190"/>
          </a:xfrm>
          <a:noFill/>
        </p:spPr>
        <p:txBody>
          <a:bodyPr lIns="0" tIns="0" rIns="0" bIns="182880" anchor="b" anchorCtr="0"/>
          <a:lstStyle>
            <a:lvl1pPr>
              <a:defRPr sz="3137" strike="noStrike" spc="-49" baseline="0">
                <a:gradFill>
                  <a:gsLst>
                    <a:gs pos="83000">
                      <a:schemeClr val="tx2"/>
                    </a:gs>
                    <a:gs pos="100000">
                      <a:schemeClr val="tx2"/>
                    </a:gs>
                  </a:gsLst>
                  <a:lin ang="5400000" scaled="1"/>
                </a:gradFill>
              </a:defRPr>
            </a:lvl1pPr>
          </a:lstStyle>
          <a:p>
            <a:r>
              <a:rPr lang="en-US" dirty="0"/>
              <a:t>Dynamics 365</a:t>
            </a:r>
            <a:br>
              <a:rPr lang="en-US" dirty="0"/>
            </a:br>
            <a:r>
              <a:rPr lang="en-US" dirty="0"/>
              <a:t>title or event name</a:t>
            </a:r>
          </a:p>
        </p:txBody>
      </p:sp>
      <p:sp>
        <p:nvSpPr>
          <p:cNvPr id="6" name="Text Placeholder 10">
            <a:extLst>
              <a:ext uri="{FF2B5EF4-FFF2-40B4-BE49-F238E27FC236}">
                <a16:creationId xmlns:a16="http://schemas.microsoft.com/office/drawing/2014/main" id="{1CBD56B1-C0C9-4444-88C4-D838CFE41F0B}"/>
              </a:ext>
            </a:extLst>
          </p:cNvPr>
          <p:cNvSpPr>
            <a:spLocks noGrp="1"/>
          </p:cNvSpPr>
          <p:nvPr>
            <p:ph type="body" sz="quarter" idx="15" hasCustomPrompt="1"/>
          </p:nvPr>
        </p:nvSpPr>
        <p:spPr>
          <a:xfrm>
            <a:off x="464841" y="3038882"/>
            <a:ext cx="3208011" cy="727892"/>
          </a:xfrm>
        </p:spPr>
        <p:txBody>
          <a:bodyPr/>
          <a:lstStyle>
            <a:lvl1pPr>
              <a:defRPr sz="1765"/>
            </a:lvl1pPr>
            <a:lvl2pPr>
              <a:defRPr sz="1765"/>
            </a:lvl2pPr>
            <a:lvl3pPr>
              <a:defRPr sz="1372"/>
            </a:lvl3pPr>
            <a:lvl4pPr>
              <a:defRPr sz="1372"/>
            </a:lvl4pPr>
            <a:lvl5pPr>
              <a:defRPr sz="1029"/>
            </a:lvl5pPr>
          </a:lstStyle>
          <a:p>
            <a:pPr lvl="0"/>
            <a:r>
              <a:rPr lang="en-US" dirty="0"/>
              <a:t>Author name</a:t>
            </a:r>
          </a:p>
          <a:p>
            <a:pPr lvl="1"/>
            <a:r>
              <a:rPr lang="en-US" dirty="0"/>
              <a:t>Date</a:t>
            </a:r>
          </a:p>
        </p:txBody>
      </p:sp>
    </p:spTree>
    <p:extLst>
      <p:ext uri="{BB962C8B-B14F-4D97-AF65-F5344CB8AC3E}">
        <p14:creationId xmlns:p14="http://schemas.microsoft.com/office/powerpoint/2010/main" val="8777171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3_Title Slide 4">
    <p:bg>
      <p:bgPr>
        <a:solidFill>
          <a:schemeClr val="bg2"/>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135E9C6E-449A-4817-85CC-F95B5FE42256}"/>
              </a:ext>
            </a:extLst>
          </p:cNvPr>
          <p:cNvSpPr>
            <a:spLocks noGrp="1"/>
          </p:cNvSpPr>
          <p:nvPr>
            <p:ph type="pic" sz="quarter" idx="16" hasCustomPrompt="1"/>
          </p:nvPr>
        </p:nvSpPr>
        <p:spPr>
          <a:xfrm>
            <a:off x="4079045" y="0"/>
            <a:ext cx="8112955" cy="6858000"/>
          </a:xfrm>
          <a:blipFill>
            <a:blip r:embed="rId2" cstate="screen">
              <a:extLst>
                <a:ext uri="{28A0092B-C50C-407E-A947-70E740481C1C}">
                  <a14:useLocalDpi xmlns:a14="http://schemas.microsoft.com/office/drawing/2010/main"/>
                </a:ext>
              </a:extLst>
            </a:blip>
            <a:srcRect/>
            <a:stretch>
              <a:fillRect/>
            </a:stretch>
          </a:blipFill>
        </p:spPr>
        <p:txBody>
          <a:bodyPr anchor="ctr" anchorCtr="0">
            <a:noAutofit/>
          </a:bodyPr>
          <a:lstStyle>
            <a:lvl1pPr algn="ctr">
              <a:defRPr/>
            </a:lvl1pPr>
          </a:lstStyle>
          <a:p>
            <a:r>
              <a:rPr lang="en-US" dirty="0"/>
              <a:t>Place Image Here</a:t>
            </a:r>
          </a:p>
        </p:txBody>
      </p:sp>
      <p:pic>
        <p:nvPicPr>
          <p:cNvPr id="4" name="Picture 3">
            <a:extLst>
              <a:ext uri="{FF2B5EF4-FFF2-40B4-BE49-F238E27FC236}">
                <a16:creationId xmlns:a16="http://schemas.microsoft.com/office/drawing/2014/main" id="{E2474019-F28F-4D82-8526-2A17246A9B6C}"/>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74248" y="257318"/>
            <a:ext cx="2266311" cy="569191"/>
          </a:xfrm>
          <a:prstGeom prst="rect">
            <a:avLst/>
          </a:prstGeom>
        </p:spPr>
      </p:pic>
      <p:sp>
        <p:nvSpPr>
          <p:cNvPr id="5" name="Title 1">
            <a:extLst>
              <a:ext uri="{FF2B5EF4-FFF2-40B4-BE49-F238E27FC236}">
                <a16:creationId xmlns:a16="http://schemas.microsoft.com/office/drawing/2014/main" id="{839DF1C3-5AEF-45F6-B7A9-64EF29BBFA53}"/>
              </a:ext>
            </a:extLst>
          </p:cNvPr>
          <p:cNvSpPr>
            <a:spLocks noGrp="1"/>
          </p:cNvSpPr>
          <p:nvPr>
            <p:ph type="title" hasCustomPrompt="1"/>
          </p:nvPr>
        </p:nvSpPr>
        <p:spPr>
          <a:xfrm>
            <a:off x="425319" y="941692"/>
            <a:ext cx="3235580" cy="2097190"/>
          </a:xfrm>
          <a:noFill/>
        </p:spPr>
        <p:txBody>
          <a:bodyPr lIns="0" tIns="0" rIns="0" bIns="182880" anchor="b" anchorCtr="0"/>
          <a:lstStyle>
            <a:lvl1pPr>
              <a:defRPr sz="3137" strike="noStrike" spc="-49" baseline="0">
                <a:gradFill>
                  <a:gsLst>
                    <a:gs pos="83000">
                      <a:schemeClr val="tx2"/>
                    </a:gs>
                    <a:gs pos="100000">
                      <a:schemeClr val="tx2"/>
                    </a:gs>
                  </a:gsLst>
                  <a:lin ang="5400000" scaled="1"/>
                </a:gradFill>
              </a:defRPr>
            </a:lvl1pPr>
          </a:lstStyle>
          <a:p>
            <a:r>
              <a:rPr lang="en-US" dirty="0"/>
              <a:t>Dynamics 365</a:t>
            </a:r>
            <a:br>
              <a:rPr lang="en-US" dirty="0"/>
            </a:br>
            <a:r>
              <a:rPr lang="en-US" dirty="0"/>
              <a:t>title or event name</a:t>
            </a:r>
          </a:p>
        </p:txBody>
      </p:sp>
      <p:sp>
        <p:nvSpPr>
          <p:cNvPr id="6" name="Text Placeholder 10">
            <a:extLst>
              <a:ext uri="{FF2B5EF4-FFF2-40B4-BE49-F238E27FC236}">
                <a16:creationId xmlns:a16="http://schemas.microsoft.com/office/drawing/2014/main" id="{1CBD56B1-C0C9-4444-88C4-D838CFE41F0B}"/>
              </a:ext>
            </a:extLst>
          </p:cNvPr>
          <p:cNvSpPr>
            <a:spLocks noGrp="1"/>
          </p:cNvSpPr>
          <p:nvPr>
            <p:ph type="body" sz="quarter" idx="15" hasCustomPrompt="1"/>
          </p:nvPr>
        </p:nvSpPr>
        <p:spPr>
          <a:xfrm>
            <a:off x="464841" y="3038882"/>
            <a:ext cx="3208011" cy="727892"/>
          </a:xfrm>
        </p:spPr>
        <p:txBody>
          <a:bodyPr/>
          <a:lstStyle>
            <a:lvl1pPr>
              <a:defRPr sz="1765"/>
            </a:lvl1pPr>
            <a:lvl2pPr>
              <a:defRPr sz="1765"/>
            </a:lvl2pPr>
            <a:lvl3pPr>
              <a:defRPr sz="1372"/>
            </a:lvl3pPr>
            <a:lvl4pPr>
              <a:defRPr sz="1372"/>
            </a:lvl4pPr>
            <a:lvl5pPr>
              <a:defRPr sz="1029"/>
            </a:lvl5pPr>
          </a:lstStyle>
          <a:p>
            <a:pPr lvl="0"/>
            <a:r>
              <a:rPr lang="en-US" dirty="0"/>
              <a:t>Author name</a:t>
            </a:r>
          </a:p>
          <a:p>
            <a:pPr lvl="1"/>
            <a:r>
              <a:rPr lang="en-US" dirty="0"/>
              <a:t>Date</a:t>
            </a:r>
          </a:p>
        </p:txBody>
      </p:sp>
    </p:spTree>
    <p:extLst>
      <p:ext uri="{BB962C8B-B14F-4D97-AF65-F5344CB8AC3E}">
        <p14:creationId xmlns:p14="http://schemas.microsoft.com/office/powerpoint/2010/main" val="11909221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itle Slide 5">
    <p:bg>
      <p:bgPr>
        <a:solidFill>
          <a:schemeClr val="tx1"/>
        </a:solidFill>
        <a:effectLst/>
      </p:bgPr>
    </p:bg>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024A379D-BCE5-4A42-8A2B-EABC40EF5275}"/>
              </a:ext>
            </a:extLst>
          </p:cNvPr>
          <p:cNvSpPr>
            <a:spLocks noGrp="1"/>
          </p:cNvSpPr>
          <p:nvPr>
            <p:ph type="pic" sz="quarter" idx="16" hasCustomPrompt="1"/>
          </p:nvPr>
        </p:nvSpPr>
        <p:spPr>
          <a:xfrm>
            <a:off x="4091494" y="445299"/>
            <a:ext cx="7672572" cy="5967539"/>
          </a:xfrm>
          <a:custGeom>
            <a:avLst/>
            <a:gdLst>
              <a:gd name="connsiteX0" fmla="*/ 4336944 w 7826423"/>
              <a:gd name="connsiteY0" fmla="*/ 0 h 6086337"/>
              <a:gd name="connsiteX1" fmla="*/ 7826423 w 7826423"/>
              <a:gd name="connsiteY1" fmla="*/ 0 h 6086337"/>
              <a:gd name="connsiteX2" fmla="*/ 7826423 w 7826423"/>
              <a:gd name="connsiteY2" fmla="*/ 3146741 h 6086337"/>
              <a:gd name="connsiteX3" fmla="*/ 7826422 w 7826423"/>
              <a:gd name="connsiteY3" fmla="*/ 3146741 h 6086337"/>
              <a:gd name="connsiteX4" fmla="*/ 7826422 w 7826423"/>
              <a:gd name="connsiteY4" fmla="*/ 3617978 h 6086337"/>
              <a:gd name="connsiteX5" fmla="*/ 7826422 w 7826423"/>
              <a:gd name="connsiteY5" fmla="*/ 4055368 h 6086337"/>
              <a:gd name="connsiteX6" fmla="*/ 7826422 w 7826423"/>
              <a:gd name="connsiteY6" fmla="*/ 6086337 h 6086337"/>
              <a:gd name="connsiteX7" fmla="*/ 1795149 w 7826423"/>
              <a:gd name="connsiteY7" fmla="*/ 6086337 h 6086337"/>
              <a:gd name="connsiteX8" fmla="*/ 1795149 w 7826423"/>
              <a:gd name="connsiteY8" fmla="*/ 4055924 h 6086337"/>
              <a:gd name="connsiteX9" fmla="*/ 0 w 7826423"/>
              <a:gd name="connsiteY9" fmla="*/ 4055924 h 6086337"/>
              <a:gd name="connsiteX10" fmla="*/ 0 w 7826423"/>
              <a:gd name="connsiteY10" fmla="*/ 2030915 h 6086337"/>
              <a:gd name="connsiteX11" fmla="*/ 4336944 w 7826423"/>
              <a:gd name="connsiteY11" fmla="*/ 2030915 h 6086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26423" h="6086337">
                <a:moveTo>
                  <a:pt x="4336944" y="0"/>
                </a:moveTo>
                <a:lnTo>
                  <a:pt x="7826423" y="0"/>
                </a:lnTo>
                <a:lnTo>
                  <a:pt x="7826423" y="3146741"/>
                </a:lnTo>
                <a:lnTo>
                  <a:pt x="7826422" y="3146741"/>
                </a:lnTo>
                <a:lnTo>
                  <a:pt x="7826422" y="3617978"/>
                </a:lnTo>
                <a:lnTo>
                  <a:pt x="7826422" y="4055368"/>
                </a:lnTo>
                <a:lnTo>
                  <a:pt x="7826422" y="6086337"/>
                </a:lnTo>
                <a:lnTo>
                  <a:pt x="1795149" y="6086337"/>
                </a:lnTo>
                <a:lnTo>
                  <a:pt x="1795149" y="4055924"/>
                </a:lnTo>
                <a:lnTo>
                  <a:pt x="0" y="4055924"/>
                </a:lnTo>
                <a:lnTo>
                  <a:pt x="0" y="2030915"/>
                </a:lnTo>
                <a:lnTo>
                  <a:pt x="4336944" y="2030915"/>
                </a:ln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anchor="ctr" anchorCtr="0">
            <a:noAutofit/>
          </a:bodyPr>
          <a:lstStyle>
            <a:lvl1pPr algn="ctr">
              <a:defRPr>
                <a:solidFill>
                  <a:schemeClr val="bg1"/>
                </a:solidFill>
              </a:defRPr>
            </a:lvl1pPr>
          </a:lstStyle>
          <a:p>
            <a:r>
              <a:rPr lang="en-US" dirty="0"/>
              <a:t>Change image by clicking on “insert” picture</a:t>
            </a:r>
          </a:p>
        </p:txBody>
      </p:sp>
      <p:sp>
        <p:nvSpPr>
          <p:cNvPr id="5" name="Title 1">
            <a:extLst>
              <a:ext uri="{FF2B5EF4-FFF2-40B4-BE49-F238E27FC236}">
                <a16:creationId xmlns:a16="http://schemas.microsoft.com/office/drawing/2014/main" id="{839DF1C3-5AEF-45F6-B7A9-64EF29BBFA53}"/>
              </a:ext>
            </a:extLst>
          </p:cNvPr>
          <p:cNvSpPr>
            <a:spLocks noGrp="1"/>
          </p:cNvSpPr>
          <p:nvPr>
            <p:ph type="title" hasCustomPrompt="1"/>
          </p:nvPr>
        </p:nvSpPr>
        <p:spPr>
          <a:xfrm>
            <a:off x="425319" y="941692"/>
            <a:ext cx="3235580" cy="2097190"/>
          </a:xfrm>
          <a:noFill/>
        </p:spPr>
        <p:txBody>
          <a:bodyPr lIns="0" tIns="0" rIns="0" bIns="182880" anchor="b" anchorCtr="0"/>
          <a:lstStyle>
            <a:lvl1pPr algn="l" defTabSz="914367" rtl="0" eaLnBrk="1" latinLnBrk="0" hangingPunct="1">
              <a:lnSpc>
                <a:spcPct val="90000"/>
              </a:lnSpc>
              <a:spcBef>
                <a:spcPct val="0"/>
              </a:spcBef>
              <a:buNone/>
              <a:defRPr lang="en-US" sz="3137" b="0" strike="noStrike" kern="1200" cap="none" spc="-49" baseline="0" dirty="0">
                <a:ln w="3175">
                  <a:noFill/>
                </a:ln>
                <a:gradFill>
                  <a:gsLst>
                    <a:gs pos="1000">
                      <a:schemeClr val="accent5"/>
                    </a:gs>
                    <a:gs pos="100000">
                      <a:schemeClr val="accent5"/>
                    </a:gs>
                  </a:gsLst>
                  <a:lin ang="5400000" scaled="1"/>
                </a:gradFill>
                <a:effectLst/>
                <a:latin typeface="+mj-lt"/>
                <a:ea typeface="+mn-ea"/>
                <a:cs typeface="Segoe UI" pitchFamily="34" charset="0"/>
              </a:defRPr>
            </a:lvl1pPr>
          </a:lstStyle>
          <a:p>
            <a:r>
              <a:rPr lang="en-US" dirty="0"/>
              <a:t>Dynamics 365</a:t>
            </a:r>
            <a:br>
              <a:rPr lang="en-US" dirty="0"/>
            </a:br>
            <a:r>
              <a:rPr lang="en-US" dirty="0"/>
              <a:t>title or event name</a:t>
            </a:r>
          </a:p>
        </p:txBody>
      </p:sp>
      <p:sp>
        <p:nvSpPr>
          <p:cNvPr id="6" name="Text Placeholder 10">
            <a:extLst>
              <a:ext uri="{FF2B5EF4-FFF2-40B4-BE49-F238E27FC236}">
                <a16:creationId xmlns:a16="http://schemas.microsoft.com/office/drawing/2014/main" id="{1CBD56B1-C0C9-4444-88C4-D838CFE41F0B}"/>
              </a:ext>
            </a:extLst>
          </p:cNvPr>
          <p:cNvSpPr>
            <a:spLocks noGrp="1"/>
          </p:cNvSpPr>
          <p:nvPr>
            <p:ph type="body" sz="quarter" idx="15" hasCustomPrompt="1"/>
          </p:nvPr>
        </p:nvSpPr>
        <p:spPr>
          <a:xfrm>
            <a:off x="464841" y="3038882"/>
            <a:ext cx="3208011" cy="724246"/>
          </a:xfrm>
        </p:spPr>
        <p:txBody>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lang="en-US" sz="1765" kern="1200" spc="-49" baseline="0" dirty="0">
                <a:gradFill>
                  <a:gsLst>
                    <a:gs pos="0">
                      <a:schemeClr val="bg1"/>
                    </a:gs>
                    <a:gs pos="100000">
                      <a:schemeClr val="bg1"/>
                    </a:gs>
                  </a:gsLst>
                  <a:lin ang="5400000" scaled="1"/>
                </a:gra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lang="en-US" sz="1765" kern="1200" spc="-49" baseline="0" dirty="0">
                <a:gradFill>
                  <a:gsLst>
                    <a:gs pos="0">
                      <a:schemeClr val="bg1"/>
                    </a:gs>
                    <a:gs pos="100000">
                      <a:schemeClr val="bg1"/>
                    </a:gs>
                  </a:gsLst>
                  <a:lin ang="5400000" scaled="1"/>
                </a:gradFill>
                <a:latin typeface="+mn-lt"/>
                <a:ea typeface="+mn-ea"/>
                <a:cs typeface="+mn-cs"/>
              </a:defRPr>
            </a:lvl2pPr>
            <a:lvl3pPr>
              <a:defRPr sz="1372"/>
            </a:lvl3pPr>
            <a:lvl4pPr>
              <a:defRPr sz="1372"/>
            </a:lvl4pPr>
            <a:lvl5pPr>
              <a:defRPr sz="1029"/>
            </a:lvl5pPr>
          </a:lstStyle>
          <a:p>
            <a:pPr lvl="0"/>
            <a:r>
              <a:rPr lang="en-US" dirty="0"/>
              <a:t>Author name</a:t>
            </a:r>
          </a:p>
          <a:p>
            <a:pPr lvl="1"/>
            <a:r>
              <a:rPr lang="en-US" dirty="0"/>
              <a:t>Date</a:t>
            </a:r>
          </a:p>
        </p:txBody>
      </p:sp>
      <p:pic>
        <p:nvPicPr>
          <p:cNvPr id="7" name="Picture 6">
            <a:extLst>
              <a:ext uri="{FF2B5EF4-FFF2-40B4-BE49-F238E27FC236}">
                <a16:creationId xmlns:a16="http://schemas.microsoft.com/office/drawing/2014/main" id="{772F027F-4AF8-444C-9BC7-4C426059122D}"/>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74248" y="257170"/>
            <a:ext cx="2266311" cy="569191"/>
          </a:xfrm>
          <a:prstGeom prst="rect">
            <a:avLst/>
          </a:prstGeom>
        </p:spPr>
      </p:pic>
    </p:spTree>
    <p:extLst>
      <p:ext uri="{BB962C8B-B14F-4D97-AF65-F5344CB8AC3E}">
        <p14:creationId xmlns:p14="http://schemas.microsoft.com/office/powerpoint/2010/main" val="29998097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hank You slide">
    <p:bg>
      <p:bgPr>
        <a:blipFill dpi="0" rotWithShape="1">
          <a:blip r:embed="rId2">
            <a:alphaModFix amt="91000"/>
            <a:lum/>
          </a:blip>
          <a:srcRect/>
          <a:stretch>
            <a:fillRect/>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806867B-BFC8-43B9-8092-2080745A5F70}"/>
              </a:ext>
            </a:extLst>
          </p:cNvPr>
          <p:cNvSpPr/>
          <p:nvPr userDrawn="1"/>
        </p:nvSpPr>
        <p:spPr>
          <a:xfrm>
            <a:off x="303005" y="3429000"/>
            <a:ext cx="8574451" cy="1180195"/>
          </a:xfrm>
          <a:prstGeom prst="rect">
            <a:avLst/>
          </a:prstGeom>
        </p:spPr>
        <p:txBody>
          <a:bodyPr wrap="square">
            <a:spAutoFit/>
          </a:bodyPr>
          <a:lstStyle/>
          <a:p>
            <a:pPr lvl="1">
              <a:lnSpc>
                <a:spcPct val="120000"/>
              </a:lnSpc>
            </a:pPr>
            <a:r>
              <a:rPr lang="en-US" sz="6600" b="1" dirty="0">
                <a:solidFill>
                  <a:srgbClr val="3C4252"/>
                </a:solidFill>
                <a:latin typeface="Proxima Nova Semibold" panose="02000506030000020004" pitchFamily="50" charset="0"/>
                <a:ea typeface="Proxima Nova" charset="0"/>
                <a:cs typeface="Proxima Nova" charset="0"/>
              </a:rPr>
              <a:t>Thank You</a:t>
            </a:r>
          </a:p>
        </p:txBody>
      </p:sp>
      <p:pic>
        <p:nvPicPr>
          <p:cNvPr id="3" name="Picture 2" descr="A close up of a logo&#10;&#10;Description automatically generated">
            <a:extLst>
              <a:ext uri="{FF2B5EF4-FFF2-40B4-BE49-F238E27FC236}">
                <a16:creationId xmlns:a16="http://schemas.microsoft.com/office/drawing/2014/main" id="{55CCC642-EC10-438F-957C-A763C0CA6E6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234870" y="296838"/>
            <a:ext cx="3722259" cy="3722259"/>
          </a:xfrm>
          <a:prstGeom prst="rect">
            <a:avLst/>
          </a:prstGeom>
        </p:spPr>
      </p:pic>
    </p:spTree>
    <p:extLst>
      <p:ext uri="{BB962C8B-B14F-4D97-AF65-F5344CB8AC3E}">
        <p14:creationId xmlns:p14="http://schemas.microsoft.com/office/powerpoint/2010/main" val="24569209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1_Title Slide 5">
    <p:bg>
      <p:bgPr>
        <a:solidFill>
          <a:schemeClr val="bg2"/>
        </a:solidFill>
        <a:effectLst/>
      </p:bgPr>
    </p:bg>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024A379D-BCE5-4A42-8A2B-EABC40EF5275}"/>
              </a:ext>
            </a:extLst>
          </p:cNvPr>
          <p:cNvSpPr>
            <a:spLocks noGrp="1"/>
          </p:cNvSpPr>
          <p:nvPr>
            <p:ph type="pic" sz="quarter" idx="16" hasCustomPrompt="1"/>
          </p:nvPr>
        </p:nvSpPr>
        <p:spPr>
          <a:xfrm>
            <a:off x="4091494" y="445299"/>
            <a:ext cx="7672572" cy="5967539"/>
          </a:xfrm>
          <a:custGeom>
            <a:avLst/>
            <a:gdLst>
              <a:gd name="connsiteX0" fmla="*/ 4336944 w 7826423"/>
              <a:gd name="connsiteY0" fmla="*/ 0 h 6086337"/>
              <a:gd name="connsiteX1" fmla="*/ 7826423 w 7826423"/>
              <a:gd name="connsiteY1" fmla="*/ 0 h 6086337"/>
              <a:gd name="connsiteX2" fmla="*/ 7826423 w 7826423"/>
              <a:gd name="connsiteY2" fmla="*/ 3146741 h 6086337"/>
              <a:gd name="connsiteX3" fmla="*/ 7826422 w 7826423"/>
              <a:gd name="connsiteY3" fmla="*/ 3146741 h 6086337"/>
              <a:gd name="connsiteX4" fmla="*/ 7826422 w 7826423"/>
              <a:gd name="connsiteY4" fmla="*/ 3617978 h 6086337"/>
              <a:gd name="connsiteX5" fmla="*/ 7826422 w 7826423"/>
              <a:gd name="connsiteY5" fmla="*/ 4055368 h 6086337"/>
              <a:gd name="connsiteX6" fmla="*/ 7826422 w 7826423"/>
              <a:gd name="connsiteY6" fmla="*/ 6086337 h 6086337"/>
              <a:gd name="connsiteX7" fmla="*/ 1795149 w 7826423"/>
              <a:gd name="connsiteY7" fmla="*/ 6086337 h 6086337"/>
              <a:gd name="connsiteX8" fmla="*/ 1795149 w 7826423"/>
              <a:gd name="connsiteY8" fmla="*/ 4055924 h 6086337"/>
              <a:gd name="connsiteX9" fmla="*/ 0 w 7826423"/>
              <a:gd name="connsiteY9" fmla="*/ 4055924 h 6086337"/>
              <a:gd name="connsiteX10" fmla="*/ 0 w 7826423"/>
              <a:gd name="connsiteY10" fmla="*/ 2030915 h 6086337"/>
              <a:gd name="connsiteX11" fmla="*/ 4336944 w 7826423"/>
              <a:gd name="connsiteY11" fmla="*/ 2030915 h 6086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26423" h="6086337">
                <a:moveTo>
                  <a:pt x="4336944" y="0"/>
                </a:moveTo>
                <a:lnTo>
                  <a:pt x="7826423" y="0"/>
                </a:lnTo>
                <a:lnTo>
                  <a:pt x="7826423" y="3146741"/>
                </a:lnTo>
                <a:lnTo>
                  <a:pt x="7826422" y="3146741"/>
                </a:lnTo>
                <a:lnTo>
                  <a:pt x="7826422" y="3617978"/>
                </a:lnTo>
                <a:lnTo>
                  <a:pt x="7826422" y="4055368"/>
                </a:lnTo>
                <a:lnTo>
                  <a:pt x="7826422" y="6086337"/>
                </a:lnTo>
                <a:lnTo>
                  <a:pt x="1795149" y="6086337"/>
                </a:lnTo>
                <a:lnTo>
                  <a:pt x="1795149" y="4055924"/>
                </a:lnTo>
                <a:lnTo>
                  <a:pt x="0" y="4055924"/>
                </a:lnTo>
                <a:lnTo>
                  <a:pt x="0" y="2030915"/>
                </a:lnTo>
                <a:lnTo>
                  <a:pt x="4336944" y="2030915"/>
                </a:ln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anchor="ctr" anchorCtr="0">
            <a:noAutofit/>
          </a:bodyPr>
          <a:lstStyle>
            <a:lvl1pPr algn="ctr">
              <a:defRPr>
                <a:solidFill>
                  <a:schemeClr val="bg1"/>
                </a:solidFill>
              </a:defRPr>
            </a:lvl1pPr>
          </a:lstStyle>
          <a:p>
            <a:r>
              <a:rPr lang="en-US" dirty="0"/>
              <a:t>Change image by clicking on “insert” picture</a:t>
            </a:r>
          </a:p>
        </p:txBody>
      </p:sp>
      <p:pic>
        <p:nvPicPr>
          <p:cNvPr id="4" name="Picture 3">
            <a:extLst>
              <a:ext uri="{FF2B5EF4-FFF2-40B4-BE49-F238E27FC236}">
                <a16:creationId xmlns:a16="http://schemas.microsoft.com/office/drawing/2014/main" id="{E2474019-F28F-4D82-8526-2A17246A9B6C}"/>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74248" y="257318"/>
            <a:ext cx="2266311" cy="569191"/>
          </a:xfrm>
          <a:prstGeom prst="rect">
            <a:avLst/>
          </a:prstGeom>
        </p:spPr>
      </p:pic>
      <p:sp>
        <p:nvSpPr>
          <p:cNvPr id="5" name="Title 1">
            <a:extLst>
              <a:ext uri="{FF2B5EF4-FFF2-40B4-BE49-F238E27FC236}">
                <a16:creationId xmlns:a16="http://schemas.microsoft.com/office/drawing/2014/main" id="{839DF1C3-5AEF-45F6-B7A9-64EF29BBFA53}"/>
              </a:ext>
            </a:extLst>
          </p:cNvPr>
          <p:cNvSpPr>
            <a:spLocks noGrp="1"/>
          </p:cNvSpPr>
          <p:nvPr>
            <p:ph type="title" hasCustomPrompt="1"/>
          </p:nvPr>
        </p:nvSpPr>
        <p:spPr>
          <a:xfrm>
            <a:off x="425319" y="941692"/>
            <a:ext cx="3235580" cy="2097190"/>
          </a:xfrm>
          <a:noFill/>
        </p:spPr>
        <p:txBody>
          <a:bodyPr lIns="0" tIns="0" rIns="0" bIns="182880" anchor="b" anchorCtr="0"/>
          <a:lstStyle>
            <a:lvl1pPr>
              <a:defRPr sz="3137" strike="noStrike" spc="-49" baseline="0">
                <a:gradFill>
                  <a:gsLst>
                    <a:gs pos="83000">
                      <a:schemeClr val="tx2"/>
                    </a:gs>
                    <a:gs pos="99000">
                      <a:schemeClr val="tx2"/>
                    </a:gs>
                  </a:gsLst>
                  <a:lin ang="5400000" scaled="1"/>
                </a:gradFill>
              </a:defRPr>
            </a:lvl1pPr>
          </a:lstStyle>
          <a:p>
            <a:r>
              <a:rPr lang="en-US" dirty="0"/>
              <a:t>Dynamics 365</a:t>
            </a:r>
            <a:br>
              <a:rPr lang="en-US" dirty="0"/>
            </a:br>
            <a:r>
              <a:rPr lang="en-US" dirty="0"/>
              <a:t>title or event name</a:t>
            </a:r>
          </a:p>
        </p:txBody>
      </p:sp>
      <p:sp>
        <p:nvSpPr>
          <p:cNvPr id="6" name="Text Placeholder 10">
            <a:extLst>
              <a:ext uri="{FF2B5EF4-FFF2-40B4-BE49-F238E27FC236}">
                <a16:creationId xmlns:a16="http://schemas.microsoft.com/office/drawing/2014/main" id="{1CBD56B1-C0C9-4444-88C4-D838CFE41F0B}"/>
              </a:ext>
            </a:extLst>
          </p:cNvPr>
          <p:cNvSpPr>
            <a:spLocks noGrp="1"/>
          </p:cNvSpPr>
          <p:nvPr>
            <p:ph type="body" sz="quarter" idx="15" hasCustomPrompt="1"/>
          </p:nvPr>
        </p:nvSpPr>
        <p:spPr>
          <a:xfrm>
            <a:off x="464841" y="3038882"/>
            <a:ext cx="3208011" cy="727892"/>
          </a:xfrm>
        </p:spPr>
        <p:txBody>
          <a:bodyPr/>
          <a:lstStyle>
            <a:lvl1pPr>
              <a:defRPr sz="1765"/>
            </a:lvl1pPr>
            <a:lvl2pPr>
              <a:defRPr sz="1765"/>
            </a:lvl2pPr>
            <a:lvl3pPr>
              <a:defRPr sz="1372"/>
            </a:lvl3pPr>
            <a:lvl4pPr>
              <a:defRPr sz="1372"/>
            </a:lvl4pPr>
            <a:lvl5pPr>
              <a:defRPr sz="1029"/>
            </a:lvl5pPr>
          </a:lstStyle>
          <a:p>
            <a:pPr lvl="0"/>
            <a:r>
              <a:rPr lang="en-US" dirty="0"/>
              <a:t>Author name</a:t>
            </a:r>
          </a:p>
          <a:p>
            <a:pPr lvl="1"/>
            <a:r>
              <a:rPr lang="en-US" dirty="0"/>
              <a:t>Date</a:t>
            </a:r>
          </a:p>
        </p:txBody>
      </p:sp>
    </p:spTree>
    <p:extLst>
      <p:ext uri="{BB962C8B-B14F-4D97-AF65-F5344CB8AC3E}">
        <p14:creationId xmlns:p14="http://schemas.microsoft.com/office/powerpoint/2010/main" val="12496733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p:spPr>
        <p:txBody>
          <a:bodyPr lIns="0" tIns="0" rIns="0" bIns="0"/>
          <a:lstStyle>
            <a:lvl1pPr>
              <a:defRPr sz="1765" spc="0" baseline="0">
                <a:gradFill>
                  <a:gsLst>
                    <a:gs pos="83000">
                      <a:schemeClr val="tx1"/>
                    </a:gs>
                    <a:gs pos="99000">
                      <a:schemeClr val="tx1"/>
                    </a:gs>
                  </a:gsLst>
                  <a:lin ang="5400000" scaled="1"/>
                </a:gradFill>
              </a:defRPr>
            </a:lvl1pPr>
          </a:lstStyle>
          <a:p>
            <a:r>
              <a:rPr lang="en-US" dirty="0"/>
              <a:t>Contents</a:t>
            </a:r>
          </a:p>
        </p:txBody>
      </p:sp>
      <p:sp>
        <p:nvSpPr>
          <p:cNvPr id="4" name="Text Placeholder 3"/>
          <p:cNvSpPr>
            <a:spLocks noGrp="1"/>
          </p:cNvSpPr>
          <p:nvPr>
            <p:ph type="body" sz="quarter" idx="10" hasCustomPrompt="1"/>
          </p:nvPr>
        </p:nvSpPr>
        <p:spPr>
          <a:xfrm>
            <a:off x="6229843" y="1168943"/>
            <a:ext cx="3837818" cy="3786998"/>
          </a:xfrm>
        </p:spPr>
        <p:txBody>
          <a:bodyPr wrap="square" lIns="0" tIns="0" rIns="0" bIns="0">
            <a:noAutofit/>
          </a:bodyPr>
          <a:lstStyle>
            <a:lvl1pPr marL="0" indent="0" defTabSz="507330">
              <a:spcAft>
                <a:spcPts val="490"/>
              </a:spcAft>
              <a:buNone/>
              <a:defRPr sz="1765" spc="0" baseline="0">
                <a:gradFill>
                  <a:gsLst>
                    <a:gs pos="83000">
                      <a:schemeClr val="tx2"/>
                    </a:gs>
                    <a:gs pos="99000">
                      <a:schemeClr val="tx2"/>
                    </a:gs>
                  </a:gsLst>
                  <a:lin ang="5400000" scaled="1"/>
                </a:gra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dirty="0"/>
              <a:t>##	Section Title</a:t>
            </a:r>
          </a:p>
        </p:txBody>
      </p:sp>
    </p:spTree>
    <p:extLst>
      <p:ext uri="{BB962C8B-B14F-4D97-AF65-F5344CB8AC3E}">
        <p14:creationId xmlns:p14="http://schemas.microsoft.com/office/powerpoint/2010/main" val="2521846828"/>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gradFill>
                  <a:gsLst>
                    <a:gs pos="83000">
                      <a:schemeClr val="tx1"/>
                    </a:gs>
                    <a:gs pos="99000">
                      <a:schemeClr val="tx1"/>
                    </a:gs>
                  </a:gsLst>
                  <a:lin ang="5400000" scaled="1"/>
                </a:gra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55995" y="1922802"/>
            <a:ext cx="11306469" cy="603538"/>
          </a:xfrm>
        </p:spPr>
        <p:txBody>
          <a:bodyPr wrap="square" lIns="0" tIns="0" rIns="0" bIns="0">
            <a:spAutoFit/>
          </a:bodyPr>
          <a:lstStyle>
            <a:lvl1pPr marL="0" indent="0">
              <a:lnSpc>
                <a:spcPts val="2353"/>
              </a:lnSpc>
              <a:buNone/>
              <a:defRPr sz="1961" b="0" i="0" spc="0">
                <a:gradFill>
                  <a:gsLst>
                    <a:gs pos="83000">
                      <a:schemeClr val="tx1"/>
                    </a:gs>
                    <a:gs pos="99000">
                      <a:schemeClr val="tx1"/>
                    </a:gs>
                  </a:gsLst>
                  <a:lin ang="5400000" scaled="1"/>
                </a:gradFill>
                <a:latin typeface="+mj-lt"/>
              </a:defRPr>
            </a:lvl1pPr>
            <a:lvl2pPr marL="0" indent="0">
              <a:lnSpc>
                <a:spcPts val="2353"/>
              </a:lnSpc>
              <a:buNone/>
              <a:defRPr spc="0">
                <a:gradFill>
                  <a:gsLst>
                    <a:gs pos="83000">
                      <a:schemeClr val="tx1"/>
                    </a:gs>
                    <a:gs pos="99000">
                      <a:schemeClr val="tx1"/>
                    </a:gs>
                  </a:gsLst>
                  <a:lin ang="5400000" scaled="1"/>
                </a:gradFill>
              </a:defRPr>
            </a:lvl2pPr>
            <a:lvl3pPr marL="448193" indent="0">
              <a:buNone/>
              <a:defRPr/>
            </a:lvl3pPr>
            <a:lvl4pPr marL="672290" indent="0">
              <a:buNone/>
              <a:defRPr/>
            </a:lvl4pPr>
            <a:lvl5pPr marL="896386" indent="0">
              <a:buNone/>
              <a:defRPr/>
            </a:lvl5pPr>
          </a:lstStyle>
          <a:p>
            <a:pPr lvl="0"/>
            <a:r>
              <a:rPr lang="en-US" dirty="0"/>
              <a:t>Large: subhead Segoe UI </a:t>
            </a:r>
            <a:r>
              <a:rPr lang="en-US" dirty="0" err="1"/>
              <a:t>Semibold</a:t>
            </a:r>
            <a:r>
              <a:rPr lang="en-US" dirty="0"/>
              <a:t> 20/24</a:t>
            </a:r>
          </a:p>
          <a:p>
            <a:pPr lvl="1"/>
            <a:r>
              <a:rPr lang="en-US" dirty="0"/>
              <a:t>Large: subhead Segoe UI Regular 20/24</a:t>
            </a:r>
          </a:p>
        </p:txBody>
      </p:sp>
      <p:sp>
        <p:nvSpPr>
          <p:cNvPr id="5" name="Text Placeholder 4"/>
          <p:cNvSpPr>
            <a:spLocks noGrp="1"/>
          </p:cNvSpPr>
          <p:nvPr>
            <p:ph type="body" sz="quarter" idx="11" hasCustomPrompt="1"/>
          </p:nvPr>
        </p:nvSpPr>
        <p:spPr>
          <a:xfrm>
            <a:off x="455995" y="3151388"/>
            <a:ext cx="11306469" cy="443839"/>
          </a:xfr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gradFill>
                  <a:gsLst>
                    <a:gs pos="83000">
                      <a:schemeClr val="tx1"/>
                    </a:gs>
                    <a:gs pos="99000">
                      <a:schemeClr val="tx1"/>
                    </a:gs>
                  </a:gsLst>
                  <a:lin ang="5400000" scaled="1"/>
                </a:gradFill>
              </a:defRPr>
            </a:lvl2pPr>
            <a:lvl3pPr marL="448193" indent="0">
              <a:buNone/>
              <a:defRPr/>
            </a:lvl3pPr>
            <a:lvl4pPr marL="672290" indent="0">
              <a:buNone/>
              <a:defRPr/>
            </a:lvl4pPr>
            <a:lvl5pPr marL="896386" indent="0">
              <a:buNone/>
              <a:defRPr/>
            </a:lvl5pPr>
          </a:lstStyle>
          <a:p>
            <a:pPr lvl="0"/>
            <a:r>
              <a:rPr lang="en-US" dirty="0"/>
              <a:t>Medium: paragraph title Segoe UI </a:t>
            </a:r>
            <a:r>
              <a:rPr lang="en-US" dirty="0" err="1"/>
              <a:t>Semibold</a:t>
            </a:r>
            <a:r>
              <a:rPr lang="en-US" dirty="0"/>
              <a:t> 14/18</a:t>
            </a:r>
          </a:p>
          <a:p>
            <a:pPr lvl="1"/>
            <a:r>
              <a:rPr lang="en-US" dirty="0"/>
              <a:t>Body copy Segoe UI Regular 14/18</a:t>
            </a:r>
          </a:p>
        </p:txBody>
      </p:sp>
      <p:sp>
        <p:nvSpPr>
          <p:cNvPr id="7" name="Text Placeholder 6"/>
          <p:cNvSpPr>
            <a:spLocks noGrp="1"/>
          </p:cNvSpPr>
          <p:nvPr>
            <p:ph type="body" sz="quarter" idx="12" hasCustomPrompt="1"/>
          </p:nvPr>
        </p:nvSpPr>
        <p:spPr>
          <a:xfrm>
            <a:off x="455995" y="4352947"/>
            <a:ext cx="11306469" cy="331946"/>
          </a:xfr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gradFill>
                  <a:gsLst>
                    <a:gs pos="83000">
                      <a:schemeClr val="tx1"/>
                    </a:gs>
                    <a:gs pos="99000">
                      <a:schemeClr val="tx1"/>
                    </a:gs>
                  </a:gsLst>
                  <a:lin ang="5400000" scaled="1"/>
                </a:gradFill>
              </a:defRPr>
            </a:lvl2pPr>
            <a:lvl3pPr marL="448193" indent="0">
              <a:buNone/>
              <a:defRPr/>
            </a:lvl3pPr>
            <a:lvl4pPr marL="672290" indent="0">
              <a:buNone/>
              <a:defRPr/>
            </a:lvl4pPr>
            <a:lvl5pPr marL="0" indent="0">
              <a:lnSpc>
                <a:spcPct val="100000"/>
              </a:lnSpc>
              <a:buNone/>
              <a:defRPr>
                <a:gradFill>
                  <a:gsLst>
                    <a:gs pos="83000">
                      <a:schemeClr val="tx1"/>
                    </a:gs>
                    <a:gs pos="99000">
                      <a:schemeClr val="tx1"/>
                    </a:gs>
                  </a:gsLst>
                  <a:lin ang="5400000" scaled="1"/>
                </a:gradFill>
              </a:defRPr>
            </a:lvl5pPr>
          </a:lstStyle>
          <a:p>
            <a:pPr lvl="4"/>
            <a:r>
              <a:rPr lang="en-US" dirty="0"/>
              <a:t>Small caption: Segoe UI Bold 10/12</a:t>
            </a:r>
          </a:p>
          <a:p>
            <a:pPr lvl="1"/>
            <a:r>
              <a:rPr lang="en-US" dirty="0"/>
              <a:t>Small caption Segoe Regular 10/12</a:t>
            </a:r>
          </a:p>
        </p:txBody>
      </p:sp>
    </p:spTree>
    <p:extLst>
      <p:ext uri="{BB962C8B-B14F-4D97-AF65-F5344CB8AC3E}">
        <p14:creationId xmlns:p14="http://schemas.microsoft.com/office/powerpoint/2010/main" val="346996797"/>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gradFill>
                  <a:gsLst>
                    <a:gs pos="83000">
                      <a:schemeClr val="tx1"/>
                    </a:gs>
                    <a:gs pos="99000">
                      <a:schemeClr val="tx1"/>
                    </a:gs>
                  </a:gsLst>
                  <a:lin ang="5400000" scaled="1"/>
                </a:gra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55995" y="1922587"/>
            <a:ext cx="9384447" cy="603538"/>
          </a:xfrm>
        </p:spPr>
        <p:txBody>
          <a:bodyPr wrap="square" lIns="0" tIns="0" rIns="0" bIns="0">
            <a:spAutoFit/>
          </a:bodyPr>
          <a:lstStyle>
            <a:lvl1pPr marL="0" indent="0">
              <a:lnSpc>
                <a:spcPts val="2353"/>
              </a:lnSpc>
              <a:buNone/>
              <a:defRPr lang="en-US" sz="1961" kern="1200" spc="0" baseline="0" dirty="0">
                <a:gradFill>
                  <a:gsLst>
                    <a:gs pos="83000">
                      <a:schemeClr val="tx1"/>
                    </a:gs>
                    <a:gs pos="99000">
                      <a:schemeClr val="tx1"/>
                    </a:gs>
                  </a:gsLst>
                  <a:lin ang="5400000" scaled="1"/>
                </a:gra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55995" y="3151388"/>
            <a:ext cx="3618381" cy="2675220"/>
          </a:xfrm>
        </p:spPr>
        <p:txBody>
          <a:bodyPr lIns="0" tIns="0" rIns="0" bIns="0"/>
          <a:lstStyle>
            <a:lvl1pPr marL="0" indent="0">
              <a:lnSpc>
                <a:spcPts val="1765"/>
              </a:lnSpc>
              <a:spcBef>
                <a:spcPts val="0"/>
              </a:spcBef>
              <a:spcAft>
                <a:spcPts val="588"/>
              </a:spcAft>
              <a:buNone/>
              <a:defRPr sz="1372" b="0" spc="0" baseline="0">
                <a:solidFill>
                  <a:srgbClr val="008C7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gradFill>
                  <a:gsLst>
                    <a:gs pos="83000">
                      <a:schemeClr val="tx1"/>
                    </a:gs>
                    <a:gs pos="99000">
                      <a:schemeClr val="tx1"/>
                    </a:gs>
                  </a:gsLst>
                  <a:lin ang="5400000" scaled="1"/>
                </a:gradFill>
                <a:latin typeface="+mn-lt"/>
                <a:ea typeface="+mn-ea"/>
                <a:cs typeface="+mn-cs"/>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675220"/>
          </a:xfrm>
        </p:spPr>
        <p:txBody>
          <a:bodyPr lIns="0" tIns="0" rIns="0" bIns="0"/>
          <a:lstStyle>
            <a:lvl1pPr marL="0" indent="0">
              <a:lnSpc>
                <a:spcPts val="1765"/>
              </a:lnSpc>
              <a:spcBef>
                <a:spcPts val="0"/>
              </a:spcBef>
              <a:spcAft>
                <a:spcPts val="588"/>
              </a:spcAft>
              <a:buNone/>
              <a:defRPr sz="1372" b="0" spc="0" baseline="0">
                <a:solidFill>
                  <a:srgbClr val="008C7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gradFill>
                  <a:gsLst>
                    <a:gs pos="83000">
                      <a:schemeClr val="tx1"/>
                    </a:gs>
                    <a:gs pos="99000">
                      <a:schemeClr val="tx1"/>
                    </a:gs>
                  </a:gsLst>
                  <a:lin ang="5400000" scaled="1"/>
                </a:gradFill>
                <a:latin typeface="+mn-lt"/>
                <a:ea typeface="+mn-ea"/>
                <a:cs typeface="+mn-cs"/>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675220"/>
          </a:xfrm>
        </p:spPr>
        <p:txBody>
          <a:bodyPr lIns="0" tIns="0" rIns="0" bIns="0"/>
          <a:lstStyle>
            <a:lvl1pPr marL="0" indent="0">
              <a:lnSpc>
                <a:spcPts val="1765"/>
              </a:lnSpc>
              <a:spcBef>
                <a:spcPts val="0"/>
              </a:spcBef>
              <a:spcAft>
                <a:spcPts val="588"/>
              </a:spcAft>
              <a:buNone/>
              <a:defRPr sz="1372" b="0" spc="0" baseline="0">
                <a:solidFill>
                  <a:srgbClr val="008C7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gradFill>
                  <a:gsLst>
                    <a:gs pos="83000">
                      <a:schemeClr val="tx1"/>
                    </a:gs>
                    <a:gs pos="99000">
                      <a:schemeClr val="tx1"/>
                    </a:gs>
                  </a:gsLst>
                  <a:lin ang="5400000" scaled="1"/>
                </a:gradFill>
                <a:latin typeface="+mn-lt"/>
                <a:ea typeface="+mn-ea"/>
                <a:cs typeface="+mn-cs"/>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Tree>
    <p:extLst>
      <p:ext uri="{BB962C8B-B14F-4D97-AF65-F5344CB8AC3E}">
        <p14:creationId xmlns:p14="http://schemas.microsoft.com/office/powerpoint/2010/main" val="3241588004"/>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gradFill>
                  <a:gsLst>
                    <a:gs pos="83000">
                      <a:schemeClr val="tx1"/>
                    </a:gs>
                    <a:gs pos="99000">
                      <a:schemeClr val="tx1"/>
                    </a:gs>
                  </a:gsLst>
                  <a:lin ang="5400000" scaled="1"/>
                </a:gradFill>
              </a:defRPr>
            </a:lvl1pPr>
          </a:lstStyle>
          <a:p>
            <a:r>
              <a:rPr lang="en-US" dirty="0"/>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3"/>
            <a:ext cx="3618381" cy="2435151"/>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gradFill>
                  <a:gsLst>
                    <a:gs pos="83000">
                      <a:schemeClr val="tx1"/>
                    </a:gs>
                    <a:gs pos="99000">
                      <a:schemeClr val="tx1"/>
                    </a:gs>
                  </a:gsLst>
                  <a:lin ang="5400000" scaled="1"/>
                </a:gra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lvl="1"/>
            <a:endParaRPr lang="en-US" dirty="0"/>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1" y="2363623"/>
            <a:ext cx="3618381" cy="2435151"/>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gradFill>
                  <a:gsLst>
                    <a:gs pos="83000">
                      <a:schemeClr val="tx1"/>
                    </a:gs>
                    <a:gs pos="99000">
                      <a:schemeClr val="tx1"/>
                    </a:gs>
                  </a:gsLst>
                  <a:lin ang="5400000" scaled="1"/>
                </a:gra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lvl="1"/>
            <a:endParaRPr lang="en-US" dirty="0"/>
          </a:p>
        </p:txBody>
      </p:sp>
    </p:spTree>
    <p:extLst>
      <p:ext uri="{BB962C8B-B14F-4D97-AF65-F5344CB8AC3E}">
        <p14:creationId xmlns:p14="http://schemas.microsoft.com/office/powerpoint/2010/main" val="3716285324"/>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64958" y="1599724"/>
            <a:ext cx="3609417" cy="3099393"/>
          </a:xfrm>
          <a:blipFill>
            <a:blip r:embed="rId2" cstate="screen">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chemeClr val="bg1"/>
                </a:solidFill>
              </a:defRPr>
            </a:lvl1pPr>
          </a:lstStyle>
          <a:p>
            <a:pPr lvl="0"/>
            <a:r>
              <a:rPr lang="en-US" dirty="0"/>
              <a:t>Place photo</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gradFill>
                  <a:gsLst>
                    <a:gs pos="83000">
                      <a:schemeClr val="tx1"/>
                    </a:gs>
                    <a:gs pos="99000">
                      <a:schemeClr val="tx1"/>
                    </a:gs>
                  </a:gsLst>
                  <a:lin ang="5400000" scaled="1"/>
                </a:gra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55995" y="4927922"/>
            <a:ext cx="3618381" cy="1186064"/>
          </a:xfrm>
        </p:spPr>
        <p:txBody>
          <a:bodyPr lIns="0" tIns="0" rIns="0" bIns="0"/>
          <a:lstStyle>
            <a:lvl1pPr marL="0" indent="0">
              <a:lnSpc>
                <a:spcPts val="1765"/>
              </a:lnSpc>
              <a:spcBef>
                <a:spcPts val="1176"/>
              </a:spcBef>
              <a:buNone/>
              <a:defRPr lang="en-US" sz="1372" b="0" kern="1200" spc="0" baseline="0" dirty="0">
                <a:gradFill>
                  <a:gsLst>
                    <a:gs pos="83000">
                      <a:schemeClr val="tx1"/>
                    </a:gs>
                    <a:gs pos="99000">
                      <a:schemeClr val="tx1"/>
                    </a:gs>
                  </a:gsLst>
                  <a:lin ang="5400000" scaled="1"/>
                </a:gra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lang="en-US" sz="1372" kern="1200" spc="0" baseline="0" dirty="0">
                <a:gradFill>
                  <a:gsLst>
                    <a:gs pos="83000">
                      <a:schemeClr val="tx1"/>
                    </a:gs>
                    <a:gs pos="99000">
                      <a:schemeClr val="tx1"/>
                    </a:gs>
                  </a:gsLst>
                  <a:lin ang="5400000" scaled="1"/>
                </a:gradFill>
                <a:latin typeface="+mn-lt"/>
                <a:ea typeface="+mn-ea"/>
                <a:cs typeface="+mn-cs"/>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marL="0" marR="0" lvl="1"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pPr>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144083"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gradFill>
                  <a:gsLst>
                    <a:gs pos="83000">
                      <a:schemeClr val="tx1"/>
                    </a:gs>
                    <a:gs pos="99000">
                      <a:schemeClr val="tx1"/>
                    </a:gs>
                  </a:gsLst>
                  <a:lin ang="5400000" scaled="1"/>
                </a:gra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00039" y="1599724"/>
            <a:ext cx="3609417" cy="3099393"/>
          </a:xfrm>
          <a:blipFill>
            <a:blip r:embed="rId3" cstate="screen">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chemeClr val="bg1"/>
                </a:solidFill>
              </a:defRPr>
            </a:lvl1pPr>
          </a:lstStyle>
          <a:p>
            <a:pPr lvl="0"/>
            <a:r>
              <a:rPr lang="en-US" dirty="0"/>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144083" y="1599722"/>
            <a:ext cx="3609417" cy="3099394"/>
          </a:xfrm>
          <a:blipFill>
            <a:blip r:embed="rId4" cstate="screen">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chemeClr val="bg1"/>
                </a:solidFill>
              </a:defRPr>
            </a:lvl1pPr>
          </a:lstStyle>
          <a:p>
            <a:pPr lvl="0"/>
            <a:r>
              <a:rPr lang="en-US" dirty="0"/>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1"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lang="en-US" sz="1372" kern="1200" spc="0" baseline="0" dirty="0" err="1">
                <a:gradFill>
                  <a:gsLst>
                    <a:gs pos="83000">
                      <a:schemeClr val="tx1"/>
                    </a:gs>
                    <a:gs pos="99000">
                      <a:schemeClr val="tx1"/>
                    </a:gs>
                  </a:gsLst>
                  <a:lin ang="5400000" scaled="1"/>
                </a:gradFill>
                <a:latin typeface="+mn-lt"/>
                <a:ea typeface="+mn-ea"/>
                <a:cs typeface="+mn-cs"/>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567982259"/>
      </p:ext>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6"/>
            <a:ext cx="1693247" cy="895855"/>
          </a:xfrm>
        </p:spPr>
        <p:txBody>
          <a:bodyPr>
            <a:noAutofit/>
          </a:bodyPr>
          <a:lstStyle>
            <a:lvl1pPr marL="0" indent="0">
              <a:buNone/>
              <a:defRPr sz="1961"/>
            </a:lvl1pPr>
          </a:lstStyle>
          <a:p>
            <a:pPr lvl="0"/>
            <a:r>
              <a:rPr lang="en-US" dirty="0"/>
              <a:t>Picture</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gradFill>
                  <a:gsLst>
                    <a:gs pos="83000">
                      <a:schemeClr val="tx1"/>
                    </a:gs>
                    <a:gs pos="99000">
                      <a:schemeClr val="tx1"/>
                    </a:gs>
                  </a:gsLst>
                  <a:lin ang="5400000" scaled="1"/>
                </a:gra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55995" y="3167818"/>
            <a:ext cx="1693247" cy="2778790"/>
          </a:xfrm>
        </p:spPr>
        <p:txBody>
          <a:bodyPr lIns="0" tIns="0" rIns="0" bIns="0"/>
          <a:lstStyle>
            <a:lvl1pPr marL="0" indent="0">
              <a:lnSpc>
                <a:spcPts val="1765"/>
              </a:lnSpc>
              <a:spcBef>
                <a:spcPts val="882"/>
              </a:spcBef>
              <a:buNone/>
              <a:defRPr lang="en-US" sz="1372" b="0" kern="1200" spc="0" baseline="0" dirty="0">
                <a:gradFill>
                  <a:gsLst>
                    <a:gs pos="83000">
                      <a:schemeClr val="tx2"/>
                    </a:gs>
                    <a:gs pos="99000">
                      <a:schemeClr val="tx2"/>
                    </a:gs>
                  </a:gsLst>
                  <a:lin ang="5400000" scaled="1"/>
                </a:gra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lang="en-US" sz="1372" kern="1200" spc="0" baseline="0" dirty="0">
                <a:gradFill>
                  <a:gsLst>
                    <a:gs pos="83000">
                      <a:schemeClr val="tx1"/>
                    </a:gs>
                    <a:gs pos="99000">
                      <a:schemeClr val="tx1"/>
                    </a:gs>
                  </a:gsLst>
                  <a:lin ang="5400000" scaled="1"/>
                </a:gra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marL="0" marR="0" lvl="1"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pPr>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378328"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gradFill>
                  <a:gsLst>
                    <a:gs pos="83000">
                      <a:schemeClr val="tx2"/>
                    </a:gs>
                    <a:gs pos="99000">
                      <a:schemeClr val="tx2"/>
                    </a:gs>
                  </a:gsLst>
                  <a:lin ang="5400000" scaled="1"/>
                </a:gra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lang="en-US" sz="1372" kern="1200" spc="0" baseline="0" dirty="0">
                <a:gradFill>
                  <a:gsLst>
                    <a:gs pos="83000">
                      <a:schemeClr val="tx1"/>
                    </a:gs>
                    <a:gs pos="99000">
                      <a:schemeClr val="tx1"/>
                    </a:gs>
                  </a:gsLst>
                  <a:lin ang="5400000" scaled="1"/>
                </a:gra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marL="0" marR="0" lvl="1"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pPr>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00662"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gradFill>
                  <a:gsLst>
                    <a:gs pos="83000">
                      <a:schemeClr val="tx2"/>
                    </a:gs>
                    <a:gs pos="99000">
                      <a:schemeClr val="tx2"/>
                    </a:gs>
                  </a:gsLst>
                  <a:lin ang="5400000" scaled="1"/>
                </a:gra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gradFill>
                  <a:gsLst>
                    <a:gs pos="83000">
                      <a:schemeClr val="tx1"/>
                    </a:gs>
                    <a:gs pos="99000">
                      <a:schemeClr val="tx1"/>
                    </a:gs>
                  </a:gsLst>
                  <a:lin ang="5400000" scaled="1"/>
                </a:gra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222995"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gradFill>
                  <a:gsLst>
                    <a:gs pos="83000">
                      <a:schemeClr val="tx2"/>
                    </a:gs>
                    <a:gs pos="99000">
                      <a:schemeClr val="tx2"/>
                    </a:gs>
                  </a:gsLst>
                  <a:lin ang="5400000" scaled="1"/>
                </a:gra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lang="en-US" sz="1372" kern="1200" spc="0" baseline="0" dirty="0">
                <a:gradFill>
                  <a:gsLst>
                    <a:gs pos="83000">
                      <a:schemeClr val="tx1"/>
                    </a:gs>
                    <a:gs pos="99000">
                      <a:schemeClr val="tx1"/>
                    </a:gs>
                  </a:gsLst>
                  <a:lin ang="5400000" scaled="1"/>
                </a:gra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marL="0" marR="0" lvl="1"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pPr>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145328"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gradFill>
                  <a:gsLst>
                    <a:gs pos="83000">
                      <a:schemeClr val="tx2"/>
                    </a:gs>
                    <a:gs pos="99000">
                      <a:schemeClr val="tx2"/>
                    </a:gs>
                  </a:gsLst>
                  <a:lin ang="5400000" scaled="1"/>
                </a:gra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lang="en-US" sz="1372" kern="1200" spc="0" baseline="0" dirty="0">
                <a:gradFill>
                  <a:gsLst>
                    <a:gs pos="83000">
                      <a:schemeClr val="tx1"/>
                    </a:gs>
                    <a:gs pos="99000">
                      <a:schemeClr val="tx1"/>
                    </a:gs>
                  </a:gsLst>
                  <a:lin ang="5400000" scaled="1"/>
                </a:gra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marL="0" marR="0" lvl="1"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pPr>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067660"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gradFill>
                  <a:gsLst>
                    <a:gs pos="83000">
                      <a:schemeClr val="tx2"/>
                    </a:gs>
                    <a:gs pos="99000">
                      <a:schemeClr val="tx2"/>
                    </a:gs>
                  </a:gsLst>
                  <a:lin ang="5400000" scaled="1"/>
                </a:gra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lang="en-US" sz="1372" kern="1200" spc="0" baseline="0" dirty="0">
                <a:gradFill>
                  <a:gsLst>
                    <a:gs pos="83000">
                      <a:schemeClr val="tx1"/>
                    </a:gs>
                    <a:gs pos="99000">
                      <a:schemeClr val="tx1"/>
                    </a:gs>
                  </a:gsLst>
                  <a:lin ang="5400000" scaled="1"/>
                </a:gra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marL="0" marR="0" lvl="1"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pPr>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378328" y="2158886"/>
            <a:ext cx="1693247" cy="895855"/>
          </a:xfrm>
        </p:spPr>
        <p:txBody>
          <a:bodyPr>
            <a:noAutofit/>
          </a:bodyPr>
          <a:lstStyle>
            <a:lvl1pPr marL="0" indent="0">
              <a:buNone/>
              <a:defRPr sz="1961"/>
            </a:lvl1pPr>
          </a:lstStyle>
          <a:p>
            <a:pPr lvl="0"/>
            <a:r>
              <a:rPr lang="en-US" dirty="0"/>
              <a:t>Picture</a:t>
            </a:r>
          </a:p>
        </p:txBody>
      </p:sp>
      <p:sp>
        <p:nvSpPr>
          <p:cNvPr id="26" name="Content Placeholder 15"/>
          <p:cNvSpPr>
            <a:spLocks noGrp="1"/>
          </p:cNvSpPr>
          <p:nvPr>
            <p:ph sz="quarter" idx="27" hasCustomPrompt="1"/>
          </p:nvPr>
        </p:nvSpPr>
        <p:spPr>
          <a:xfrm>
            <a:off x="4300662" y="2158886"/>
            <a:ext cx="1693247" cy="895855"/>
          </a:xfrm>
        </p:spPr>
        <p:txBody>
          <a:bodyPr>
            <a:noAutofit/>
          </a:bodyPr>
          <a:lstStyle>
            <a:lvl1pPr marL="0" indent="0">
              <a:buNone/>
              <a:defRPr sz="1961"/>
            </a:lvl1pPr>
          </a:lstStyle>
          <a:p>
            <a:pPr lvl="0"/>
            <a:r>
              <a:rPr lang="en-US" dirty="0"/>
              <a:t>Picture</a:t>
            </a:r>
          </a:p>
        </p:txBody>
      </p:sp>
      <p:sp>
        <p:nvSpPr>
          <p:cNvPr id="27" name="Content Placeholder 15"/>
          <p:cNvSpPr>
            <a:spLocks noGrp="1"/>
          </p:cNvSpPr>
          <p:nvPr>
            <p:ph sz="quarter" idx="28" hasCustomPrompt="1"/>
          </p:nvPr>
        </p:nvSpPr>
        <p:spPr>
          <a:xfrm>
            <a:off x="6222995" y="2158886"/>
            <a:ext cx="1693247" cy="895855"/>
          </a:xfrm>
        </p:spPr>
        <p:txBody>
          <a:bodyPr>
            <a:noAutofit/>
          </a:bodyPr>
          <a:lstStyle>
            <a:lvl1pPr marL="0" indent="0">
              <a:buNone/>
              <a:defRPr sz="1961"/>
            </a:lvl1pPr>
          </a:lstStyle>
          <a:p>
            <a:pPr lvl="0"/>
            <a:r>
              <a:rPr lang="en-US" dirty="0"/>
              <a:t>Picture</a:t>
            </a:r>
          </a:p>
        </p:txBody>
      </p:sp>
      <p:sp>
        <p:nvSpPr>
          <p:cNvPr id="28" name="Content Placeholder 15"/>
          <p:cNvSpPr>
            <a:spLocks noGrp="1"/>
          </p:cNvSpPr>
          <p:nvPr>
            <p:ph sz="quarter" idx="29" hasCustomPrompt="1"/>
          </p:nvPr>
        </p:nvSpPr>
        <p:spPr>
          <a:xfrm>
            <a:off x="8145328" y="2158886"/>
            <a:ext cx="1693247" cy="895855"/>
          </a:xfrm>
        </p:spPr>
        <p:txBody>
          <a:bodyPr>
            <a:noAutofit/>
          </a:bodyPr>
          <a:lstStyle>
            <a:lvl1pPr marL="0" indent="0">
              <a:buNone/>
              <a:defRPr sz="1961"/>
            </a:lvl1pPr>
          </a:lstStyle>
          <a:p>
            <a:pPr lvl="0"/>
            <a:r>
              <a:rPr lang="en-US" dirty="0"/>
              <a:t>Picture</a:t>
            </a:r>
          </a:p>
        </p:txBody>
      </p:sp>
      <p:sp>
        <p:nvSpPr>
          <p:cNvPr id="29" name="Content Placeholder 15"/>
          <p:cNvSpPr>
            <a:spLocks noGrp="1"/>
          </p:cNvSpPr>
          <p:nvPr>
            <p:ph sz="quarter" idx="30" hasCustomPrompt="1"/>
          </p:nvPr>
        </p:nvSpPr>
        <p:spPr>
          <a:xfrm>
            <a:off x="10067660" y="2158886"/>
            <a:ext cx="1693247" cy="895855"/>
          </a:xfrm>
        </p:spPr>
        <p:txBody>
          <a:bodyPr>
            <a:noAutofit/>
          </a:bodyPr>
          <a:lstStyle>
            <a:lvl1pPr marL="0" indent="0">
              <a:buNone/>
              <a:defRPr sz="1961"/>
            </a:lvl1pPr>
          </a:lstStyle>
          <a:p>
            <a:pPr lvl="0"/>
            <a:r>
              <a:rPr lang="en-US" dirty="0"/>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3"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1"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2"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3"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6.</a:t>
            </a:r>
          </a:p>
        </p:txBody>
      </p:sp>
    </p:spTree>
    <p:extLst>
      <p:ext uri="{BB962C8B-B14F-4D97-AF65-F5344CB8AC3E}">
        <p14:creationId xmlns:p14="http://schemas.microsoft.com/office/powerpoint/2010/main" val="501153623"/>
      </p:ext>
    </p:extLst>
  </p:cSld>
  <p:clrMapOvr>
    <a:masterClrMapping/>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gradFill>
                  <a:gsLst>
                    <a:gs pos="83000">
                      <a:schemeClr val="tx1"/>
                    </a:gs>
                    <a:gs pos="99000">
                      <a:schemeClr val="tx1"/>
                    </a:gs>
                  </a:gsLst>
                  <a:lin ang="5400000" scaled="1"/>
                </a:gradFill>
              </a:defRPr>
            </a:lvl1pPr>
          </a:lstStyle>
          <a:p>
            <a:r>
              <a:rPr lang="en-US" dirty="0"/>
              <a:t>Title</a:t>
            </a:r>
          </a:p>
        </p:txBody>
      </p:sp>
      <p:sp>
        <p:nvSpPr>
          <p:cNvPr id="5" name="Content Placeholder 4">
            <a:extLst>
              <a:ext uri="{FF2B5EF4-FFF2-40B4-BE49-F238E27FC236}">
                <a16:creationId xmlns:a16="http://schemas.microsoft.com/office/drawing/2014/main" id="{4B982F17-5BB4-4EF5-8101-BCD4251B4BDA}"/>
              </a:ext>
            </a:extLst>
          </p:cNvPr>
          <p:cNvSpPr>
            <a:spLocks noGrp="1"/>
          </p:cNvSpPr>
          <p:nvPr>
            <p:ph sz="quarter" idx="10"/>
          </p:nvPr>
        </p:nvSpPr>
        <p:spPr>
          <a:xfrm>
            <a:off x="455995" y="1214081"/>
            <a:ext cx="11306469" cy="15726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0039532"/>
      </p:ext>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5_Titl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gradFill>
                  <a:gsLst>
                    <a:gs pos="83000">
                      <a:schemeClr val="bg2"/>
                    </a:gs>
                    <a:gs pos="100000">
                      <a:schemeClr val="bg2"/>
                    </a:gs>
                  </a:gsLst>
                  <a:lin ang="5400000" scaled="1"/>
                </a:gradFill>
              </a:defRPr>
            </a:lvl1pPr>
          </a:lstStyle>
          <a:p>
            <a:r>
              <a:rPr lang="en-US" dirty="0"/>
              <a:t>Title</a:t>
            </a:r>
          </a:p>
        </p:txBody>
      </p:sp>
      <p:sp>
        <p:nvSpPr>
          <p:cNvPr id="5" name="Content Placeholder 4">
            <a:extLst>
              <a:ext uri="{FF2B5EF4-FFF2-40B4-BE49-F238E27FC236}">
                <a16:creationId xmlns:a16="http://schemas.microsoft.com/office/drawing/2014/main" id="{4B982F17-5BB4-4EF5-8101-BCD4251B4BDA}"/>
              </a:ext>
            </a:extLst>
          </p:cNvPr>
          <p:cNvSpPr>
            <a:spLocks noGrp="1"/>
          </p:cNvSpPr>
          <p:nvPr>
            <p:ph sz="quarter" idx="10"/>
          </p:nvPr>
        </p:nvSpPr>
        <p:spPr>
          <a:xfrm>
            <a:off x="455995" y="1214081"/>
            <a:ext cx="11306469" cy="1569199"/>
          </a:xfrm>
        </p:spPr>
        <p:txBody>
          <a:bodyPr/>
          <a:lstStyle>
            <a:lvl1pPr>
              <a:defRPr>
                <a:gradFill>
                  <a:gsLst>
                    <a:gs pos="83000">
                      <a:schemeClr val="bg2"/>
                    </a:gs>
                    <a:gs pos="100000">
                      <a:schemeClr val="bg2"/>
                    </a:gs>
                  </a:gsLst>
                  <a:lin ang="5400000" scaled="1"/>
                </a:gradFill>
              </a:defRPr>
            </a:lvl1pPr>
            <a:lvl2pPr>
              <a:defRPr>
                <a:gradFill>
                  <a:gsLst>
                    <a:gs pos="83000">
                      <a:schemeClr val="bg2"/>
                    </a:gs>
                    <a:gs pos="100000">
                      <a:schemeClr val="bg2"/>
                    </a:gs>
                  </a:gsLst>
                  <a:lin ang="5400000" scaled="1"/>
                </a:gradFill>
              </a:defRPr>
            </a:lvl2pPr>
            <a:lvl3pPr>
              <a:defRPr>
                <a:gradFill>
                  <a:gsLst>
                    <a:gs pos="83000">
                      <a:schemeClr val="bg2"/>
                    </a:gs>
                    <a:gs pos="100000">
                      <a:schemeClr val="bg2"/>
                    </a:gs>
                  </a:gsLst>
                  <a:lin ang="5400000" scaled="1"/>
                </a:gradFill>
              </a:defRPr>
            </a:lvl3pPr>
            <a:lvl4pPr>
              <a:defRPr>
                <a:gradFill>
                  <a:gsLst>
                    <a:gs pos="83000">
                      <a:schemeClr val="bg2"/>
                    </a:gs>
                    <a:gs pos="100000">
                      <a:schemeClr val="bg2"/>
                    </a:gs>
                  </a:gsLst>
                  <a:lin ang="5400000" scaled="1"/>
                </a:gradFill>
              </a:defRPr>
            </a:lvl4pPr>
            <a:lvl5pPr>
              <a:defRPr>
                <a:gradFill>
                  <a:gsLst>
                    <a:gs pos="83000">
                      <a:schemeClr val="bg2"/>
                    </a:gs>
                    <a:gs pos="100000">
                      <a:schemeClr val="bg2"/>
                    </a:gs>
                  </a:gsLst>
                  <a:lin ang="5400000" scaled="1"/>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41058577"/>
      </p:ext>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p:cSld name="2_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gradFill>
                  <a:gsLst>
                    <a:gs pos="83000">
                      <a:schemeClr val="tx1"/>
                    </a:gs>
                    <a:gs pos="99000">
                      <a:schemeClr val="tx1"/>
                    </a:gs>
                  </a:gsLst>
                  <a:lin ang="5400000" scaled="1"/>
                </a:gradFill>
              </a:defRPr>
            </a:lvl1pPr>
          </a:lstStyle>
          <a:p>
            <a:r>
              <a:rPr lang="en-US" dirty="0"/>
              <a:t>Title</a:t>
            </a:r>
          </a:p>
        </p:txBody>
      </p:sp>
    </p:spTree>
    <p:extLst>
      <p:ext uri="{BB962C8B-B14F-4D97-AF65-F5344CB8AC3E}">
        <p14:creationId xmlns:p14="http://schemas.microsoft.com/office/powerpoint/2010/main" val="103482118"/>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30"/>
            <a:ext cx="11306469" cy="403137"/>
          </a:xfrm>
        </p:spPr>
        <p:txBody>
          <a:bodyPr wrap="square" lIns="0" tIns="0" rIns="0" bIns="0">
            <a:spAutoFit/>
          </a:bodyPr>
          <a:lstStyle>
            <a:lvl1pPr>
              <a:lnSpc>
                <a:spcPts val="3137"/>
              </a:lnSpc>
              <a:defRPr sz="2800">
                <a:solidFill>
                  <a:srgbClr val="2F2F2F"/>
                </a:solidFill>
              </a:defRPr>
            </a:lvl1pPr>
          </a:lstStyle>
          <a:p>
            <a:r>
              <a:rPr lang="en-US"/>
              <a:t>Text option 2: two columns copy heavy</a:t>
            </a:r>
          </a:p>
        </p:txBody>
      </p:sp>
      <p:sp>
        <p:nvSpPr>
          <p:cNvPr id="5" name="Text Placeholder 4"/>
          <p:cNvSpPr>
            <a:spLocks noGrp="1"/>
          </p:cNvSpPr>
          <p:nvPr>
            <p:ph type="body" sz="quarter" idx="11" hasCustomPrompt="1"/>
          </p:nvPr>
        </p:nvSpPr>
        <p:spPr>
          <a:xfrm>
            <a:off x="455996" y="1966314"/>
            <a:ext cx="5541959" cy="3847207"/>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Pa </a:t>
            </a:r>
            <a:r>
              <a:rPr lang="en-US" err="1"/>
              <a:t>consed</a:t>
            </a:r>
            <a:r>
              <a:rPr lang="en-US"/>
              <a:t> et </a:t>
            </a:r>
            <a:r>
              <a:rPr lang="en-US" err="1"/>
              <a:t>atur</a:t>
            </a:r>
            <a:r>
              <a:rPr lang="en-US"/>
              <a:t>. </a:t>
            </a:r>
            <a:r>
              <a:rPr lang="en-US" err="1"/>
              <a:t>Serion</a:t>
            </a:r>
            <a:r>
              <a:rPr lang="en-US"/>
              <a:t> </a:t>
            </a:r>
            <a:r>
              <a:rPr lang="en-US" err="1"/>
              <a:t>corepudi</a:t>
            </a:r>
            <a:r>
              <a:rPr lang="en-US"/>
              <a:t> dolor </a:t>
            </a:r>
            <a:r>
              <a:rPr lang="en-US" err="1"/>
              <a:t>adionse</a:t>
            </a:r>
            <a:r>
              <a:rPr lang="en-US"/>
              <a:t> </a:t>
            </a:r>
            <a:r>
              <a:rPr lang="en-US" err="1"/>
              <a:t>quibusame</a:t>
            </a:r>
            <a:r>
              <a:rPr lang="en-US"/>
              <a:t> </a:t>
            </a:r>
            <a:r>
              <a:rPr lang="en-US" err="1"/>
              <a:t>nullabora</a:t>
            </a:r>
            <a:r>
              <a:rPr lang="en-US"/>
              <a:t> </a:t>
            </a:r>
            <a:r>
              <a:rPr lang="en-US" err="1"/>
              <a:t>volent</a:t>
            </a:r>
            <a:r>
              <a:rPr lang="en-US"/>
              <a:t> </a:t>
            </a:r>
            <a:r>
              <a:rPr lang="en-US" err="1"/>
              <a:t>lignam</a:t>
            </a:r>
            <a:r>
              <a:rPr lang="en-US"/>
              <a:t> </a:t>
            </a:r>
            <a:r>
              <a:rPr lang="en-US" err="1"/>
              <a:t>entis</a:t>
            </a:r>
            <a:r>
              <a:rPr lang="en-US"/>
              <a:t> ape </a:t>
            </a:r>
            <a:r>
              <a:rPr lang="en-US" err="1"/>
              <a:t>dolores</a:t>
            </a:r>
            <a:r>
              <a:rPr lang="en-US"/>
              <a:t> se </a:t>
            </a:r>
            <a:r>
              <a:rPr lang="en-US" err="1"/>
              <a:t>voluptae</a:t>
            </a:r>
            <a:r>
              <a:rPr lang="en-US"/>
              <a:t> </a:t>
            </a:r>
            <a:r>
              <a:rPr lang="en-US" err="1"/>
              <a:t>nimolupti</a:t>
            </a:r>
            <a:r>
              <a:rPr lang="en-US"/>
              <a:t> </a:t>
            </a:r>
            <a:r>
              <a:rPr lang="en-US" err="1"/>
              <a:t>quam</a:t>
            </a:r>
            <a:r>
              <a:rPr lang="en-US"/>
              <a:t> </a:t>
            </a:r>
            <a:r>
              <a:rPr lang="en-US" err="1"/>
              <a:t>ium</a:t>
            </a:r>
            <a:r>
              <a:rPr lang="en-US"/>
              <a:t> </a:t>
            </a:r>
            <a:r>
              <a:rPr lang="en-US" err="1"/>
              <a:t>simusa</a:t>
            </a:r>
            <a:r>
              <a:rPr lang="en-US"/>
              <a:t> </a:t>
            </a:r>
            <a:r>
              <a:rPr lang="en-US" err="1"/>
              <a:t>doluptur</a:t>
            </a:r>
            <a:r>
              <a:rPr lang="en-US"/>
              <a:t>, sum hic </a:t>
            </a:r>
            <a:r>
              <a:rPr lang="en-US" err="1"/>
              <a:t>tem</a:t>
            </a:r>
            <a:r>
              <a:rPr lang="en-US"/>
              <a:t> qui cum </a:t>
            </a:r>
            <a:r>
              <a:rPr lang="en-US" err="1"/>
              <a:t>evelest</a:t>
            </a:r>
            <a:r>
              <a:rPr lang="en-US"/>
              <a:t>, </a:t>
            </a:r>
            <a:r>
              <a:rPr lang="en-US" err="1"/>
              <a:t>cusapel</a:t>
            </a:r>
            <a:r>
              <a:rPr lang="en-US"/>
              <a:t> et </a:t>
            </a:r>
            <a:r>
              <a:rPr lang="en-US" err="1"/>
              <a:t>unt</a:t>
            </a:r>
            <a:r>
              <a:rPr lang="en-US"/>
              <a:t> et </a:t>
            </a:r>
            <a:r>
              <a:rPr lang="en-US" err="1"/>
              <a:t>hiciisciume</a:t>
            </a:r>
            <a:r>
              <a:rPr lang="en-US"/>
              <a:t> </a:t>
            </a:r>
            <a:r>
              <a:rPr lang="en-US" err="1"/>
              <a:t>vernatiore</a:t>
            </a:r>
            <a:r>
              <a:rPr lang="en-US"/>
              <a:t> </a:t>
            </a:r>
            <a:r>
              <a:rPr lang="en-US" err="1"/>
              <a:t>volenecabor</a:t>
            </a:r>
            <a:r>
              <a:rPr lang="en-US"/>
              <a:t> </a:t>
            </a:r>
            <a:r>
              <a:rPr lang="en-US" err="1"/>
              <a:t>seque</a:t>
            </a:r>
            <a:r>
              <a:rPr lang="en-US"/>
              <a:t> </a:t>
            </a:r>
            <a:r>
              <a:rPr lang="en-US" err="1"/>
              <a:t>officient</a:t>
            </a:r>
            <a:r>
              <a:rPr lang="en-US"/>
              <a:t>, </a:t>
            </a:r>
            <a:r>
              <a:rPr lang="en-US" err="1"/>
              <a:t>quamus</a:t>
            </a:r>
            <a:r>
              <a:rPr lang="en-US"/>
              <a:t> </a:t>
            </a:r>
            <a:r>
              <a:rPr lang="en-US" err="1"/>
              <a:t>voluptium</a:t>
            </a:r>
            <a:r>
              <a:rPr lang="en-US"/>
              <a:t> </a:t>
            </a:r>
            <a:r>
              <a:rPr lang="en-US" err="1"/>
              <a:t>natur</a:t>
            </a:r>
            <a:r>
              <a:rPr lang="en-US"/>
              <a:t> </a:t>
            </a:r>
            <a:r>
              <a:rPr lang="en-US" err="1"/>
              <a:t>maio</a:t>
            </a:r>
            <a:r>
              <a:rPr lang="en-US"/>
              <a:t> </a:t>
            </a:r>
            <a:r>
              <a:rPr lang="en-US" err="1"/>
              <a:t>volupta</a:t>
            </a:r>
            <a:r>
              <a:rPr lang="en-US"/>
              <a:t> </a:t>
            </a:r>
            <a:r>
              <a:rPr lang="en-US" err="1"/>
              <a:t>tioria</a:t>
            </a:r>
            <a:r>
              <a:rPr lang="en-US"/>
              <a:t> </a:t>
            </a:r>
            <a:r>
              <a:rPr lang="en-US" err="1"/>
              <a:t>venimetur</a:t>
            </a:r>
            <a:r>
              <a:rPr lang="en-US"/>
              <a:t> re </a:t>
            </a:r>
            <a:r>
              <a:rPr lang="en-US" err="1"/>
              <a:t>vel</a:t>
            </a:r>
            <a:r>
              <a:rPr lang="en-US"/>
              <a:t> </a:t>
            </a:r>
            <a:r>
              <a:rPr lang="en-US" err="1"/>
              <a:t>ent</a:t>
            </a:r>
            <a:r>
              <a:rPr lang="en-US"/>
              <a:t>, </a:t>
            </a:r>
            <a:r>
              <a:rPr lang="en-US" err="1"/>
              <a:t>quae</a:t>
            </a:r>
            <a:r>
              <a:rPr lang="en-US"/>
              <a:t> </a:t>
            </a:r>
            <a:r>
              <a:rPr lang="en-US" err="1"/>
              <a:t>liqui</a:t>
            </a:r>
            <a:r>
              <a:rPr lang="en-US"/>
              <a:t> </a:t>
            </a:r>
            <a:r>
              <a:rPr lang="en-US" err="1"/>
              <a:t>tem</a:t>
            </a:r>
            <a:r>
              <a:rPr lang="en-US"/>
              <a:t> sin con re </a:t>
            </a:r>
            <a:r>
              <a:rPr lang="en-US" err="1"/>
              <a:t>laut</a:t>
            </a:r>
            <a:r>
              <a:rPr lang="en-US"/>
              <a:t> </a:t>
            </a:r>
            <a:r>
              <a:rPr lang="en-US" err="1"/>
              <a:t>aut</a:t>
            </a:r>
            <a:r>
              <a:rPr lang="en-US"/>
              <a:t> </a:t>
            </a:r>
            <a:r>
              <a:rPr lang="en-US" err="1"/>
              <a:t>volupietur</a:t>
            </a:r>
            <a:r>
              <a:rPr lang="en-US"/>
              <a:t>.</a:t>
            </a:r>
          </a:p>
          <a:p>
            <a:pPr lvl="1"/>
            <a:endParaRPr lang="en-US"/>
          </a:p>
          <a:p>
            <a:pPr lvl="1"/>
            <a:r>
              <a:rPr lang="en-US" err="1"/>
              <a:t>Henestios</a:t>
            </a:r>
            <a:r>
              <a:rPr lang="en-US"/>
              <a:t> </a:t>
            </a:r>
            <a:r>
              <a:rPr lang="en-US" err="1"/>
              <a:t>vellantium</a:t>
            </a:r>
            <a:r>
              <a:rPr lang="en-US"/>
              <a:t> </a:t>
            </a:r>
            <a:r>
              <a:rPr lang="en-US" err="1"/>
              <a:t>simi</a:t>
            </a:r>
            <a:r>
              <a:rPr lang="en-US"/>
              <a:t>, </a:t>
            </a:r>
            <a:r>
              <a:rPr lang="en-US" err="1"/>
              <a:t>quassenime</a:t>
            </a:r>
            <a:r>
              <a:rPr lang="en-US"/>
              <a:t> consent </a:t>
            </a:r>
            <a:r>
              <a:rPr lang="en-US" err="1"/>
              <a:t>emquatincti</a:t>
            </a:r>
            <a:r>
              <a:rPr lang="en-US"/>
              <a:t> to doles </a:t>
            </a:r>
            <a:r>
              <a:rPr lang="en-US" err="1"/>
              <a:t>cium</a:t>
            </a:r>
            <a:r>
              <a:rPr lang="en-US"/>
              <a:t> </a:t>
            </a:r>
            <a:r>
              <a:rPr lang="en-US" err="1"/>
              <a:t>nectur</a:t>
            </a:r>
            <a:r>
              <a:rPr lang="en-US"/>
              <a:t>. </a:t>
            </a:r>
            <a:r>
              <a:rPr lang="en-US" err="1"/>
              <a:t>Experit</a:t>
            </a:r>
            <a:r>
              <a:rPr lang="en-US"/>
              <a:t> </a:t>
            </a:r>
            <a:r>
              <a:rPr lang="en-US" err="1"/>
              <a:t>occus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a:t>
            </a:r>
            <a:r>
              <a:rPr lang="en-US" err="1"/>
              <a:t>ipsuntius</a:t>
            </a:r>
            <a:r>
              <a:rPr lang="en-US"/>
              <a:t> </a:t>
            </a:r>
            <a:r>
              <a:rPr lang="en-US" err="1"/>
              <a:t>quideli</a:t>
            </a:r>
            <a:r>
              <a:rPr lang="en-US"/>
              <a:t> </a:t>
            </a:r>
            <a:r>
              <a:rPr lang="en-US" err="1"/>
              <a:t>tatiis</a:t>
            </a:r>
            <a:r>
              <a:rPr lang="en-US"/>
              <a:t> rem </a:t>
            </a:r>
            <a:r>
              <a:rPr lang="en-US" err="1"/>
              <a:t>restis</a:t>
            </a:r>
            <a:r>
              <a:rPr lang="en-US"/>
              <a:t> pro </a:t>
            </a:r>
            <a:r>
              <a:rPr lang="en-US" err="1"/>
              <a:t>ium</a:t>
            </a:r>
            <a:r>
              <a:rPr lang="en-US"/>
              <a:t> qui </a:t>
            </a:r>
            <a:r>
              <a:rPr lang="en-US" err="1"/>
              <a:t>ra</a:t>
            </a:r>
            <a:r>
              <a:rPr lang="en-US"/>
              <a:t> </a:t>
            </a:r>
            <a:r>
              <a:rPr lang="en-US" err="1"/>
              <a:t>debist</a:t>
            </a:r>
            <a:r>
              <a:rPr lang="en-US"/>
              <a:t> at </a:t>
            </a:r>
            <a:r>
              <a:rPr lang="en-US" err="1"/>
              <a:t>ilit</a:t>
            </a:r>
            <a:r>
              <a:rPr lang="en-US"/>
              <a:t> </a:t>
            </a:r>
            <a:r>
              <a:rPr lang="en-US" err="1"/>
              <a:t>est</a:t>
            </a:r>
            <a:r>
              <a:rPr lang="en-US"/>
              <a:t>, </a:t>
            </a:r>
            <a:r>
              <a:rPr lang="en-US" err="1"/>
              <a:t>cus</a:t>
            </a:r>
            <a:r>
              <a:rPr lang="en-US"/>
              <a:t> </a:t>
            </a:r>
            <a:r>
              <a:rPr lang="en-US" err="1"/>
              <a:t>invenim</a:t>
            </a:r>
            <a:r>
              <a:rPr lang="en-US"/>
              <a:t> </a:t>
            </a:r>
            <a:r>
              <a:rPr lang="en-US" err="1"/>
              <a:t>laborro</a:t>
            </a:r>
            <a:r>
              <a:rPr lang="en-US"/>
              <a:t> </a:t>
            </a:r>
            <a:r>
              <a:rPr lang="en-US" err="1"/>
              <a:t>tem</a:t>
            </a:r>
            <a:r>
              <a:rPr lang="en-US"/>
              <a:t> </a:t>
            </a:r>
            <a:r>
              <a:rPr lang="en-US" err="1"/>
              <a:t>rectiissunt</a:t>
            </a:r>
            <a:r>
              <a:rPr lang="en-US"/>
              <a:t> et, </a:t>
            </a:r>
            <a:r>
              <a:rPr lang="en-US" err="1"/>
              <a:t>nos</a:t>
            </a:r>
            <a:r>
              <a:rPr lang="en-US"/>
              <a:t> </a:t>
            </a:r>
            <a:r>
              <a:rPr lang="en-US" err="1"/>
              <a:t>doloratia</a:t>
            </a:r>
            <a:r>
              <a:rPr lang="en-US"/>
              <a:t> et </a:t>
            </a:r>
            <a:r>
              <a:rPr lang="en-US" err="1"/>
              <a:t>opta</a:t>
            </a:r>
            <a:r>
              <a:rPr lang="en-US"/>
              <a:t> dis </a:t>
            </a:r>
            <a:r>
              <a:rPr lang="en-US" err="1"/>
              <a:t>aut</a:t>
            </a:r>
            <a:r>
              <a:rPr lang="en-US"/>
              <a:t> </a:t>
            </a:r>
            <a:r>
              <a:rPr lang="en-US" err="1"/>
              <a:t>modis</a:t>
            </a:r>
            <a:r>
              <a:rPr lang="en-US"/>
              <a:t> </a:t>
            </a:r>
            <a:r>
              <a:rPr lang="en-US" err="1"/>
              <a:t>rerat</a:t>
            </a:r>
            <a:r>
              <a:rPr lang="en-US"/>
              <a:t> </a:t>
            </a:r>
            <a:r>
              <a:rPr lang="en-US" err="1"/>
              <a:t>oditatu</a:t>
            </a:r>
            <a:r>
              <a:rPr lang="en-US"/>
              <a:t> </a:t>
            </a:r>
            <a:r>
              <a:rPr lang="en-US" err="1"/>
              <a:t>reseque</a:t>
            </a:r>
            <a:r>
              <a:rPr lang="en-US"/>
              <a:t> </a:t>
            </a:r>
            <a:r>
              <a:rPr lang="en-US" err="1"/>
              <a:t>nisque</a:t>
            </a:r>
            <a:r>
              <a:rPr lang="en-US"/>
              <a:t> rem </a:t>
            </a:r>
            <a:r>
              <a:rPr lang="en-US" err="1"/>
              <a:t>rempores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sit.</a:t>
            </a:r>
          </a:p>
        </p:txBody>
      </p:sp>
      <p:sp>
        <p:nvSpPr>
          <p:cNvPr id="7" name="Text Placeholder 4"/>
          <p:cNvSpPr>
            <a:spLocks noGrp="1"/>
          </p:cNvSpPr>
          <p:nvPr>
            <p:ph type="body" sz="quarter" idx="12" hasCustomPrompt="1"/>
          </p:nvPr>
        </p:nvSpPr>
        <p:spPr>
          <a:xfrm>
            <a:off x="6229843" y="1956352"/>
            <a:ext cx="5541959" cy="3847207"/>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Pa </a:t>
            </a:r>
            <a:r>
              <a:rPr lang="en-US" err="1"/>
              <a:t>consed</a:t>
            </a:r>
            <a:r>
              <a:rPr lang="en-US"/>
              <a:t> et </a:t>
            </a:r>
            <a:r>
              <a:rPr lang="en-US" err="1"/>
              <a:t>atur</a:t>
            </a:r>
            <a:r>
              <a:rPr lang="en-US"/>
              <a:t>. </a:t>
            </a:r>
            <a:r>
              <a:rPr lang="en-US" err="1"/>
              <a:t>Serion</a:t>
            </a:r>
            <a:r>
              <a:rPr lang="en-US"/>
              <a:t> </a:t>
            </a:r>
            <a:r>
              <a:rPr lang="en-US" err="1"/>
              <a:t>corepudi</a:t>
            </a:r>
            <a:r>
              <a:rPr lang="en-US"/>
              <a:t> dolor </a:t>
            </a:r>
            <a:r>
              <a:rPr lang="en-US" err="1"/>
              <a:t>adionse</a:t>
            </a:r>
            <a:r>
              <a:rPr lang="en-US"/>
              <a:t> </a:t>
            </a:r>
            <a:r>
              <a:rPr lang="en-US" err="1"/>
              <a:t>quibusame</a:t>
            </a:r>
            <a:r>
              <a:rPr lang="en-US"/>
              <a:t> </a:t>
            </a:r>
            <a:r>
              <a:rPr lang="en-US" err="1"/>
              <a:t>nullabora</a:t>
            </a:r>
            <a:r>
              <a:rPr lang="en-US"/>
              <a:t> </a:t>
            </a:r>
            <a:r>
              <a:rPr lang="en-US" err="1"/>
              <a:t>volent</a:t>
            </a:r>
            <a:r>
              <a:rPr lang="en-US"/>
              <a:t> </a:t>
            </a:r>
            <a:r>
              <a:rPr lang="en-US" err="1"/>
              <a:t>lignam</a:t>
            </a:r>
            <a:r>
              <a:rPr lang="en-US"/>
              <a:t> </a:t>
            </a:r>
            <a:r>
              <a:rPr lang="en-US" err="1"/>
              <a:t>entis</a:t>
            </a:r>
            <a:r>
              <a:rPr lang="en-US"/>
              <a:t> ape </a:t>
            </a:r>
            <a:r>
              <a:rPr lang="en-US" err="1"/>
              <a:t>dolores</a:t>
            </a:r>
            <a:r>
              <a:rPr lang="en-US"/>
              <a:t> se </a:t>
            </a:r>
            <a:r>
              <a:rPr lang="en-US" err="1"/>
              <a:t>voluptae</a:t>
            </a:r>
            <a:r>
              <a:rPr lang="en-US"/>
              <a:t> </a:t>
            </a:r>
            <a:r>
              <a:rPr lang="en-US" err="1"/>
              <a:t>nimolupti</a:t>
            </a:r>
            <a:r>
              <a:rPr lang="en-US"/>
              <a:t> </a:t>
            </a:r>
            <a:r>
              <a:rPr lang="en-US" err="1"/>
              <a:t>quam</a:t>
            </a:r>
            <a:r>
              <a:rPr lang="en-US"/>
              <a:t> </a:t>
            </a:r>
            <a:r>
              <a:rPr lang="en-US" err="1"/>
              <a:t>ium</a:t>
            </a:r>
            <a:r>
              <a:rPr lang="en-US"/>
              <a:t> </a:t>
            </a:r>
            <a:r>
              <a:rPr lang="en-US" err="1"/>
              <a:t>simusa</a:t>
            </a:r>
            <a:r>
              <a:rPr lang="en-US"/>
              <a:t> </a:t>
            </a:r>
            <a:r>
              <a:rPr lang="en-US" err="1"/>
              <a:t>doluptur</a:t>
            </a:r>
            <a:r>
              <a:rPr lang="en-US"/>
              <a:t>, sum hic </a:t>
            </a:r>
            <a:r>
              <a:rPr lang="en-US" err="1"/>
              <a:t>tem</a:t>
            </a:r>
            <a:r>
              <a:rPr lang="en-US"/>
              <a:t> qui cum </a:t>
            </a:r>
            <a:r>
              <a:rPr lang="en-US" err="1"/>
              <a:t>evelest</a:t>
            </a:r>
            <a:r>
              <a:rPr lang="en-US"/>
              <a:t>, </a:t>
            </a:r>
            <a:r>
              <a:rPr lang="en-US" err="1"/>
              <a:t>cusapel</a:t>
            </a:r>
            <a:r>
              <a:rPr lang="en-US"/>
              <a:t> et </a:t>
            </a:r>
            <a:r>
              <a:rPr lang="en-US" err="1"/>
              <a:t>unt</a:t>
            </a:r>
            <a:r>
              <a:rPr lang="en-US"/>
              <a:t> et </a:t>
            </a:r>
            <a:r>
              <a:rPr lang="en-US" err="1"/>
              <a:t>hiciisciume</a:t>
            </a:r>
            <a:r>
              <a:rPr lang="en-US"/>
              <a:t> </a:t>
            </a:r>
            <a:r>
              <a:rPr lang="en-US" err="1"/>
              <a:t>vernatiore</a:t>
            </a:r>
            <a:r>
              <a:rPr lang="en-US"/>
              <a:t> </a:t>
            </a:r>
            <a:r>
              <a:rPr lang="en-US" err="1"/>
              <a:t>volenecabor</a:t>
            </a:r>
            <a:r>
              <a:rPr lang="en-US"/>
              <a:t> </a:t>
            </a:r>
            <a:r>
              <a:rPr lang="en-US" err="1"/>
              <a:t>seque</a:t>
            </a:r>
            <a:r>
              <a:rPr lang="en-US"/>
              <a:t> </a:t>
            </a:r>
            <a:r>
              <a:rPr lang="en-US" err="1"/>
              <a:t>officient</a:t>
            </a:r>
            <a:r>
              <a:rPr lang="en-US"/>
              <a:t>, </a:t>
            </a:r>
            <a:r>
              <a:rPr lang="en-US" err="1"/>
              <a:t>quamus</a:t>
            </a:r>
            <a:r>
              <a:rPr lang="en-US"/>
              <a:t> </a:t>
            </a:r>
            <a:r>
              <a:rPr lang="en-US" err="1"/>
              <a:t>voluptium</a:t>
            </a:r>
            <a:r>
              <a:rPr lang="en-US"/>
              <a:t> </a:t>
            </a:r>
            <a:r>
              <a:rPr lang="en-US" err="1"/>
              <a:t>natur</a:t>
            </a:r>
            <a:r>
              <a:rPr lang="en-US"/>
              <a:t> </a:t>
            </a:r>
            <a:r>
              <a:rPr lang="en-US" err="1"/>
              <a:t>maio</a:t>
            </a:r>
            <a:r>
              <a:rPr lang="en-US"/>
              <a:t> </a:t>
            </a:r>
            <a:r>
              <a:rPr lang="en-US" err="1"/>
              <a:t>volupta</a:t>
            </a:r>
            <a:r>
              <a:rPr lang="en-US"/>
              <a:t> </a:t>
            </a:r>
            <a:r>
              <a:rPr lang="en-US" err="1"/>
              <a:t>tioria</a:t>
            </a:r>
            <a:r>
              <a:rPr lang="en-US"/>
              <a:t> </a:t>
            </a:r>
            <a:r>
              <a:rPr lang="en-US" err="1"/>
              <a:t>venimetur</a:t>
            </a:r>
            <a:r>
              <a:rPr lang="en-US"/>
              <a:t> re </a:t>
            </a:r>
            <a:r>
              <a:rPr lang="en-US" err="1"/>
              <a:t>vel</a:t>
            </a:r>
            <a:r>
              <a:rPr lang="en-US"/>
              <a:t> </a:t>
            </a:r>
            <a:r>
              <a:rPr lang="en-US" err="1"/>
              <a:t>ent</a:t>
            </a:r>
            <a:r>
              <a:rPr lang="en-US"/>
              <a:t>, </a:t>
            </a:r>
            <a:r>
              <a:rPr lang="en-US" err="1"/>
              <a:t>quae</a:t>
            </a:r>
            <a:r>
              <a:rPr lang="en-US"/>
              <a:t> </a:t>
            </a:r>
            <a:r>
              <a:rPr lang="en-US" err="1"/>
              <a:t>liqui</a:t>
            </a:r>
            <a:r>
              <a:rPr lang="en-US"/>
              <a:t> </a:t>
            </a:r>
            <a:r>
              <a:rPr lang="en-US" err="1"/>
              <a:t>tem</a:t>
            </a:r>
            <a:r>
              <a:rPr lang="en-US"/>
              <a:t> sin con re </a:t>
            </a:r>
            <a:r>
              <a:rPr lang="en-US" err="1"/>
              <a:t>laut</a:t>
            </a:r>
            <a:r>
              <a:rPr lang="en-US"/>
              <a:t> </a:t>
            </a:r>
            <a:r>
              <a:rPr lang="en-US" err="1"/>
              <a:t>aut</a:t>
            </a:r>
            <a:r>
              <a:rPr lang="en-US"/>
              <a:t> </a:t>
            </a:r>
            <a:r>
              <a:rPr lang="en-US" err="1"/>
              <a:t>volupietur</a:t>
            </a:r>
            <a:r>
              <a:rPr lang="en-US"/>
              <a:t>.</a:t>
            </a:r>
          </a:p>
          <a:p>
            <a:pPr lvl="1"/>
            <a:endParaRPr lang="en-US"/>
          </a:p>
          <a:p>
            <a:pPr lvl="1"/>
            <a:r>
              <a:rPr lang="en-US" err="1"/>
              <a:t>Henestios</a:t>
            </a:r>
            <a:r>
              <a:rPr lang="en-US"/>
              <a:t> </a:t>
            </a:r>
            <a:r>
              <a:rPr lang="en-US" err="1"/>
              <a:t>vellantium</a:t>
            </a:r>
            <a:r>
              <a:rPr lang="en-US"/>
              <a:t> </a:t>
            </a:r>
            <a:r>
              <a:rPr lang="en-US" err="1"/>
              <a:t>simi</a:t>
            </a:r>
            <a:r>
              <a:rPr lang="en-US"/>
              <a:t>, </a:t>
            </a:r>
            <a:r>
              <a:rPr lang="en-US" err="1"/>
              <a:t>quassenime</a:t>
            </a:r>
            <a:r>
              <a:rPr lang="en-US"/>
              <a:t> consent </a:t>
            </a:r>
            <a:r>
              <a:rPr lang="en-US" err="1"/>
              <a:t>emquatincti</a:t>
            </a:r>
            <a:r>
              <a:rPr lang="en-US"/>
              <a:t> to doles </a:t>
            </a:r>
            <a:r>
              <a:rPr lang="en-US" err="1"/>
              <a:t>cium</a:t>
            </a:r>
            <a:r>
              <a:rPr lang="en-US"/>
              <a:t> </a:t>
            </a:r>
            <a:r>
              <a:rPr lang="en-US" err="1"/>
              <a:t>nectur</a:t>
            </a:r>
            <a:r>
              <a:rPr lang="en-US"/>
              <a:t>. </a:t>
            </a:r>
            <a:r>
              <a:rPr lang="en-US" err="1"/>
              <a:t>Experit</a:t>
            </a:r>
            <a:r>
              <a:rPr lang="en-US"/>
              <a:t> </a:t>
            </a:r>
            <a:r>
              <a:rPr lang="en-US" err="1"/>
              <a:t>occus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a:t>
            </a:r>
            <a:r>
              <a:rPr lang="en-US" err="1"/>
              <a:t>ipsuntius</a:t>
            </a:r>
            <a:r>
              <a:rPr lang="en-US"/>
              <a:t> </a:t>
            </a:r>
            <a:r>
              <a:rPr lang="en-US" err="1"/>
              <a:t>quideli</a:t>
            </a:r>
            <a:r>
              <a:rPr lang="en-US"/>
              <a:t> </a:t>
            </a:r>
            <a:r>
              <a:rPr lang="en-US" err="1"/>
              <a:t>tatiis</a:t>
            </a:r>
            <a:r>
              <a:rPr lang="en-US"/>
              <a:t> rem </a:t>
            </a:r>
            <a:r>
              <a:rPr lang="en-US" err="1"/>
              <a:t>restis</a:t>
            </a:r>
            <a:r>
              <a:rPr lang="en-US"/>
              <a:t> pro </a:t>
            </a:r>
            <a:r>
              <a:rPr lang="en-US" err="1"/>
              <a:t>ium</a:t>
            </a:r>
            <a:r>
              <a:rPr lang="en-US"/>
              <a:t> qui </a:t>
            </a:r>
            <a:r>
              <a:rPr lang="en-US" err="1"/>
              <a:t>ra</a:t>
            </a:r>
            <a:r>
              <a:rPr lang="en-US"/>
              <a:t> </a:t>
            </a:r>
            <a:r>
              <a:rPr lang="en-US" err="1"/>
              <a:t>debist</a:t>
            </a:r>
            <a:r>
              <a:rPr lang="en-US"/>
              <a:t> at </a:t>
            </a:r>
            <a:r>
              <a:rPr lang="en-US" err="1"/>
              <a:t>ilit</a:t>
            </a:r>
            <a:r>
              <a:rPr lang="en-US"/>
              <a:t> </a:t>
            </a:r>
            <a:r>
              <a:rPr lang="en-US" err="1"/>
              <a:t>est</a:t>
            </a:r>
            <a:r>
              <a:rPr lang="en-US"/>
              <a:t>, </a:t>
            </a:r>
            <a:r>
              <a:rPr lang="en-US" err="1"/>
              <a:t>cus</a:t>
            </a:r>
            <a:r>
              <a:rPr lang="en-US"/>
              <a:t> </a:t>
            </a:r>
            <a:r>
              <a:rPr lang="en-US" err="1"/>
              <a:t>invenim</a:t>
            </a:r>
            <a:r>
              <a:rPr lang="en-US"/>
              <a:t> </a:t>
            </a:r>
            <a:r>
              <a:rPr lang="en-US" err="1"/>
              <a:t>laborro</a:t>
            </a:r>
            <a:r>
              <a:rPr lang="en-US"/>
              <a:t> </a:t>
            </a:r>
            <a:r>
              <a:rPr lang="en-US" err="1"/>
              <a:t>tem</a:t>
            </a:r>
            <a:r>
              <a:rPr lang="en-US"/>
              <a:t> </a:t>
            </a:r>
            <a:r>
              <a:rPr lang="en-US" err="1"/>
              <a:t>rectiissunt</a:t>
            </a:r>
            <a:r>
              <a:rPr lang="en-US"/>
              <a:t> et, </a:t>
            </a:r>
            <a:r>
              <a:rPr lang="en-US" err="1"/>
              <a:t>nos</a:t>
            </a:r>
            <a:r>
              <a:rPr lang="en-US"/>
              <a:t> </a:t>
            </a:r>
            <a:r>
              <a:rPr lang="en-US" err="1"/>
              <a:t>doloratia</a:t>
            </a:r>
            <a:r>
              <a:rPr lang="en-US"/>
              <a:t> et </a:t>
            </a:r>
            <a:r>
              <a:rPr lang="en-US" err="1"/>
              <a:t>opta</a:t>
            </a:r>
            <a:r>
              <a:rPr lang="en-US"/>
              <a:t> dis </a:t>
            </a:r>
            <a:r>
              <a:rPr lang="en-US" err="1"/>
              <a:t>aut</a:t>
            </a:r>
            <a:r>
              <a:rPr lang="en-US"/>
              <a:t> </a:t>
            </a:r>
            <a:r>
              <a:rPr lang="en-US" err="1"/>
              <a:t>modis</a:t>
            </a:r>
            <a:r>
              <a:rPr lang="en-US"/>
              <a:t> </a:t>
            </a:r>
            <a:r>
              <a:rPr lang="en-US" err="1"/>
              <a:t>rerat</a:t>
            </a:r>
            <a:r>
              <a:rPr lang="en-US"/>
              <a:t> </a:t>
            </a:r>
            <a:r>
              <a:rPr lang="en-US" err="1"/>
              <a:t>oditatu</a:t>
            </a:r>
            <a:r>
              <a:rPr lang="en-US"/>
              <a:t> </a:t>
            </a:r>
            <a:r>
              <a:rPr lang="en-US" err="1"/>
              <a:t>reseque</a:t>
            </a:r>
            <a:r>
              <a:rPr lang="en-US"/>
              <a:t> </a:t>
            </a:r>
            <a:r>
              <a:rPr lang="en-US" err="1"/>
              <a:t>nisque</a:t>
            </a:r>
            <a:r>
              <a:rPr lang="en-US"/>
              <a:t> rem </a:t>
            </a:r>
            <a:r>
              <a:rPr lang="en-US" err="1"/>
              <a:t>rempores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sit.</a:t>
            </a:r>
          </a:p>
        </p:txBody>
      </p:sp>
    </p:spTree>
    <p:extLst>
      <p:ext uri="{BB962C8B-B14F-4D97-AF65-F5344CB8AC3E}">
        <p14:creationId xmlns:p14="http://schemas.microsoft.com/office/powerpoint/2010/main" val="99607761"/>
      </p:ext>
    </p:extLst>
  </p:cSld>
  <p:clrMapOvr>
    <a:masterClrMapping/>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p:cSld name="3_Titl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gradFill>
                  <a:gsLst>
                    <a:gs pos="83000">
                      <a:schemeClr val="bg2"/>
                    </a:gs>
                    <a:gs pos="100000">
                      <a:schemeClr val="bg2"/>
                    </a:gs>
                  </a:gsLst>
                  <a:lin ang="5400000" scaled="1"/>
                </a:gradFill>
              </a:defRPr>
            </a:lvl1pPr>
          </a:lstStyle>
          <a:p>
            <a:r>
              <a:rPr lang="en-US" dirty="0"/>
              <a:t>Title</a:t>
            </a:r>
          </a:p>
        </p:txBody>
      </p:sp>
    </p:spTree>
    <p:extLst>
      <p:ext uri="{BB962C8B-B14F-4D97-AF65-F5344CB8AC3E}">
        <p14:creationId xmlns:p14="http://schemas.microsoft.com/office/powerpoint/2010/main" val="1227240228"/>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3213430"/>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4_Title">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51928286"/>
      </p:ext>
    </p:extLst>
  </p:cSld>
  <p:clrMapOvr>
    <a:masterClrMapping/>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Section title photo">
    <p:bg>
      <p:bgPr>
        <a:solidFill>
          <a:schemeClr val="tx1"/>
        </a:solidFill>
        <a:effectLst/>
      </p:bgPr>
    </p:bg>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D859BFBD-0C43-4396-A7CE-8A9189BB0911}"/>
              </a:ext>
            </a:extLst>
          </p:cNvPr>
          <p:cNvSpPr>
            <a:spLocks noGrp="1"/>
          </p:cNvSpPr>
          <p:nvPr>
            <p:ph type="pic" sz="quarter" idx="16" hasCustomPrompt="1"/>
          </p:nvPr>
        </p:nvSpPr>
        <p:spPr>
          <a:xfrm>
            <a:off x="4082157" y="441278"/>
            <a:ext cx="7694313" cy="5975443"/>
          </a:xfrm>
          <a:custGeom>
            <a:avLst/>
            <a:gdLst>
              <a:gd name="connsiteX0" fmla="*/ 1677339 w 7848600"/>
              <a:gd name="connsiteY0" fmla="*/ 0 h 6094399"/>
              <a:gd name="connsiteX1" fmla="*/ 7848600 w 7848600"/>
              <a:gd name="connsiteY1" fmla="*/ 0 h 6094399"/>
              <a:gd name="connsiteX2" fmla="*/ 7848600 w 7848600"/>
              <a:gd name="connsiteY2" fmla="*/ 1727324 h 6094399"/>
              <a:gd name="connsiteX3" fmla="*/ 7848600 w 7848600"/>
              <a:gd name="connsiteY3" fmla="*/ 1998096 h 6094399"/>
              <a:gd name="connsiteX4" fmla="*/ 7848600 w 7848600"/>
              <a:gd name="connsiteY4" fmla="*/ 4043676 h 6094399"/>
              <a:gd name="connsiteX5" fmla="*/ 7848600 w 7848600"/>
              <a:gd name="connsiteY5" fmla="*/ 4332318 h 6094399"/>
              <a:gd name="connsiteX6" fmla="*/ 7848600 w 7848600"/>
              <a:gd name="connsiteY6" fmla="*/ 6094399 h 6094399"/>
              <a:gd name="connsiteX7" fmla="*/ 0 w 7848600"/>
              <a:gd name="connsiteY7" fmla="*/ 6094399 h 6094399"/>
              <a:gd name="connsiteX8" fmla="*/ 0 w 7848600"/>
              <a:gd name="connsiteY8" fmla="*/ 4043676 h 6094399"/>
              <a:gd name="connsiteX9" fmla="*/ 3059479 w 7848600"/>
              <a:gd name="connsiteY9" fmla="*/ 4043676 h 6094399"/>
              <a:gd name="connsiteX10" fmla="*/ 3059479 w 7848600"/>
              <a:gd name="connsiteY10" fmla="*/ 1998096 h 6094399"/>
              <a:gd name="connsiteX11" fmla="*/ 1677339 w 7848600"/>
              <a:gd name="connsiteY11" fmla="*/ 1998096 h 6094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48600" h="6094399">
                <a:moveTo>
                  <a:pt x="1677339" y="0"/>
                </a:moveTo>
                <a:lnTo>
                  <a:pt x="7848600" y="0"/>
                </a:lnTo>
                <a:lnTo>
                  <a:pt x="7848600" y="1727324"/>
                </a:lnTo>
                <a:lnTo>
                  <a:pt x="7848600" y="1998096"/>
                </a:lnTo>
                <a:lnTo>
                  <a:pt x="7848600" y="4043676"/>
                </a:lnTo>
                <a:lnTo>
                  <a:pt x="7848600" y="4332318"/>
                </a:lnTo>
                <a:lnTo>
                  <a:pt x="7848600" y="6094399"/>
                </a:lnTo>
                <a:lnTo>
                  <a:pt x="0" y="6094399"/>
                </a:lnTo>
                <a:lnTo>
                  <a:pt x="0" y="4043676"/>
                </a:lnTo>
                <a:lnTo>
                  <a:pt x="3059479" y="4043676"/>
                </a:lnTo>
                <a:lnTo>
                  <a:pt x="3059479" y="1998096"/>
                </a:lnTo>
                <a:lnTo>
                  <a:pt x="1677339" y="1998096"/>
                </a:ln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lIns="3383280" rIns="274320" anchor="ctr" anchorCtr="0">
            <a:noAutofit/>
          </a:bodyPr>
          <a:lstStyle>
            <a:lvl1pPr algn="ctr">
              <a:defRPr>
                <a:solidFill>
                  <a:schemeClr val="bg1"/>
                </a:solidFill>
              </a:defRPr>
            </a:lvl1pPr>
          </a:lstStyle>
          <a:p>
            <a:r>
              <a:rPr lang="en-US" dirty="0"/>
              <a:t>Change image by clicking on “insert” picture.</a:t>
            </a:r>
          </a:p>
        </p:txBody>
      </p:sp>
      <p:sp>
        <p:nvSpPr>
          <p:cNvPr id="3" name="Title 35">
            <a:extLst>
              <a:ext uri="{FF2B5EF4-FFF2-40B4-BE49-F238E27FC236}">
                <a16:creationId xmlns:a16="http://schemas.microsoft.com/office/drawing/2014/main" id="{88C3AFD5-6B99-4036-8067-D643B2A9D276}"/>
              </a:ext>
            </a:extLst>
          </p:cNvPr>
          <p:cNvSpPr>
            <a:spLocks noGrp="1"/>
          </p:cNvSpPr>
          <p:nvPr>
            <p:ph type="title" hasCustomPrompt="1"/>
          </p:nvPr>
        </p:nvSpPr>
        <p:spPr>
          <a:xfrm>
            <a:off x="455995" y="941692"/>
            <a:ext cx="4885203" cy="3260896"/>
          </a:xfrm>
          <a:noFill/>
        </p:spPr>
        <p:txBody>
          <a:bodyPr vert="horz" wrap="square" lIns="0" tIns="0" rIns="0" bIns="0" rtlCol="0" anchor="t" anchorCtr="0">
            <a:noAutofit/>
          </a:bodyPr>
          <a:lstStyle>
            <a:lvl1pPr algn="l" defTabSz="914367" rtl="0" eaLnBrk="1" latinLnBrk="0" hangingPunct="1">
              <a:lnSpc>
                <a:spcPct val="90000"/>
              </a:lnSpc>
              <a:spcBef>
                <a:spcPct val="0"/>
              </a:spcBef>
              <a:buNone/>
              <a:defRPr lang="en-US" sz="4705" b="0" kern="1200" cap="none" spc="-49" baseline="0" dirty="0">
                <a:ln w="3175">
                  <a:noFill/>
                </a:ln>
                <a:gradFill>
                  <a:gsLst>
                    <a:gs pos="83000">
                      <a:schemeClr val="accent5"/>
                    </a:gs>
                    <a:gs pos="99000">
                      <a:schemeClr val="accent5"/>
                    </a:gs>
                  </a:gsLst>
                  <a:lin ang="5400000" scaled="1"/>
                </a:gradFill>
                <a:effectLst/>
                <a:latin typeface="+mj-lt"/>
                <a:ea typeface="+mn-ea"/>
                <a:cs typeface="Segoe UI" pitchFamily="34" charset="0"/>
              </a:defRPr>
            </a:lvl1pPr>
          </a:lstStyle>
          <a:p>
            <a:pPr marL="0" lvl="0">
              <a:lnSpc>
                <a:spcPts val="5490"/>
              </a:lnSpc>
            </a:pPr>
            <a:r>
              <a:rPr lang="en-US" dirty="0"/>
              <a:t>Section title</a:t>
            </a:r>
          </a:p>
        </p:txBody>
      </p:sp>
    </p:spTree>
    <p:extLst>
      <p:ext uri="{BB962C8B-B14F-4D97-AF65-F5344CB8AC3E}">
        <p14:creationId xmlns:p14="http://schemas.microsoft.com/office/powerpoint/2010/main" val="2116116304"/>
      </p:ext>
    </p:extLst>
  </p:cSld>
  <p:clrMapOvr>
    <a:masterClrMapping/>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2_Section title photo">
    <p:bg>
      <p:bgPr>
        <a:solidFill>
          <a:schemeClr val="bg1"/>
        </a:solidFill>
        <a:effectLst/>
      </p:bgPr>
    </p:bg>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D859BFBD-0C43-4396-A7CE-8A9189BB0911}"/>
              </a:ext>
            </a:extLst>
          </p:cNvPr>
          <p:cNvSpPr>
            <a:spLocks noGrp="1"/>
          </p:cNvSpPr>
          <p:nvPr>
            <p:ph type="pic" sz="quarter" idx="16" hasCustomPrompt="1"/>
          </p:nvPr>
        </p:nvSpPr>
        <p:spPr>
          <a:xfrm>
            <a:off x="4082157" y="441278"/>
            <a:ext cx="7694313" cy="5975443"/>
          </a:xfrm>
          <a:custGeom>
            <a:avLst/>
            <a:gdLst>
              <a:gd name="connsiteX0" fmla="*/ 1677339 w 7848600"/>
              <a:gd name="connsiteY0" fmla="*/ 0 h 6094399"/>
              <a:gd name="connsiteX1" fmla="*/ 7848600 w 7848600"/>
              <a:gd name="connsiteY1" fmla="*/ 0 h 6094399"/>
              <a:gd name="connsiteX2" fmla="*/ 7848600 w 7848600"/>
              <a:gd name="connsiteY2" fmla="*/ 1727324 h 6094399"/>
              <a:gd name="connsiteX3" fmla="*/ 7848600 w 7848600"/>
              <a:gd name="connsiteY3" fmla="*/ 1998096 h 6094399"/>
              <a:gd name="connsiteX4" fmla="*/ 7848600 w 7848600"/>
              <a:gd name="connsiteY4" fmla="*/ 4043676 h 6094399"/>
              <a:gd name="connsiteX5" fmla="*/ 7848600 w 7848600"/>
              <a:gd name="connsiteY5" fmla="*/ 4332318 h 6094399"/>
              <a:gd name="connsiteX6" fmla="*/ 7848600 w 7848600"/>
              <a:gd name="connsiteY6" fmla="*/ 6094399 h 6094399"/>
              <a:gd name="connsiteX7" fmla="*/ 0 w 7848600"/>
              <a:gd name="connsiteY7" fmla="*/ 6094399 h 6094399"/>
              <a:gd name="connsiteX8" fmla="*/ 0 w 7848600"/>
              <a:gd name="connsiteY8" fmla="*/ 4043676 h 6094399"/>
              <a:gd name="connsiteX9" fmla="*/ 3059479 w 7848600"/>
              <a:gd name="connsiteY9" fmla="*/ 4043676 h 6094399"/>
              <a:gd name="connsiteX10" fmla="*/ 3059479 w 7848600"/>
              <a:gd name="connsiteY10" fmla="*/ 1998096 h 6094399"/>
              <a:gd name="connsiteX11" fmla="*/ 1677339 w 7848600"/>
              <a:gd name="connsiteY11" fmla="*/ 1998096 h 6094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48600" h="6094399">
                <a:moveTo>
                  <a:pt x="1677339" y="0"/>
                </a:moveTo>
                <a:lnTo>
                  <a:pt x="7848600" y="0"/>
                </a:lnTo>
                <a:lnTo>
                  <a:pt x="7848600" y="1727324"/>
                </a:lnTo>
                <a:lnTo>
                  <a:pt x="7848600" y="1998096"/>
                </a:lnTo>
                <a:lnTo>
                  <a:pt x="7848600" y="4043676"/>
                </a:lnTo>
                <a:lnTo>
                  <a:pt x="7848600" y="4332318"/>
                </a:lnTo>
                <a:lnTo>
                  <a:pt x="7848600" y="6094399"/>
                </a:lnTo>
                <a:lnTo>
                  <a:pt x="0" y="6094399"/>
                </a:lnTo>
                <a:lnTo>
                  <a:pt x="0" y="4043676"/>
                </a:lnTo>
                <a:lnTo>
                  <a:pt x="3059479" y="4043676"/>
                </a:lnTo>
                <a:lnTo>
                  <a:pt x="3059479" y="1998096"/>
                </a:lnTo>
                <a:lnTo>
                  <a:pt x="1677339" y="1998096"/>
                </a:lnTo>
                <a:close/>
              </a:path>
            </a:pathLst>
          </a:custGeom>
          <a:blipFill>
            <a:blip r:embed="rId2" cstate="screen">
              <a:extLst>
                <a:ext uri="{28A0092B-C50C-407E-A947-70E740481C1C}">
                  <a14:useLocalDpi xmlns:a14="http://schemas.microsoft.com/office/drawing/2010/main"/>
                </a:ext>
              </a:extLst>
            </a:blip>
            <a:srcRect/>
            <a:stretch>
              <a:fillRect/>
            </a:stretch>
          </a:blipFill>
        </p:spPr>
        <p:txBody>
          <a:bodyPr wrap="square" lIns="3383280" rIns="274320" anchor="ctr" anchorCtr="0">
            <a:noAutofit/>
          </a:bodyPr>
          <a:lstStyle>
            <a:lvl1pPr algn="ctr">
              <a:defRPr>
                <a:solidFill>
                  <a:schemeClr val="bg1"/>
                </a:solidFill>
              </a:defRPr>
            </a:lvl1pPr>
          </a:lstStyle>
          <a:p>
            <a:r>
              <a:rPr lang="en-US" dirty="0"/>
              <a:t>Change image by clicking on “insert” picture.</a:t>
            </a:r>
          </a:p>
        </p:txBody>
      </p:sp>
      <p:sp>
        <p:nvSpPr>
          <p:cNvPr id="3" name="Title 35">
            <a:extLst>
              <a:ext uri="{FF2B5EF4-FFF2-40B4-BE49-F238E27FC236}">
                <a16:creationId xmlns:a16="http://schemas.microsoft.com/office/drawing/2014/main" id="{88C3AFD5-6B99-4036-8067-D643B2A9D276}"/>
              </a:ext>
            </a:extLst>
          </p:cNvPr>
          <p:cNvSpPr>
            <a:spLocks noGrp="1"/>
          </p:cNvSpPr>
          <p:nvPr>
            <p:ph type="title" hasCustomPrompt="1"/>
          </p:nvPr>
        </p:nvSpPr>
        <p:spPr>
          <a:xfrm>
            <a:off x="455995" y="941692"/>
            <a:ext cx="4885203" cy="3260896"/>
          </a:xfrm>
          <a:noFill/>
        </p:spPr>
        <p:txBody>
          <a:bodyPr vert="horz" wrap="square" lIns="0" tIns="0" rIns="0" bIns="0" rtlCol="0" anchor="t" anchorCtr="0">
            <a:noAutofit/>
          </a:bodyPr>
          <a:lstStyle>
            <a:lvl1pPr algn="l" defTabSz="914367" rtl="0" eaLnBrk="1" latinLnBrk="0" hangingPunct="1">
              <a:lnSpc>
                <a:spcPct val="90000"/>
              </a:lnSpc>
              <a:spcBef>
                <a:spcPct val="0"/>
              </a:spcBef>
              <a:buNone/>
              <a:defRPr lang="en-US" sz="4705" b="0" kern="1200" cap="none" spc="-49" baseline="0" dirty="0">
                <a:ln w="3175">
                  <a:noFill/>
                </a:ln>
                <a:gradFill>
                  <a:gsLst>
                    <a:gs pos="83000">
                      <a:schemeClr val="tx1"/>
                    </a:gs>
                    <a:gs pos="99000">
                      <a:schemeClr val="tx1"/>
                    </a:gs>
                  </a:gsLst>
                  <a:lin ang="5400000" scaled="1"/>
                </a:gradFill>
                <a:effectLst/>
                <a:latin typeface="+mj-lt"/>
                <a:ea typeface="+mn-ea"/>
                <a:cs typeface="Segoe UI" pitchFamily="34" charset="0"/>
              </a:defRPr>
            </a:lvl1pPr>
          </a:lstStyle>
          <a:p>
            <a:pPr marL="0" lvl="0">
              <a:lnSpc>
                <a:spcPts val="5490"/>
              </a:lnSpc>
            </a:pPr>
            <a:r>
              <a:rPr lang="en-US" dirty="0"/>
              <a:t>Section title</a:t>
            </a:r>
          </a:p>
        </p:txBody>
      </p:sp>
    </p:spTree>
    <p:extLst>
      <p:ext uri="{BB962C8B-B14F-4D97-AF65-F5344CB8AC3E}">
        <p14:creationId xmlns:p14="http://schemas.microsoft.com/office/powerpoint/2010/main" val="1844676426"/>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gradFill>
                  <a:gsLst>
                    <a:gs pos="83000">
                      <a:schemeClr val="bg1"/>
                    </a:gs>
                    <a:gs pos="99000">
                      <a:schemeClr val="bg1"/>
                    </a:gs>
                  </a:gsLst>
                  <a:lin ang="5400000" scaled="1"/>
                </a:gradFill>
              </a:defRPr>
            </a:lvl1pPr>
          </a:lstStyle>
          <a:p>
            <a:pPr marL="0" lvl="0">
              <a:lnSpc>
                <a:spcPts val="5490"/>
              </a:lnSpc>
            </a:pPr>
            <a:r>
              <a:rPr lang="en-US" dirty="0"/>
              <a:t>Section title</a:t>
            </a:r>
          </a:p>
        </p:txBody>
      </p:sp>
    </p:spTree>
    <p:extLst>
      <p:ext uri="{BB962C8B-B14F-4D97-AF65-F5344CB8AC3E}">
        <p14:creationId xmlns:p14="http://schemas.microsoft.com/office/powerpoint/2010/main" val="11056453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gradFill>
                  <a:gsLst>
                    <a:gs pos="83000">
                      <a:schemeClr val="accent5"/>
                    </a:gs>
                    <a:gs pos="99000">
                      <a:schemeClr val="accent5"/>
                    </a:gs>
                  </a:gsLst>
                  <a:lin ang="5400000" scaled="1"/>
                </a:gradFill>
              </a:defRPr>
            </a:lvl1pPr>
          </a:lstStyle>
          <a:p>
            <a:pPr marL="0" lvl="0">
              <a:lnSpc>
                <a:spcPts val="5490"/>
              </a:lnSpc>
            </a:pPr>
            <a:r>
              <a:rPr lang="en-US" dirty="0"/>
              <a:t>Section title</a:t>
            </a:r>
          </a:p>
        </p:txBody>
      </p:sp>
    </p:spTree>
    <p:extLst>
      <p:ext uri="{BB962C8B-B14F-4D97-AF65-F5344CB8AC3E}">
        <p14:creationId xmlns:p14="http://schemas.microsoft.com/office/powerpoint/2010/main" val="41093376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229842" y="0"/>
            <a:ext cx="5962158"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a:solidFill>
                  <a:schemeClr val="bg2"/>
                </a:solidFill>
              </a:defRPr>
            </a:lvl1pPr>
          </a:lstStyle>
          <a:p>
            <a:r>
              <a:rPr lang="en-US" dirty="0"/>
              <a:t>Click icon to add picture</a:t>
            </a:r>
          </a:p>
        </p:txBody>
      </p:sp>
      <p:sp>
        <p:nvSpPr>
          <p:cNvPr id="10" name="Rectangle 9">
            <a:extLst>
              <a:ext uri="{FF2B5EF4-FFF2-40B4-BE49-F238E27FC236}">
                <a16:creationId xmlns:a16="http://schemas.microsoft.com/office/drawing/2014/main" id="{E5487179-C4F3-4076-A299-902C1B69227C}"/>
              </a:ext>
            </a:extLst>
          </p:cNvPr>
          <p:cNvSpPr/>
          <p:nvPr userDrawn="1"/>
        </p:nvSpPr>
        <p:spPr bwMode="auto">
          <a:xfrm>
            <a:off x="6229840" y="0"/>
            <a:ext cx="5962159" cy="6858000"/>
          </a:xfrm>
          <a:prstGeom prst="rect">
            <a:avLst/>
          </a:prstGeom>
          <a:gradFill flip="none" rotWithShape="1">
            <a:gsLst>
              <a:gs pos="0">
                <a:srgbClr val="000000">
                  <a:alpha val="0"/>
                </a:srgbClr>
              </a:gs>
              <a:gs pos="69000">
                <a:srgbClr val="000000">
                  <a:alpha val="43000"/>
                </a:srgb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455995" y="620428"/>
            <a:ext cx="5541959" cy="403137"/>
          </a:xfrm>
        </p:spPr>
        <p:txBody>
          <a:bodyPr wrap="square" lIns="0" tIns="0" rIns="0" bIns="0">
            <a:spAutoFit/>
          </a:bodyPr>
          <a:lstStyle>
            <a:lvl1pPr>
              <a:lnSpc>
                <a:spcPts val="3137"/>
              </a:lnSpc>
              <a:defRPr sz="2745" baseline="0">
                <a:gradFill>
                  <a:gsLst>
                    <a:gs pos="83000">
                      <a:schemeClr val="tx1"/>
                    </a:gs>
                    <a:gs pos="100000">
                      <a:schemeClr val="tx1"/>
                    </a:gs>
                  </a:gsLst>
                  <a:lin ang="5400000" scaled="1"/>
                </a:gradFill>
              </a:defRPr>
            </a:lvl1pPr>
          </a:lstStyle>
          <a:p>
            <a:r>
              <a:rPr lang="en-US" dirty="0"/>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3"/>
            <a:ext cx="4822952" cy="2648904"/>
          </a:xfrm>
        </p:spPr>
        <p:txBody>
          <a:bodyPr lIns="0" tIns="0" rIns="0" bIns="0"/>
          <a:lstStyle>
            <a:lvl1pPr marL="0" indent="0">
              <a:lnSpc>
                <a:spcPts val="1765"/>
              </a:lnSpc>
              <a:spcBef>
                <a:spcPts val="1176"/>
              </a:spcBef>
              <a:buNone/>
              <a:defRPr lang="en-US" sz="1372" b="0" kern="1200" spc="0" baseline="0" dirty="0">
                <a:gradFill>
                  <a:gsLst>
                    <a:gs pos="83000">
                      <a:schemeClr val="tx1"/>
                    </a:gs>
                    <a:gs pos="100000">
                      <a:schemeClr val="tx1"/>
                    </a:gs>
                  </a:gsLst>
                  <a:lin ang="5400000" scaled="1"/>
                </a:gra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gradFill>
                  <a:gsLst>
                    <a:gs pos="83000">
                      <a:schemeClr val="tx1"/>
                    </a:gs>
                    <a:gs pos="100000">
                      <a:schemeClr val="tx1"/>
                    </a:gs>
                  </a:gsLst>
                  <a:lin ang="5400000" scaled="1"/>
                </a:gra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lvl="1"/>
            <a:endParaRPr lang="en-US" dirty="0"/>
          </a:p>
          <a:p>
            <a:pPr lvl="1"/>
            <a:endParaRPr lang="en-US" dirty="0"/>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7"/>
            <a:ext cx="4822951" cy="287771"/>
          </a:xfrm>
        </p:spPr>
        <p:txBody>
          <a:bodyPr wrap="square" lIns="0" tIns="0" rIns="0" bIns="0">
            <a:spAutoFit/>
          </a:bodyPr>
          <a:lstStyle>
            <a:lvl1pPr marL="0" indent="0">
              <a:lnSpc>
                <a:spcPts val="2353"/>
              </a:lnSpc>
              <a:buNone/>
              <a:defRPr lang="en-US" sz="1961" kern="1200" spc="0" baseline="0" dirty="0">
                <a:gradFill>
                  <a:gsLst>
                    <a:gs pos="83000">
                      <a:schemeClr val="tx1"/>
                    </a:gs>
                    <a:gs pos="100000">
                      <a:schemeClr val="tx1"/>
                    </a:gs>
                  </a:gsLst>
                  <a:lin ang="5400000" scaled="1"/>
                </a:gra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dirty="0"/>
              <a:t>Subhead Segoe UI Regular 20/24. </a:t>
            </a:r>
          </a:p>
        </p:txBody>
      </p:sp>
    </p:spTree>
    <p:extLst>
      <p:ext uri="{BB962C8B-B14F-4D97-AF65-F5344CB8AC3E}">
        <p14:creationId xmlns:p14="http://schemas.microsoft.com/office/powerpoint/2010/main" val="579972522"/>
      </p:ext>
    </p:extLst>
  </p:cSld>
  <p:clrMapOvr>
    <a:masterClrMapping/>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1_Photo layout 1">
    <p:bg>
      <p:bgPr>
        <a:solidFill>
          <a:schemeClr val="tx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229842" y="0"/>
            <a:ext cx="5962158"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a:solidFill>
                  <a:schemeClr val="bg2"/>
                </a:solidFill>
              </a:defRPr>
            </a:lvl1pPr>
          </a:lstStyle>
          <a:p>
            <a:r>
              <a:rPr lang="en-US" dirty="0"/>
              <a:t>Click icon to add picture</a:t>
            </a:r>
          </a:p>
        </p:txBody>
      </p:sp>
      <p:sp>
        <p:nvSpPr>
          <p:cNvPr id="2" name="Title 1"/>
          <p:cNvSpPr>
            <a:spLocks noGrp="1"/>
          </p:cNvSpPr>
          <p:nvPr>
            <p:ph type="title" hasCustomPrompt="1"/>
          </p:nvPr>
        </p:nvSpPr>
        <p:spPr>
          <a:xfrm>
            <a:off x="455995" y="620428"/>
            <a:ext cx="5541959" cy="403137"/>
          </a:xfrm>
        </p:spPr>
        <p:txBody>
          <a:bodyPr wrap="square" lIns="0" tIns="0" rIns="0" bIns="0">
            <a:spAutoFit/>
          </a:bodyPr>
          <a:lstStyle>
            <a:lvl1pPr>
              <a:lnSpc>
                <a:spcPts val="3137"/>
              </a:lnSpc>
              <a:defRPr sz="2745" baseline="0">
                <a:gradFill>
                  <a:gsLst>
                    <a:gs pos="83000">
                      <a:schemeClr val="bg1"/>
                    </a:gs>
                    <a:gs pos="100000">
                      <a:schemeClr val="tx1"/>
                    </a:gs>
                  </a:gsLst>
                  <a:lin ang="5400000" scaled="1"/>
                </a:gradFill>
              </a:defRPr>
            </a:lvl1pPr>
          </a:lstStyle>
          <a:p>
            <a:r>
              <a:rPr lang="en-US" dirty="0"/>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3"/>
            <a:ext cx="4822952" cy="2648904"/>
          </a:xfrm>
        </p:spPr>
        <p:txBody>
          <a:bodyPr lIns="0" tIns="0" rIns="0" bIns="0"/>
          <a:lstStyle>
            <a:lvl1pPr marL="0" indent="0">
              <a:lnSpc>
                <a:spcPts val="1765"/>
              </a:lnSpc>
              <a:spcBef>
                <a:spcPts val="1176"/>
              </a:spcBef>
              <a:buNone/>
              <a:defRPr lang="en-US" sz="1372" b="0" kern="1200" spc="0" baseline="0" dirty="0">
                <a:solidFill>
                  <a:schemeClr val="accent5"/>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gradFill>
                  <a:gsLst>
                    <a:gs pos="83000">
                      <a:schemeClr val="bg1"/>
                    </a:gs>
                    <a:gs pos="100000">
                      <a:schemeClr val="bg2"/>
                    </a:gs>
                  </a:gsLst>
                  <a:lin ang="5400000" scaled="1"/>
                </a:gra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lvl="1"/>
            <a:endParaRPr lang="en-US" dirty="0"/>
          </a:p>
          <a:p>
            <a:pPr lvl="1"/>
            <a:endParaRPr lang="en-US" dirty="0"/>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7"/>
            <a:ext cx="4822951" cy="287771"/>
          </a:xfrm>
        </p:spPr>
        <p:txBody>
          <a:bodyPr wrap="square" lIns="0" tIns="0" rIns="0" bIns="0">
            <a:spAutoFit/>
          </a:bodyPr>
          <a:lstStyle>
            <a:lvl1pPr marL="0" indent="0">
              <a:lnSpc>
                <a:spcPts val="2353"/>
              </a:lnSpc>
              <a:buNone/>
              <a:defRPr lang="en-US" sz="1961" kern="1200" spc="0" baseline="0" dirty="0">
                <a:gradFill>
                  <a:gsLst>
                    <a:gs pos="83000">
                      <a:schemeClr val="bg1"/>
                    </a:gs>
                    <a:gs pos="100000">
                      <a:schemeClr val="bg2"/>
                    </a:gs>
                  </a:gsLst>
                  <a:lin ang="5400000" scaled="1"/>
                </a:gra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dirty="0"/>
              <a:t>Subhead Segoe UI Regular 20/24. </a:t>
            </a:r>
          </a:p>
        </p:txBody>
      </p:sp>
    </p:spTree>
    <p:extLst>
      <p:ext uri="{BB962C8B-B14F-4D97-AF65-F5344CB8AC3E}">
        <p14:creationId xmlns:p14="http://schemas.microsoft.com/office/powerpoint/2010/main" val="3296742464"/>
      </p:ext>
    </p:extLst>
  </p:cSld>
  <p:clrMapOvr>
    <a:masterClrMapping/>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55995" y="2158885"/>
            <a:ext cx="3618381" cy="2540231"/>
          </a:xfrm>
          <a:blipFill>
            <a:blip r:embed="rId2" cstate="screen">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chemeClr val="bg2"/>
                </a:solidFill>
              </a:defRPr>
            </a:lvl1pPr>
          </a:lstStyle>
          <a:p>
            <a:r>
              <a:rPr lang="en-US" dirty="0"/>
              <a:t>Click icon to add picture</a:t>
            </a:r>
          </a:p>
        </p:txBody>
      </p:sp>
      <p:sp>
        <p:nvSpPr>
          <p:cNvPr id="12" name="Picture Placeholder 10"/>
          <p:cNvSpPr>
            <a:spLocks noGrp="1"/>
          </p:cNvSpPr>
          <p:nvPr>
            <p:ph type="pic" sz="quarter" idx="15"/>
          </p:nvPr>
        </p:nvSpPr>
        <p:spPr>
          <a:xfrm>
            <a:off x="4303151" y="2158885"/>
            <a:ext cx="3607487" cy="2540231"/>
          </a:xfrm>
          <a:blipFill>
            <a:blip r:embed="rId3" cstate="screen">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chemeClr val="bg2"/>
                </a:solidFill>
              </a:defRPr>
            </a:lvl1pPr>
          </a:lstStyle>
          <a:p>
            <a:r>
              <a:rPr lang="en-US" dirty="0"/>
              <a:t>Click icon to add picture</a:t>
            </a:r>
          </a:p>
        </p:txBody>
      </p:sp>
      <p:sp>
        <p:nvSpPr>
          <p:cNvPr id="13" name="Picture Placeholder 10"/>
          <p:cNvSpPr>
            <a:spLocks noGrp="1"/>
          </p:cNvSpPr>
          <p:nvPr>
            <p:ph type="pic" sz="quarter" idx="16"/>
          </p:nvPr>
        </p:nvSpPr>
        <p:spPr>
          <a:xfrm>
            <a:off x="8139413" y="2158885"/>
            <a:ext cx="3623050" cy="2540231"/>
          </a:xfrm>
          <a:blipFill>
            <a:blip r:embed="rId4" cstate="screen">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chemeClr val="bg2"/>
                </a:solidFill>
              </a:defRPr>
            </a:lvl1pPr>
          </a:lstStyle>
          <a:p>
            <a:r>
              <a:rPr lang="en-US" dirty="0"/>
              <a:t>Click icon to add picture</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gradFill>
                  <a:gsLst>
                    <a:gs pos="83000">
                      <a:schemeClr val="tx1"/>
                    </a:gs>
                    <a:gs pos="100000">
                      <a:schemeClr val="tx1"/>
                    </a:gs>
                  </a:gsLst>
                  <a:lin ang="5400000" scaled="1"/>
                </a:gradFill>
              </a:defRPr>
            </a:lvl1pPr>
          </a:lstStyle>
          <a:p>
            <a:r>
              <a:rPr lang="en-US" dirty="0"/>
              <a:t>Photo layout 2</a:t>
            </a:r>
          </a:p>
        </p:txBody>
      </p:sp>
      <p:sp>
        <p:nvSpPr>
          <p:cNvPr id="5" name="Text Placeholder 4"/>
          <p:cNvSpPr>
            <a:spLocks noGrp="1"/>
          </p:cNvSpPr>
          <p:nvPr>
            <p:ph type="body" sz="quarter" idx="11" hasCustomPrompt="1"/>
          </p:nvPr>
        </p:nvSpPr>
        <p:spPr>
          <a:xfrm>
            <a:off x="455995"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gradFill>
                  <a:gsLst>
                    <a:gs pos="83000">
                      <a:schemeClr val="tx2"/>
                    </a:gs>
                    <a:gs pos="100000">
                      <a:schemeClr val="tx2"/>
                    </a:gs>
                  </a:gsLst>
                  <a:lin ang="5400000" scaled="1"/>
                </a:gra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gradFill>
                  <a:gsLst>
                    <a:gs pos="83000">
                      <a:schemeClr val="tx1"/>
                    </a:gs>
                    <a:gs pos="100000">
                      <a:schemeClr val="tx1"/>
                    </a:gs>
                  </a:gsLst>
                  <a:lin ang="5400000" scaled="1"/>
                </a:gra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00039"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gradFill>
                  <a:gsLst>
                    <a:gs pos="83000">
                      <a:schemeClr val="tx2"/>
                    </a:gs>
                    <a:gs pos="100000">
                      <a:schemeClr val="tx2"/>
                    </a:gs>
                  </a:gsLst>
                  <a:lin ang="5400000" scaled="1"/>
                </a:gra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gradFill>
                  <a:gsLst>
                    <a:gs pos="83000">
                      <a:schemeClr val="tx1"/>
                    </a:gs>
                    <a:gs pos="100000">
                      <a:schemeClr val="tx1"/>
                    </a:gs>
                  </a:gsLst>
                  <a:lin ang="5400000" scaled="1"/>
                </a:gra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144083"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gradFill>
                  <a:gsLst>
                    <a:gs pos="83000">
                      <a:schemeClr val="tx2"/>
                    </a:gs>
                    <a:gs pos="100000">
                      <a:schemeClr val="tx2"/>
                    </a:gs>
                  </a:gsLst>
                  <a:lin ang="5400000" scaled="1"/>
                </a:gra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gradFill>
                  <a:gsLst>
                    <a:gs pos="83000">
                      <a:schemeClr val="tx1"/>
                    </a:gs>
                    <a:gs pos="100000">
                      <a:schemeClr val="tx1"/>
                    </a:gs>
                  </a:gsLst>
                  <a:lin ang="5400000" scaled="1"/>
                </a:gra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281988684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55994" y="2977054"/>
            <a:ext cx="8067823" cy="1793104"/>
          </a:xfrm>
          <a:noFill/>
        </p:spPr>
        <p:txBody>
          <a:bodyPr lIns="0" tIns="91440" rIns="146304" bIns="91440" anchor="b" anchorCtr="0"/>
          <a:lstStyle>
            <a:lvl1pPr>
              <a:defRPr sz="5294" strike="noStrike" spc="-147"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3"/>
            <a:ext cx="8359808" cy="715931"/>
          </a:xfrm>
          <a:noFill/>
        </p:spPr>
        <p:txBody>
          <a:bodyPr lIns="0" tIns="109728" rIns="164592" bIns="109728">
            <a:noAutofit/>
          </a:bodyPr>
          <a:lstStyle>
            <a:lvl1pPr marL="0" indent="0">
              <a:spcBef>
                <a:spcPts val="0"/>
              </a:spcBef>
              <a:buNone/>
              <a:defRPr sz="1765"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5996" y="440497"/>
            <a:ext cx="917173" cy="196431"/>
          </a:xfrm>
          <a:prstGeom prst="rect">
            <a:avLst/>
          </a:prstGeom>
        </p:spPr>
      </p:pic>
    </p:spTree>
    <p:extLst>
      <p:ext uri="{BB962C8B-B14F-4D97-AF65-F5344CB8AC3E}">
        <p14:creationId xmlns:p14="http://schemas.microsoft.com/office/powerpoint/2010/main" val="24757880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1_Photo layout 2">
    <p:bg>
      <p:bgPr>
        <a:solidFill>
          <a:schemeClr val="accent3"/>
        </a:solidFill>
        <a:effectLst/>
      </p:bgPr>
    </p:bg>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55995" y="2158885"/>
            <a:ext cx="3618381" cy="2540231"/>
          </a:xfrm>
          <a:blipFill>
            <a:blip r:embed="rId2" cstate="screen">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chemeClr val="bg2"/>
                </a:solidFill>
              </a:defRPr>
            </a:lvl1pPr>
          </a:lstStyle>
          <a:p>
            <a:r>
              <a:rPr lang="en-US" dirty="0"/>
              <a:t>Click icon to add picture</a:t>
            </a:r>
          </a:p>
        </p:txBody>
      </p:sp>
      <p:sp>
        <p:nvSpPr>
          <p:cNvPr id="12" name="Picture Placeholder 10"/>
          <p:cNvSpPr>
            <a:spLocks noGrp="1"/>
          </p:cNvSpPr>
          <p:nvPr>
            <p:ph type="pic" sz="quarter" idx="15"/>
          </p:nvPr>
        </p:nvSpPr>
        <p:spPr>
          <a:xfrm>
            <a:off x="4303151" y="2158885"/>
            <a:ext cx="3607487" cy="2540231"/>
          </a:xfrm>
          <a:blipFill>
            <a:blip r:embed="rId3" cstate="screen">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chemeClr val="bg2"/>
                </a:solidFill>
              </a:defRPr>
            </a:lvl1pPr>
          </a:lstStyle>
          <a:p>
            <a:r>
              <a:rPr lang="en-US" dirty="0"/>
              <a:t>Click icon to add picture</a:t>
            </a:r>
          </a:p>
        </p:txBody>
      </p:sp>
      <p:sp>
        <p:nvSpPr>
          <p:cNvPr id="13" name="Picture Placeholder 10"/>
          <p:cNvSpPr>
            <a:spLocks noGrp="1"/>
          </p:cNvSpPr>
          <p:nvPr>
            <p:ph type="pic" sz="quarter" idx="16"/>
          </p:nvPr>
        </p:nvSpPr>
        <p:spPr>
          <a:xfrm>
            <a:off x="8139413" y="2158885"/>
            <a:ext cx="3623050" cy="2540231"/>
          </a:xfrm>
          <a:blipFill>
            <a:blip r:embed="rId4" cstate="screen">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chemeClr val="bg2"/>
                </a:solidFill>
              </a:defRPr>
            </a:lvl1pPr>
          </a:lstStyle>
          <a:p>
            <a:r>
              <a:rPr lang="en-US" dirty="0"/>
              <a:t>Click icon to add picture</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gradFill>
                  <a:gsLst>
                    <a:gs pos="83000">
                      <a:schemeClr val="bg1"/>
                    </a:gs>
                    <a:gs pos="100000">
                      <a:schemeClr val="bg1"/>
                    </a:gs>
                  </a:gsLst>
                  <a:lin ang="5400000" scaled="1"/>
                </a:gradFill>
              </a:defRPr>
            </a:lvl1pPr>
          </a:lstStyle>
          <a:p>
            <a:r>
              <a:rPr lang="en-US" dirty="0"/>
              <a:t>Photo layout 2</a:t>
            </a:r>
          </a:p>
        </p:txBody>
      </p:sp>
      <p:sp>
        <p:nvSpPr>
          <p:cNvPr id="5" name="Text Placeholder 4"/>
          <p:cNvSpPr>
            <a:spLocks noGrp="1"/>
          </p:cNvSpPr>
          <p:nvPr>
            <p:ph type="body" sz="quarter" idx="11" hasCustomPrompt="1"/>
          </p:nvPr>
        </p:nvSpPr>
        <p:spPr>
          <a:xfrm>
            <a:off x="455995"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gradFill>
                  <a:gsLst>
                    <a:gs pos="83000">
                      <a:schemeClr val="bg1"/>
                    </a:gs>
                    <a:gs pos="100000">
                      <a:schemeClr val="bg1"/>
                    </a:gs>
                  </a:gsLst>
                  <a:lin ang="5400000" scaled="1"/>
                </a:gra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gradFill>
                  <a:gsLst>
                    <a:gs pos="83000">
                      <a:schemeClr val="bg1"/>
                    </a:gs>
                    <a:gs pos="100000">
                      <a:schemeClr val="bg1"/>
                    </a:gs>
                  </a:gsLst>
                  <a:lin ang="5400000" scaled="1"/>
                </a:gra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00039"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gradFill>
                  <a:gsLst>
                    <a:gs pos="83000">
                      <a:schemeClr val="bg1"/>
                    </a:gs>
                    <a:gs pos="100000">
                      <a:schemeClr val="bg1"/>
                    </a:gs>
                  </a:gsLst>
                  <a:lin ang="5400000" scaled="1"/>
                </a:gra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gradFill>
                  <a:gsLst>
                    <a:gs pos="83000">
                      <a:schemeClr val="bg1"/>
                    </a:gs>
                    <a:gs pos="100000">
                      <a:schemeClr val="bg1"/>
                    </a:gs>
                  </a:gsLst>
                  <a:lin ang="5400000" scaled="1"/>
                </a:gra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144083"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gradFill>
                  <a:gsLst>
                    <a:gs pos="83000">
                      <a:schemeClr val="bg1"/>
                    </a:gs>
                    <a:gs pos="100000">
                      <a:schemeClr val="bg1"/>
                    </a:gs>
                  </a:gsLst>
                  <a:lin ang="5400000" scaled="1"/>
                </a:gra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gradFill>
                  <a:gsLst>
                    <a:gs pos="83000">
                      <a:schemeClr val="bg1"/>
                    </a:gs>
                    <a:gs pos="100000">
                      <a:schemeClr val="bg1"/>
                    </a:gs>
                  </a:gsLst>
                  <a:lin ang="5400000" scaled="1"/>
                </a:gra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est,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2379577061"/>
      </p:ext>
    </p:extLst>
  </p:cSld>
  <p:clrMapOvr>
    <a:masterClrMapping/>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gradFill>
                  <a:gsLst>
                    <a:gs pos="83000">
                      <a:schemeClr val="tx1"/>
                    </a:gs>
                    <a:gs pos="100000">
                      <a:schemeClr val="tx1"/>
                    </a:gs>
                  </a:gsLst>
                  <a:lin ang="5400000" scaled="1"/>
                </a:gradFill>
              </a:defRPr>
            </a:lvl1pPr>
          </a:lstStyle>
          <a:p>
            <a:r>
              <a:rPr lang="en-US" dirty="0"/>
              <a:t>Device layout 1: one column</a:t>
            </a:r>
          </a:p>
        </p:txBody>
      </p:sp>
      <p:sp>
        <p:nvSpPr>
          <p:cNvPr id="4" name="Text Placeholder 3"/>
          <p:cNvSpPr>
            <a:spLocks noGrp="1"/>
          </p:cNvSpPr>
          <p:nvPr>
            <p:ph type="body" sz="quarter" idx="10" hasCustomPrompt="1"/>
          </p:nvPr>
        </p:nvSpPr>
        <p:spPr>
          <a:xfrm>
            <a:off x="455995" y="1922802"/>
            <a:ext cx="4758211" cy="603538"/>
          </a:xfrm>
        </p:spPr>
        <p:txBody>
          <a:bodyPr wrap="square" lIns="0" tIns="0" rIns="0" bIns="0">
            <a:spAutoFit/>
          </a:bodyPr>
          <a:lstStyle>
            <a:lvl1pPr marL="0" indent="0">
              <a:lnSpc>
                <a:spcPts val="2353"/>
              </a:lnSpc>
              <a:buNone/>
              <a:defRPr sz="1961" b="0" i="0">
                <a:gradFill>
                  <a:gsLst>
                    <a:gs pos="83000">
                      <a:schemeClr val="tx1"/>
                    </a:gs>
                    <a:gs pos="100000">
                      <a:schemeClr val="tx1"/>
                    </a:gs>
                  </a:gsLst>
                  <a:lin ang="5400000" scaled="1"/>
                </a:gra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dirty="0"/>
              <a:t>Large subhead Segoe UI Regular 20/24. Em volor resequaectur.</a:t>
            </a:r>
            <a:endParaRPr lang="en-US" dirty="0"/>
          </a:p>
        </p:txBody>
      </p:sp>
      <p:sp>
        <p:nvSpPr>
          <p:cNvPr id="5" name="Text Placeholder 4"/>
          <p:cNvSpPr>
            <a:spLocks noGrp="1"/>
          </p:cNvSpPr>
          <p:nvPr>
            <p:ph type="body" sz="quarter" idx="11" hasCustomPrompt="1"/>
          </p:nvPr>
        </p:nvSpPr>
        <p:spPr>
          <a:xfrm>
            <a:off x="455995" y="2707597"/>
            <a:ext cx="4758210" cy="2521331"/>
          </a:xfrm>
        </p:spPr>
        <p:txBody>
          <a:bodyPr lIns="0" tIns="0" rIns="0" bIns="0"/>
          <a:lstStyle>
            <a:lvl1pPr marL="280121" indent="-280121">
              <a:lnSpc>
                <a:spcPts val="1765"/>
              </a:lnSpc>
              <a:spcBef>
                <a:spcPts val="0"/>
              </a:spcBef>
              <a:buFont typeface="Arial" panose="020B0604020202020204" pitchFamily="34" charset="0"/>
              <a:buChar char="•"/>
              <a:defRPr sz="1372" b="0" i="0" spc="0">
                <a:gradFill>
                  <a:gsLst>
                    <a:gs pos="83000">
                      <a:schemeClr val="tx1"/>
                    </a:gs>
                    <a:gs pos="100000">
                      <a:schemeClr val="tx1"/>
                    </a:gs>
                  </a:gsLst>
                  <a:lin ang="5400000" scaled="1"/>
                </a:gra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421009"/>
            <a:ext cx="5834041" cy="546753"/>
          </a:xfrm>
        </p:spPr>
        <p:txBody>
          <a:bodyPr anchor="ctr" anchorCtr="0"/>
          <a:lstStyle>
            <a:lvl1pPr algn="ctr">
              <a:defRPr/>
            </a:lvl1pPr>
          </a:lstStyle>
          <a:p>
            <a:r>
              <a:rPr lang="en-US" dirty="0"/>
              <a:t>Click icon to add picture</a:t>
            </a:r>
          </a:p>
        </p:txBody>
      </p:sp>
    </p:spTree>
    <p:extLst>
      <p:ext uri="{BB962C8B-B14F-4D97-AF65-F5344CB8AC3E}">
        <p14:creationId xmlns:p14="http://schemas.microsoft.com/office/powerpoint/2010/main" val="1792521355"/>
      </p:ext>
    </p:extLst>
  </p:cSld>
  <p:clrMapOvr>
    <a:masterClrMapping/>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1_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gradFill>
                  <a:gsLst>
                    <a:gs pos="83000">
                      <a:schemeClr val="tx1"/>
                    </a:gs>
                    <a:gs pos="100000">
                      <a:schemeClr val="tx1"/>
                    </a:gs>
                  </a:gsLst>
                  <a:lin ang="5400000" scaled="1"/>
                </a:gradFill>
              </a:defRPr>
            </a:lvl1pPr>
          </a:lstStyle>
          <a:p>
            <a:r>
              <a:rPr lang="en-US" dirty="0"/>
              <a:t>Multiple screenshots</a:t>
            </a:r>
          </a:p>
        </p:txBody>
      </p:sp>
      <p:sp>
        <p:nvSpPr>
          <p:cNvPr id="4" name="Text Placeholder 3"/>
          <p:cNvSpPr>
            <a:spLocks noGrp="1"/>
          </p:cNvSpPr>
          <p:nvPr>
            <p:ph type="body" sz="quarter" idx="10" hasCustomPrompt="1"/>
          </p:nvPr>
        </p:nvSpPr>
        <p:spPr>
          <a:xfrm>
            <a:off x="455995" y="1922802"/>
            <a:ext cx="4758211" cy="603538"/>
          </a:xfrm>
        </p:spPr>
        <p:txBody>
          <a:bodyPr wrap="square" lIns="0" tIns="0" rIns="0" bIns="0">
            <a:spAutoFit/>
          </a:bodyPr>
          <a:lstStyle>
            <a:lvl1pPr marL="0" indent="0">
              <a:lnSpc>
                <a:spcPts val="2353"/>
              </a:lnSpc>
              <a:buNone/>
              <a:defRPr sz="1961" b="0" i="0">
                <a:gradFill>
                  <a:gsLst>
                    <a:gs pos="83000">
                      <a:schemeClr val="tx1"/>
                    </a:gs>
                    <a:gs pos="100000">
                      <a:schemeClr val="tx1"/>
                    </a:gs>
                  </a:gsLst>
                  <a:lin ang="5400000" scaled="1"/>
                </a:gra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dirty="0"/>
              <a:t>Large subhead Segoe UI Regular 20/24. Em volor resequaectur.</a:t>
            </a:r>
            <a:endParaRPr lang="en-US" dirty="0"/>
          </a:p>
        </p:txBody>
      </p:sp>
      <p:sp>
        <p:nvSpPr>
          <p:cNvPr id="5" name="Text Placeholder 4"/>
          <p:cNvSpPr>
            <a:spLocks noGrp="1"/>
          </p:cNvSpPr>
          <p:nvPr>
            <p:ph type="body" sz="quarter" idx="11" hasCustomPrompt="1"/>
          </p:nvPr>
        </p:nvSpPr>
        <p:spPr>
          <a:xfrm>
            <a:off x="455995" y="2707597"/>
            <a:ext cx="4758210" cy="2521331"/>
          </a:xfrm>
        </p:spPr>
        <p:txBody>
          <a:bodyPr lIns="0" tIns="0" rIns="0" bIns="0"/>
          <a:lstStyle>
            <a:lvl1pPr marL="280121" indent="-280121">
              <a:lnSpc>
                <a:spcPts val="1765"/>
              </a:lnSpc>
              <a:spcBef>
                <a:spcPts val="0"/>
              </a:spcBef>
              <a:buFont typeface="Arial" panose="020B0604020202020204" pitchFamily="34" charset="0"/>
              <a:buChar char="•"/>
              <a:defRPr sz="1372" b="0" i="0" spc="0">
                <a:gradFill>
                  <a:gsLst>
                    <a:gs pos="83000">
                      <a:schemeClr val="tx1"/>
                    </a:gs>
                    <a:gs pos="100000">
                      <a:schemeClr val="tx1"/>
                    </a:gs>
                  </a:gsLst>
                  <a:lin ang="5400000" scaled="1"/>
                </a:gra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7004253" y="1571719"/>
            <a:ext cx="4758210" cy="2316280"/>
          </a:xfrm>
          <a:blipFill>
            <a:blip r:embed="rId2" cstate="screen">
              <a:extLst>
                <a:ext uri="{28A0092B-C50C-407E-A947-70E740481C1C}">
                  <a14:useLocalDpi xmlns:a14="http://schemas.microsoft.com/office/drawing/2010/main"/>
                </a:ext>
              </a:extLst>
            </a:blip>
            <a:srcRect/>
            <a:stretch>
              <a:fillRect/>
            </a:stretch>
          </a:blipFill>
          <a:ln w="10795" cap="flat" cmpd="sng" algn="ctr">
            <a:noFill/>
            <a:prstDash val="solid"/>
          </a:ln>
          <a:effectLst>
            <a:outerShdw blurRad="190500" dist="38100" dir="27000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lvl1pPr>
              <a:defRPr kumimoji="0" lang="en-US" b="0" i="0" u="none" strike="noStrike" cap="none" spc="0" normalizeH="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defRPr>
            </a:lvl1pPr>
          </a:lstStyle>
          <a:p>
            <a:pPr lvl="0" defTabSz="914102" fontAlgn="base">
              <a:spcBef>
                <a:spcPct val="0"/>
              </a:spcBef>
              <a:spcAft>
                <a:spcPct val="0"/>
              </a:spcAft>
              <a:buSzTx/>
              <a:buFontTx/>
            </a:pPr>
            <a:r>
              <a:rPr lang="en-US" dirty="0"/>
              <a:t>Click icon to add picture</a:t>
            </a:r>
          </a:p>
        </p:txBody>
      </p:sp>
      <p:sp>
        <p:nvSpPr>
          <p:cNvPr id="8" name="Picture Placeholder 11">
            <a:extLst>
              <a:ext uri="{FF2B5EF4-FFF2-40B4-BE49-F238E27FC236}">
                <a16:creationId xmlns:a16="http://schemas.microsoft.com/office/drawing/2014/main" id="{1B26DED9-88C3-4EA5-A785-532FDCBC8A9C}"/>
              </a:ext>
            </a:extLst>
          </p:cNvPr>
          <p:cNvSpPr>
            <a:spLocks noGrp="1"/>
          </p:cNvSpPr>
          <p:nvPr>
            <p:ph type="pic" sz="quarter" idx="13"/>
          </p:nvPr>
        </p:nvSpPr>
        <p:spPr>
          <a:xfrm>
            <a:off x="7004253" y="4052179"/>
            <a:ext cx="4758210" cy="2316280"/>
          </a:xfrm>
          <a:blipFill>
            <a:blip r:embed="rId2" cstate="screen">
              <a:extLst>
                <a:ext uri="{28A0092B-C50C-407E-A947-70E740481C1C}">
                  <a14:useLocalDpi xmlns:a14="http://schemas.microsoft.com/office/drawing/2010/main"/>
                </a:ext>
              </a:extLst>
            </a:blip>
            <a:srcRect/>
            <a:stretch>
              <a:fillRect/>
            </a:stretch>
          </a:blipFill>
          <a:ln w="10795" cap="flat" cmpd="sng" algn="ctr">
            <a:noFill/>
            <a:prstDash val="solid"/>
          </a:ln>
          <a:effectLst>
            <a:outerShdw blurRad="190500" dist="38100" dir="27000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lvl1pPr>
              <a:defRPr kumimoji="0" lang="en-US" b="0" i="0" u="none" strike="noStrike" cap="none" spc="0" normalizeH="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defRPr>
            </a:lvl1pPr>
          </a:lstStyle>
          <a:p>
            <a:pPr lvl="0" defTabSz="914102" fontAlgn="base">
              <a:spcBef>
                <a:spcPct val="0"/>
              </a:spcBef>
              <a:spcAft>
                <a:spcPct val="0"/>
              </a:spcAft>
              <a:buSzTx/>
              <a:buFontTx/>
            </a:pPr>
            <a:r>
              <a:rPr lang="en-US" dirty="0"/>
              <a:t>Click icon to add picture</a:t>
            </a:r>
          </a:p>
        </p:txBody>
      </p:sp>
    </p:spTree>
    <p:extLst>
      <p:ext uri="{BB962C8B-B14F-4D97-AF65-F5344CB8AC3E}">
        <p14:creationId xmlns:p14="http://schemas.microsoft.com/office/powerpoint/2010/main" val="2196883325"/>
      </p:ext>
    </p:extLst>
  </p:cSld>
  <p:clrMapOvr>
    <a:masterClrMapping/>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Device layout 2">
    <p:bg>
      <p:bgPr>
        <a:solidFill>
          <a:schemeClr val="accent3"/>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421009"/>
            <a:ext cx="5834041" cy="546753"/>
          </a:xfrm>
        </p:spPr>
        <p:txBody>
          <a:bodyPr anchor="ctr" anchorCtr="0"/>
          <a:lstStyle>
            <a:lvl1pPr algn="ctr">
              <a:defRPr/>
            </a:lvl1pPr>
          </a:lstStyle>
          <a:p>
            <a:r>
              <a:rPr lang="en-US" dirty="0"/>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8"/>
            <a:ext cx="1693247" cy="3034292"/>
          </a:xfrm>
        </p:spPr>
        <p:txBody>
          <a:bodyPr lIns="0" tIns="0" rIns="0" bIns="0"/>
          <a:lstStyle>
            <a:lvl1pPr marL="0" indent="0">
              <a:lnSpc>
                <a:spcPts val="1765"/>
              </a:lnSpc>
              <a:spcBef>
                <a:spcPts val="882"/>
              </a:spcBef>
              <a:buNone/>
              <a:defRPr lang="en-US" sz="1372" b="0" kern="1200" spc="0" baseline="0" dirty="0">
                <a:gradFill>
                  <a:gsLst>
                    <a:gs pos="83000">
                      <a:schemeClr val="accent5"/>
                    </a:gs>
                    <a:gs pos="100000">
                      <a:schemeClr val="accent5"/>
                    </a:gs>
                  </a:gsLst>
                  <a:lin ang="5400000" scaled="1"/>
                </a:gra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gradFill>
                  <a:gsLst>
                    <a:gs pos="83000">
                      <a:schemeClr val="bg2"/>
                    </a:gs>
                    <a:gs pos="100000">
                      <a:schemeClr val="bg2"/>
                    </a:gs>
                  </a:gsLst>
                  <a:lin ang="5400000" scaled="1"/>
                </a:gra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8"/>
            <a:ext cx="1693247" cy="3034292"/>
          </a:xfrm>
        </p:spPr>
        <p:txBody>
          <a:bodyPr lIns="0" tIns="0" rIns="0" bIns="0"/>
          <a:lstStyle>
            <a:lvl1pPr marL="0" indent="0">
              <a:lnSpc>
                <a:spcPts val="1765"/>
              </a:lnSpc>
              <a:spcBef>
                <a:spcPts val="882"/>
              </a:spcBef>
              <a:buNone/>
              <a:defRPr lang="en-US" sz="1372" b="0" kern="1200" spc="0" baseline="0" dirty="0">
                <a:gradFill>
                  <a:gsLst>
                    <a:gs pos="83000">
                      <a:schemeClr val="accent5"/>
                    </a:gs>
                    <a:gs pos="100000">
                      <a:schemeClr val="accent5"/>
                    </a:gs>
                  </a:gsLst>
                  <a:lin ang="5400000" scaled="1"/>
                </a:gra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gradFill>
                  <a:gsLst>
                    <a:gs pos="83000">
                      <a:schemeClr val="bg2"/>
                    </a:gs>
                    <a:gs pos="100000">
                      <a:schemeClr val="bg2"/>
                    </a:gs>
                  </a:gsLst>
                  <a:lin ang="5400000" scaled="1"/>
                </a:gra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gradFill>
                  <a:gsLst>
                    <a:gs pos="84000">
                      <a:schemeClr val="bg2"/>
                    </a:gs>
                    <a:gs pos="100000">
                      <a:schemeClr val="bg2"/>
                    </a:gs>
                  </a:gsLst>
                  <a:lin ang="5400000" scaled="1"/>
                </a:gradFill>
              </a:defRPr>
            </a:lvl1pPr>
          </a:lstStyle>
          <a:p>
            <a:r>
              <a:rPr lang="en-US" dirty="0"/>
              <a:t>Device layout 2: two columns</a:t>
            </a:r>
          </a:p>
        </p:txBody>
      </p:sp>
    </p:spTree>
    <p:extLst>
      <p:ext uri="{BB962C8B-B14F-4D97-AF65-F5344CB8AC3E}">
        <p14:creationId xmlns:p14="http://schemas.microsoft.com/office/powerpoint/2010/main" val="808943177"/>
      </p:ext>
    </p:extLst>
  </p:cSld>
  <p:clrMapOvr>
    <a:masterClrMapping/>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b="10007"/>
          <a:stretch/>
        </p:blipFill>
        <p:spPr>
          <a:xfrm>
            <a:off x="384249" y="243473"/>
            <a:ext cx="10869930" cy="5733540"/>
          </a:xfrm>
          <a:prstGeom prst="rect">
            <a:avLst/>
          </a:prstGeom>
        </p:spPr>
      </p:pic>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gn="l" defTabSz="914367" rtl="0" eaLnBrk="1" latinLnBrk="0" hangingPunct="1">
              <a:lnSpc>
                <a:spcPts val="3137"/>
              </a:lnSpc>
              <a:spcBef>
                <a:spcPct val="0"/>
              </a:spcBef>
              <a:buNone/>
              <a:defRPr lang="en-US" sz="2745" b="0" kern="1200" cap="none" spc="-49" baseline="0" dirty="0">
                <a:ln w="3175">
                  <a:noFill/>
                </a:ln>
                <a:gradFill>
                  <a:gsLst>
                    <a:gs pos="83000">
                      <a:schemeClr val="tx1"/>
                    </a:gs>
                    <a:gs pos="100000">
                      <a:schemeClr val="tx1"/>
                    </a:gs>
                  </a:gsLst>
                  <a:lin ang="5400000" scaled="1"/>
                </a:gradFill>
                <a:effectLst/>
                <a:latin typeface="+mj-lt"/>
                <a:ea typeface="+mn-ea"/>
                <a:cs typeface="Segoe UI" pitchFamily="34" charset="0"/>
              </a:defRPr>
            </a:lvl1pPr>
          </a:lstStyle>
          <a:p>
            <a:r>
              <a:rPr lang="en-US" dirty="0"/>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232472"/>
            <a:ext cx="7678751" cy="546753"/>
          </a:xfrm>
        </p:spPr>
        <p:txBody>
          <a:bodyPr anchor="ctr" anchorCtr="0"/>
          <a:lstStyle>
            <a:lvl1pPr algn="ctr">
              <a:defRPr/>
            </a:lvl1pPr>
          </a:lstStyle>
          <a:p>
            <a:r>
              <a:rPr lang="en-US" dirty="0"/>
              <a:t>Click icon to add picture</a:t>
            </a:r>
          </a:p>
        </p:txBody>
      </p:sp>
    </p:spTree>
    <p:extLst>
      <p:ext uri="{BB962C8B-B14F-4D97-AF65-F5344CB8AC3E}">
        <p14:creationId xmlns:p14="http://schemas.microsoft.com/office/powerpoint/2010/main" val="4076367565"/>
      </p:ext>
    </p:extLst>
  </p:cSld>
  <p:clrMapOvr>
    <a:masterClrMapping/>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1_Device layout 3">
    <p:bg>
      <p:bgPr>
        <a:solidFill>
          <a:schemeClr val="tx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gn="l" defTabSz="914367" rtl="0" eaLnBrk="1" latinLnBrk="0" hangingPunct="1">
              <a:lnSpc>
                <a:spcPts val="3137"/>
              </a:lnSpc>
              <a:spcBef>
                <a:spcPct val="0"/>
              </a:spcBef>
              <a:buNone/>
              <a:defRPr lang="en-US" sz="2745" b="0" kern="1200" cap="none" spc="-49" baseline="0" dirty="0">
                <a:ln w="3175">
                  <a:noFill/>
                </a:ln>
                <a:gradFill>
                  <a:gsLst>
                    <a:gs pos="83000">
                      <a:schemeClr val="bg1"/>
                    </a:gs>
                    <a:gs pos="100000">
                      <a:schemeClr val="bg2"/>
                    </a:gs>
                  </a:gsLst>
                  <a:lin ang="5400000" scaled="1"/>
                </a:gradFill>
                <a:effectLst/>
                <a:latin typeface="+mj-lt"/>
                <a:ea typeface="+mn-ea"/>
                <a:cs typeface="Segoe UI" pitchFamily="34" charset="0"/>
              </a:defRPr>
            </a:lvl1pPr>
          </a:lstStyle>
          <a:p>
            <a:r>
              <a:rPr lang="en-US" dirty="0"/>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88254"/>
            <a:ext cx="7678751" cy="546753"/>
          </a:xfrm>
        </p:spPr>
        <p:txBody>
          <a:bodyPr anchor="ctr" anchorCtr="0"/>
          <a:lstStyle>
            <a:lvl1pPr algn="ctr">
              <a:defRPr/>
            </a:lvl1pPr>
          </a:lstStyle>
          <a:p>
            <a:r>
              <a:rPr lang="en-US" dirty="0"/>
              <a:t>Click icon to add picture</a:t>
            </a:r>
          </a:p>
        </p:txBody>
      </p:sp>
    </p:spTree>
    <p:extLst>
      <p:ext uri="{BB962C8B-B14F-4D97-AF65-F5344CB8AC3E}">
        <p14:creationId xmlns:p14="http://schemas.microsoft.com/office/powerpoint/2010/main" val="3767325696"/>
      </p:ext>
    </p:extLst>
  </p:cSld>
  <p:clrMapOvr>
    <a:masterClrMapping/>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p:spPr>
        <p:txBody>
          <a:bodyPr anchor="ctr">
            <a:noAutofit/>
          </a:bodyPr>
          <a:lstStyle>
            <a:lvl1pPr marL="0" indent="0" algn="ctr">
              <a:buNone/>
              <a:defRPr sz="2353">
                <a:gradFill>
                  <a:gsLst>
                    <a:gs pos="83000">
                      <a:schemeClr val="tx1"/>
                    </a:gs>
                    <a:gs pos="100000">
                      <a:schemeClr val="tx1"/>
                    </a:gs>
                  </a:gsLst>
                  <a:lin ang="5400000" scaled="1"/>
                </a:gradFill>
              </a:defRPr>
            </a:lvl1pPr>
          </a:lstStyle>
          <a:p>
            <a:r>
              <a:rPr lang="en-US" dirty="0"/>
              <a:t>Click icon to add chart</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gradFill>
                  <a:gsLst>
                    <a:gs pos="83000">
                      <a:schemeClr val="tx1"/>
                    </a:gs>
                    <a:gs pos="100000">
                      <a:schemeClr val="tx1"/>
                    </a:gs>
                  </a:gsLst>
                  <a:lin ang="5400000" scaled="1"/>
                </a:gradFill>
              </a:defRPr>
            </a:lvl1pPr>
          </a:lstStyle>
          <a:p>
            <a:r>
              <a:rPr lang="en-US" dirty="0"/>
              <a:t>Chart examples</a:t>
            </a:r>
          </a:p>
        </p:txBody>
      </p:sp>
      <p:sp>
        <p:nvSpPr>
          <p:cNvPr id="9" name="Text Placeholder 4"/>
          <p:cNvSpPr>
            <a:spLocks noGrp="1"/>
          </p:cNvSpPr>
          <p:nvPr>
            <p:ph type="body" sz="quarter" idx="12" hasCustomPrompt="1"/>
          </p:nvPr>
        </p:nvSpPr>
        <p:spPr>
          <a:xfrm>
            <a:off x="455992" y="5857162"/>
            <a:ext cx="3618381" cy="301770"/>
          </a:xfrm>
        </p:spPr>
        <p:txBody>
          <a:bodyPr lIns="0" tIns="0" rIns="0" bIns="0"/>
          <a:lstStyle>
            <a:lvl1pPr marL="0" indent="0">
              <a:lnSpc>
                <a:spcPts val="1176"/>
              </a:lnSpc>
              <a:spcBef>
                <a:spcPts val="882"/>
              </a:spcBef>
              <a:buFont typeface="Arial" panose="020B0604020202020204" pitchFamily="34" charset="0"/>
              <a:buNone/>
              <a:defRPr sz="980" b="0" i="0" spc="0">
                <a:gradFill>
                  <a:gsLst>
                    <a:gs pos="83000">
                      <a:schemeClr val="tx1"/>
                    </a:gs>
                    <a:gs pos="100000">
                      <a:schemeClr val="tx1"/>
                    </a:gs>
                  </a:gsLst>
                  <a:lin ang="5400000" scaled="1"/>
                </a:gra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7" name="Text Placeholder 4"/>
          <p:cNvSpPr>
            <a:spLocks noGrp="1"/>
          </p:cNvSpPr>
          <p:nvPr>
            <p:ph type="body" sz="quarter" idx="18" hasCustomPrompt="1"/>
          </p:nvPr>
        </p:nvSpPr>
        <p:spPr>
          <a:xfrm>
            <a:off x="4303152" y="5857162"/>
            <a:ext cx="3607487" cy="301770"/>
          </a:xfrm>
        </p:spPr>
        <p:txBody>
          <a:bodyPr vert="horz" wrap="square" lIns="0" tIns="0" rIns="0" bIns="0" rtlCol="0">
            <a:spAutoFit/>
          </a:bodyPr>
          <a:lstStyle>
            <a:lvl1pPr>
              <a:tabLst/>
              <a:defRPr lang="en-US" sz="980" b="0" i="0" spc="0" dirty="0" smtClean="0">
                <a:gradFill>
                  <a:gsLst>
                    <a:gs pos="83000">
                      <a:schemeClr val="tx1"/>
                    </a:gs>
                    <a:gs pos="100000">
                      <a:schemeClr val="tx1"/>
                    </a:gs>
                  </a:gsLst>
                  <a:lin ang="5400000" scaled="1"/>
                </a:gradFill>
                <a:latin typeface="+mn-lt"/>
              </a:defRPr>
            </a:lvl1pPr>
          </a:lstStyle>
          <a:p>
            <a:pPr marL="0" lvl="0" indent="0">
              <a:lnSpc>
                <a:spcPts val="1176"/>
              </a:lnSpc>
              <a:spcBef>
                <a:spcPts val="882"/>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03152" y="1950780"/>
            <a:ext cx="3607487" cy="3534843"/>
          </a:xfrm>
        </p:spPr>
        <p:txBody>
          <a:bodyPr anchor="ctr">
            <a:noAutofit/>
          </a:bodyPr>
          <a:lstStyle>
            <a:lvl1pPr marL="0" indent="0" algn="ctr">
              <a:buNone/>
              <a:defRPr sz="2353">
                <a:gradFill>
                  <a:gsLst>
                    <a:gs pos="83000">
                      <a:schemeClr val="tx1"/>
                    </a:gs>
                    <a:gs pos="100000">
                      <a:schemeClr val="tx1"/>
                    </a:gs>
                  </a:gsLst>
                  <a:lin ang="5400000" scaled="1"/>
                </a:gradFill>
              </a:defRPr>
            </a:lvl1pPr>
          </a:lstStyle>
          <a:p>
            <a:r>
              <a:rPr lang="en-US" dirty="0"/>
              <a:t>Click icon to add chart</a:t>
            </a:r>
          </a:p>
        </p:txBody>
      </p:sp>
      <p:sp>
        <p:nvSpPr>
          <p:cNvPr id="21" name="Chart Placeholder 6"/>
          <p:cNvSpPr>
            <a:spLocks noGrp="1"/>
          </p:cNvSpPr>
          <p:nvPr>
            <p:ph type="chart" sz="quarter" idx="23"/>
          </p:nvPr>
        </p:nvSpPr>
        <p:spPr>
          <a:xfrm>
            <a:off x="8139412" y="1950780"/>
            <a:ext cx="3623051" cy="3534843"/>
          </a:xfrm>
        </p:spPr>
        <p:txBody>
          <a:bodyPr anchor="ctr">
            <a:noAutofit/>
          </a:bodyPr>
          <a:lstStyle>
            <a:lvl1pPr marL="0" indent="0" algn="ctr">
              <a:buNone/>
              <a:defRPr sz="2353">
                <a:gradFill>
                  <a:gsLst>
                    <a:gs pos="83000">
                      <a:schemeClr val="tx1"/>
                    </a:gs>
                    <a:gs pos="100000">
                      <a:schemeClr val="tx1"/>
                    </a:gs>
                  </a:gsLst>
                  <a:lin ang="5400000" scaled="1"/>
                </a:gradFill>
              </a:defRPr>
            </a:lvl1pPr>
          </a:lstStyle>
          <a:p>
            <a:r>
              <a:rPr lang="en-US" dirty="0"/>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41415"/>
          </a:xfrm>
        </p:spPr>
        <p:txBody>
          <a:bodyPr tIns="0"/>
          <a:lstStyle>
            <a:lvl1pPr>
              <a:defRPr lang="en-US" sz="980" b="1" kern="1200" spc="0" dirty="0" smtClean="0">
                <a:gradFill>
                  <a:gsLst>
                    <a:gs pos="83000">
                      <a:schemeClr val="tx1"/>
                    </a:gs>
                    <a:gs pos="100000">
                      <a:schemeClr val="tx1"/>
                    </a:gs>
                  </a:gsLst>
                  <a:lin ang="5400000" scaled="1"/>
                </a:gradFill>
                <a:latin typeface="+mn-lt"/>
                <a:ea typeface="+mn-ea"/>
                <a:cs typeface="+mn-cs"/>
              </a:defRPr>
            </a:lvl1pPr>
          </a:lstStyle>
          <a:p>
            <a:pPr lvl="0"/>
            <a:r>
              <a:rPr lang="en-US" dirty="0"/>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41415"/>
          </a:xfrm>
        </p:spPr>
        <p:txBody>
          <a:bodyPr tIns="0"/>
          <a:lstStyle>
            <a:lvl1pPr>
              <a:defRPr lang="en-US" sz="980" b="1" kern="1200" spc="0" dirty="0" smtClean="0">
                <a:gradFill>
                  <a:gsLst>
                    <a:gs pos="83000">
                      <a:schemeClr val="tx1"/>
                    </a:gs>
                    <a:gs pos="100000">
                      <a:schemeClr val="tx1"/>
                    </a:gs>
                  </a:gsLst>
                  <a:lin ang="5400000" scaled="1"/>
                </a:gradFill>
                <a:latin typeface="+mn-lt"/>
                <a:ea typeface="+mn-ea"/>
                <a:cs typeface="+mn-cs"/>
              </a:defRPr>
            </a:lvl1pPr>
          </a:lstStyle>
          <a:p>
            <a:pPr lvl="0"/>
            <a:r>
              <a:rPr lang="en-US" dirty="0"/>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41415"/>
          </a:xfrm>
        </p:spPr>
        <p:txBody>
          <a:bodyPr tIns="0"/>
          <a:lstStyle>
            <a:lvl1pPr>
              <a:defRPr lang="en-US" sz="980" b="1" kern="1200" spc="0" dirty="0" smtClean="0">
                <a:gradFill>
                  <a:gsLst>
                    <a:gs pos="83000">
                      <a:schemeClr val="tx1"/>
                    </a:gs>
                    <a:gs pos="100000">
                      <a:schemeClr val="tx1"/>
                    </a:gs>
                  </a:gsLst>
                  <a:lin ang="5400000" scaled="1"/>
                </a:gradFill>
                <a:latin typeface="+mn-lt"/>
                <a:ea typeface="+mn-ea"/>
                <a:cs typeface="+mn-cs"/>
              </a:defRPr>
            </a:lvl1pPr>
          </a:lstStyle>
          <a:p>
            <a:pPr lvl="0"/>
            <a:r>
              <a:rPr lang="en-US" dirty="0"/>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857162"/>
            <a:ext cx="3607487" cy="301770"/>
          </a:xfrm>
        </p:spPr>
        <p:txBody>
          <a:bodyPr vert="horz" wrap="square" lIns="0" tIns="0" rIns="0" bIns="0" rtlCol="0">
            <a:spAutoFit/>
          </a:bodyPr>
          <a:lstStyle>
            <a:lvl1pPr>
              <a:tabLst/>
              <a:defRPr lang="en-US" sz="980" b="0" i="0" spc="0" dirty="0" smtClean="0">
                <a:gradFill>
                  <a:gsLst>
                    <a:gs pos="83000">
                      <a:schemeClr val="tx1"/>
                    </a:gs>
                    <a:gs pos="100000">
                      <a:schemeClr val="tx1"/>
                    </a:gs>
                  </a:gsLst>
                  <a:lin ang="5400000" scaled="1"/>
                </a:gradFill>
                <a:latin typeface="+mn-lt"/>
              </a:defRPr>
            </a:lvl1pPr>
          </a:lstStyle>
          <a:p>
            <a:pPr marL="0" lvl="0" indent="0">
              <a:lnSpc>
                <a:spcPts val="1176"/>
              </a:lnSpc>
              <a:spcBef>
                <a:spcPts val="882"/>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Tree>
    <p:extLst>
      <p:ext uri="{BB962C8B-B14F-4D97-AF65-F5344CB8AC3E}">
        <p14:creationId xmlns:p14="http://schemas.microsoft.com/office/powerpoint/2010/main" val="3356443961"/>
      </p:ext>
    </p:extLst>
  </p:cSld>
  <p:clrMapOvr>
    <a:masterClrMapping/>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Table styling</a:t>
            </a:r>
          </a:p>
        </p:txBody>
      </p:sp>
      <p:sp>
        <p:nvSpPr>
          <p:cNvPr id="4" name="Table Placeholder 3"/>
          <p:cNvSpPr>
            <a:spLocks noGrp="1"/>
          </p:cNvSpPr>
          <p:nvPr>
            <p:ph type="tbl" sz="quarter" idx="10"/>
          </p:nvPr>
        </p:nvSpPr>
        <p:spPr>
          <a:xfrm>
            <a:off x="455995" y="3924852"/>
            <a:ext cx="11306469" cy="546753"/>
          </a:xfrm>
        </p:spPr>
        <p:txBody>
          <a:bodyPr anchor="ctr" anchorCtr="0"/>
          <a:lstStyle>
            <a:lvl1pPr algn="ctr">
              <a:defRPr/>
            </a:lvl1pPr>
          </a:lstStyle>
          <a:p>
            <a:r>
              <a:rPr lang="en-US" dirty="0"/>
              <a:t>Click icon to add table</a:t>
            </a:r>
          </a:p>
        </p:txBody>
      </p:sp>
    </p:spTree>
    <p:extLst>
      <p:ext uri="{BB962C8B-B14F-4D97-AF65-F5344CB8AC3E}">
        <p14:creationId xmlns:p14="http://schemas.microsoft.com/office/powerpoint/2010/main" val="1605160791"/>
      </p:ext>
    </p:extLst>
  </p:cSld>
  <p:clrMapOvr>
    <a:masterClrMapping/>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Customer story">
    <p:spTree>
      <p:nvGrpSpPr>
        <p:cNvPr id="1" name=""/>
        <p:cNvGrpSpPr/>
        <p:nvPr/>
      </p:nvGrpSpPr>
      <p:grpSpPr>
        <a:xfrm>
          <a:off x="0" y="0"/>
          <a:ext cx="0" cy="0"/>
          <a:chOff x="0" y="0"/>
          <a:chExt cx="0" cy="0"/>
        </a:xfrm>
      </p:grpSpPr>
      <p:sp>
        <p:nvSpPr>
          <p:cNvPr id="20" name="Picture Placeholder 144"/>
          <p:cNvSpPr>
            <a:spLocks noGrp="1"/>
          </p:cNvSpPr>
          <p:nvPr>
            <p:ph type="pic" sz="quarter" idx="20" hasCustomPrompt="1"/>
          </p:nvPr>
        </p:nvSpPr>
        <p:spPr>
          <a:xfrm>
            <a:off x="0" y="1"/>
            <a:ext cx="12192000" cy="2990334"/>
          </a:xfrm>
          <a:prstGeom prst="rect">
            <a:avLst/>
          </a:prstGeom>
          <a:solidFill>
            <a:schemeClr val="tx2"/>
          </a:solidFill>
        </p:spPr>
        <p:txBody>
          <a:bodyPr anchor="ctr" anchorCtr="0">
            <a:noAutofit/>
          </a:bodyPr>
          <a:lstStyle>
            <a:lvl1pPr marL="0" indent="0" algn="ctr">
              <a:buNone/>
              <a:defRPr>
                <a:solidFill>
                  <a:schemeClr val="bg1"/>
                </a:solidFill>
              </a:defRPr>
            </a:lvl1pPr>
          </a:lstStyle>
          <a:p>
            <a:r>
              <a:rPr lang="en-US" dirty="0"/>
              <a:t>Drag picture here</a:t>
            </a:r>
          </a:p>
        </p:txBody>
      </p:sp>
      <p:sp>
        <p:nvSpPr>
          <p:cNvPr id="14" name="Rectangle 13"/>
          <p:cNvSpPr/>
          <p:nvPr userDrawn="1"/>
        </p:nvSpPr>
        <p:spPr>
          <a:xfrm>
            <a:off x="0" y="5689600"/>
            <a:ext cx="12192000" cy="1168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1" name="Title 1"/>
          <p:cNvSpPr>
            <a:spLocks noGrp="1"/>
          </p:cNvSpPr>
          <p:nvPr>
            <p:ph type="ctrTitle" hasCustomPrompt="1"/>
          </p:nvPr>
        </p:nvSpPr>
        <p:spPr>
          <a:xfrm>
            <a:off x="314790" y="3354775"/>
            <a:ext cx="3709102" cy="2065292"/>
          </a:xfrm>
          <a:prstGeom prst="rect">
            <a:avLst/>
          </a:prstGeom>
        </p:spPr>
        <p:txBody>
          <a:bodyPr lIns="0" tIns="0" rIns="0" bIns="0" anchor="t" anchorCtr="0">
            <a:noAutofit/>
          </a:bodyPr>
          <a:lstStyle>
            <a:lvl1pPr algn="l">
              <a:defRPr sz="2800" b="1" spc="0" baseline="0">
                <a:gradFill>
                  <a:gsLst>
                    <a:gs pos="83000">
                      <a:schemeClr val="tx1"/>
                    </a:gs>
                    <a:gs pos="100000">
                      <a:schemeClr val="tx1"/>
                    </a:gs>
                  </a:gsLst>
                  <a:lin ang="5400000" scaled="1"/>
                </a:gradFill>
                <a:latin typeface="+mj-lt"/>
              </a:defRPr>
            </a:lvl1pPr>
          </a:lstStyle>
          <a:p>
            <a:r>
              <a:rPr lang="en-US" dirty="0"/>
              <a:t>Customer Name </a:t>
            </a:r>
            <a:br>
              <a:rPr lang="en-US" dirty="0"/>
            </a:br>
            <a:r>
              <a:rPr lang="en-US" dirty="0"/>
              <a:t>and headline</a:t>
            </a:r>
          </a:p>
        </p:txBody>
      </p:sp>
      <p:sp>
        <p:nvSpPr>
          <p:cNvPr id="22" name="Text Placeholder 132"/>
          <p:cNvSpPr>
            <a:spLocks noGrp="1"/>
          </p:cNvSpPr>
          <p:nvPr>
            <p:ph type="body" sz="quarter" idx="11" hasCustomPrompt="1"/>
          </p:nvPr>
        </p:nvSpPr>
        <p:spPr>
          <a:xfrm>
            <a:off x="4341091" y="3354774"/>
            <a:ext cx="7536119" cy="2065292"/>
          </a:xfrm>
          <a:prstGeom prst="rect">
            <a:avLst/>
          </a:prstGeom>
        </p:spPr>
        <p:txBody>
          <a:bodyPr lIns="0" tIns="0" rIns="0" bIns="0">
            <a:noAutofit/>
          </a:bodyPr>
          <a:lstStyle>
            <a:lvl1pPr marL="0" indent="0">
              <a:lnSpc>
                <a:spcPts val="1800"/>
              </a:lnSpc>
              <a:buFont typeface="Arial" panose="020B0604020202020204" pitchFamily="34" charset="0"/>
              <a:buNone/>
              <a:defRPr sz="1200" spc="0" baseline="0">
                <a:gradFill>
                  <a:gsLst>
                    <a:gs pos="83000">
                      <a:schemeClr val="tx1"/>
                    </a:gs>
                    <a:gs pos="100000">
                      <a:schemeClr val="tx1"/>
                    </a:gs>
                  </a:gsLst>
                  <a:lin ang="5400000" scaled="1"/>
                </a:gradFill>
              </a:defRPr>
            </a:lvl1pPr>
            <a:lvl2pPr>
              <a:defRPr sz="1200"/>
            </a:lvl2pPr>
          </a:lstStyle>
          <a:p>
            <a:pPr lvl="0"/>
            <a:r>
              <a:rPr lang="en-US"/>
              <a:t>Summary: what was the business opportunity, how did Dynamic 365 (+additional products) solve the problem, proof point / ROI realized?</a:t>
            </a:r>
          </a:p>
        </p:txBody>
      </p:sp>
      <p:sp>
        <p:nvSpPr>
          <p:cNvPr id="40" name="Picture Placeholder 144"/>
          <p:cNvSpPr>
            <a:spLocks noGrp="1"/>
          </p:cNvSpPr>
          <p:nvPr>
            <p:ph type="pic" sz="quarter" idx="36" hasCustomPrompt="1"/>
          </p:nvPr>
        </p:nvSpPr>
        <p:spPr>
          <a:xfrm>
            <a:off x="314790" y="5829014"/>
            <a:ext cx="1247050" cy="834378"/>
          </a:xfrm>
          <a:prstGeom prst="rect">
            <a:avLst/>
          </a:prstGeom>
        </p:spPr>
        <p:txBody>
          <a:bodyPr anchor="ctr" anchorCtr="0">
            <a:noAutofit/>
          </a:bodyPr>
          <a:lstStyle>
            <a:lvl1pPr marL="0" indent="0" algn="ctr">
              <a:buNone/>
              <a:defRPr sz="1600">
                <a:gradFill>
                  <a:gsLst>
                    <a:gs pos="83000">
                      <a:schemeClr val="tx1"/>
                    </a:gs>
                    <a:gs pos="100000">
                      <a:schemeClr val="tx1"/>
                    </a:gs>
                  </a:gsLst>
                  <a:lin ang="5400000" scaled="1"/>
                </a:gradFill>
              </a:defRPr>
            </a:lvl1pPr>
          </a:lstStyle>
          <a:p>
            <a:r>
              <a:rPr lang="en-US" dirty="0"/>
              <a:t>Drag logo here</a:t>
            </a:r>
          </a:p>
        </p:txBody>
      </p:sp>
    </p:spTree>
    <p:extLst>
      <p:ext uri="{BB962C8B-B14F-4D97-AF65-F5344CB8AC3E}">
        <p14:creationId xmlns:p14="http://schemas.microsoft.com/office/powerpoint/2010/main" val="4289391372"/>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accent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B9C72DA-98A4-2E4B-8238-F6096377737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4248" y="257318"/>
            <a:ext cx="2266311" cy="569191"/>
          </a:xfrm>
          <a:prstGeom prst="rect">
            <a:avLst/>
          </a:prstGeom>
        </p:spPr>
      </p:pic>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5994" y="6458485"/>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83000">
                      <a:srgbClr val="3C3C41"/>
                    </a:gs>
                    <a:gs pos="99000">
                      <a:srgbClr val="3C3C41"/>
                    </a:gs>
                  </a:gsLst>
                  <a:lin ang="5400000" scaled="1"/>
                </a:gradFill>
                <a:effectLst/>
                <a:uLnTx/>
                <a:uFillTx/>
                <a:latin typeface="Segoe UI"/>
                <a:ea typeface="+mn-ea"/>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gradFill>
                  <a:gsLst>
                    <a:gs pos="83000">
                      <a:schemeClr val="tx1"/>
                    </a:gs>
                    <a:gs pos="99000">
                      <a:schemeClr val="tx1"/>
                    </a:gs>
                  </a:gsLst>
                  <a:lin ang="5400000" scaled="1"/>
                </a:gradFill>
              </a:defRPr>
            </a:lvl1pPr>
          </a:lstStyle>
          <a:p>
            <a:r>
              <a:rPr lang="en-US" dirty="0"/>
              <a:t>Thank you.</a:t>
            </a:r>
          </a:p>
        </p:txBody>
      </p:sp>
    </p:spTree>
    <p:extLst>
      <p:ext uri="{BB962C8B-B14F-4D97-AF65-F5344CB8AC3E}">
        <p14:creationId xmlns:p14="http://schemas.microsoft.com/office/powerpoint/2010/main" val="10632874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30"/>
            <a:ext cx="11306469" cy="403137"/>
          </a:xfrm>
        </p:spPr>
        <p:txBody>
          <a:bodyPr wrap="square" lIns="0" tIns="0" rIns="0" bIns="0">
            <a:spAutoFit/>
          </a:bodyPr>
          <a:lstStyle>
            <a:lvl1pPr>
              <a:lnSpc>
                <a:spcPts val="3137"/>
              </a:lnSpc>
              <a:defRPr sz="2745">
                <a:solidFill>
                  <a:srgbClr val="2F2F2F"/>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882331"/>
            <a:ext cx="7454644" cy="923330"/>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6" y="3151391"/>
            <a:ext cx="3618381" cy="2693045"/>
          </a:xfrm>
        </p:spPr>
        <p:txBody>
          <a:bodyPr lIns="0" tIns="0" rIns="0" bIns="0"/>
          <a:lstStyle>
            <a:lvl1pPr marL="0" indent="0">
              <a:lnSpc>
                <a:spcPts val="1765"/>
              </a:lnSpc>
              <a:spcBef>
                <a:spcPts val="882"/>
              </a:spcBef>
              <a:buNone/>
              <a:defRPr sz="1372" b="1">
                <a:solidFill>
                  <a:schemeClr val="accent1"/>
                </a:solidFill>
                <a:latin typeface="+mn-lt"/>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6" name="Text Placeholder 4"/>
          <p:cNvSpPr>
            <a:spLocks noGrp="1"/>
          </p:cNvSpPr>
          <p:nvPr>
            <p:ph type="body" sz="quarter" idx="12" hasCustomPrompt="1"/>
          </p:nvPr>
        </p:nvSpPr>
        <p:spPr>
          <a:xfrm>
            <a:off x="4313111" y="3160784"/>
            <a:ext cx="3597528" cy="2693045"/>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1" kern="1200" spc="0" baseline="0" dirty="0">
                <a:solidFill>
                  <a:schemeClr val="accent1"/>
                </a:solidFill>
                <a:latin typeface="+mn-lt"/>
                <a:ea typeface="+mn-ea"/>
                <a:cs typeface="+mn-cs"/>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8" name="Text Placeholder 4"/>
          <p:cNvSpPr>
            <a:spLocks noGrp="1"/>
          </p:cNvSpPr>
          <p:nvPr>
            <p:ph type="body" sz="quarter" idx="13" hasCustomPrompt="1"/>
          </p:nvPr>
        </p:nvSpPr>
        <p:spPr>
          <a:xfrm>
            <a:off x="8140347" y="3151391"/>
            <a:ext cx="3622117" cy="2693045"/>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Tree>
    <p:extLst>
      <p:ext uri="{BB962C8B-B14F-4D97-AF65-F5344CB8AC3E}">
        <p14:creationId xmlns:p14="http://schemas.microsoft.com/office/powerpoint/2010/main" val="3149317642"/>
      </p:ext>
    </p:extLst>
  </p:cSld>
  <p:clrMapOvr>
    <a:masterClrMapping/>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chemeClr val="tx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gradFill>
                  <a:gsLst>
                    <a:gs pos="83000">
                      <a:schemeClr val="accent5"/>
                    </a:gs>
                    <a:gs pos="99000">
                      <a:schemeClr val="accent5"/>
                    </a:gs>
                  </a:gsLst>
                  <a:lin ang="5400000" scaled="1"/>
                </a:gradFill>
              </a:defRPr>
            </a:lvl1pPr>
          </a:lstStyle>
          <a:p>
            <a:r>
              <a:rPr lang="en-US" dirty="0"/>
              <a:t>Thank you.</a:t>
            </a:r>
          </a:p>
        </p:txBody>
      </p:sp>
      <p:pic>
        <p:nvPicPr>
          <p:cNvPr id="11" name="Picture 10">
            <a:extLst>
              <a:ext uri="{FF2B5EF4-FFF2-40B4-BE49-F238E27FC236}">
                <a16:creationId xmlns:a16="http://schemas.microsoft.com/office/drawing/2014/main" id="{22878A76-48F5-40B8-BC33-2551AA0746A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4248" y="257170"/>
            <a:ext cx="2266311" cy="569191"/>
          </a:xfrm>
          <a:prstGeom prst="rect">
            <a:avLst/>
          </a:prstGeom>
        </p:spPr>
      </p:pic>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83000">
                      <a:srgbClr val="FFFFFF"/>
                    </a:gs>
                    <a:gs pos="99000">
                      <a:srgbClr val="FFFFFF"/>
                    </a:gs>
                  </a:gsLst>
                  <a:lin ang="5400000" scaled="1"/>
                </a:gradFill>
                <a:effectLst/>
                <a:uLnTx/>
                <a:uFillTx/>
                <a:latin typeface="Segoe UI"/>
                <a:ea typeface="+mn-ea"/>
                <a:cs typeface="Segoe UI" pitchFamily="34" charset="0"/>
              </a:rPr>
              <a:t>© Copyright Microsoft Corporation. All rights reserved. </a:t>
            </a:r>
          </a:p>
        </p:txBody>
      </p:sp>
    </p:spTree>
    <p:extLst>
      <p:ext uri="{BB962C8B-B14F-4D97-AF65-F5344CB8AC3E}">
        <p14:creationId xmlns:p14="http://schemas.microsoft.com/office/powerpoint/2010/main" val="7054857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91" y="3029995"/>
            <a:ext cx="9630389" cy="1793104"/>
          </a:xfrm>
          <a:noFill/>
        </p:spPr>
        <p:txBody>
          <a:bodyPr lIns="0" tIns="0" rIns="0" bIns="182880" anchor="b" anchorCtr="0"/>
          <a:lstStyle>
            <a:lvl1pPr>
              <a:defRPr sz="4703" strike="noStrike" spc="-49" baseline="0">
                <a:solidFill>
                  <a:schemeClr val="tx2"/>
                </a:solidFill>
              </a:defRPr>
            </a:lvl1pPr>
          </a:lstStyle>
          <a:p>
            <a:r>
              <a:rPr lang="en-US"/>
              <a:t>Power Platform</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1" y="4847660"/>
            <a:ext cx="9602819" cy="745370"/>
          </a:xfrm>
        </p:spPr>
        <p:txBody>
          <a:bodyPr/>
          <a:lstStyle>
            <a:lvl1pPr>
              <a:defRPr sz="1765"/>
            </a:lvl1pPr>
            <a:lvl2pPr>
              <a:defRPr sz="1765"/>
            </a:lvl2pPr>
            <a:lvl3pPr>
              <a:defRPr sz="1370"/>
            </a:lvl3pPr>
            <a:lvl4pPr>
              <a:defRPr sz="1370"/>
            </a:lvl4pPr>
            <a:lvl5pPr>
              <a:defRPr sz="1027"/>
            </a:lvl5pPr>
          </a:lstStyle>
          <a:p>
            <a:pPr lvl="0"/>
            <a:r>
              <a:rPr lang="en-US"/>
              <a:t>Author name</a:t>
            </a:r>
          </a:p>
          <a:p>
            <a:pPr lvl="1"/>
            <a:r>
              <a:rPr lang="en-US"/>
              <a:t>Date</a:t>
            </a:r>
          </a:p>
        </p:txBody>
      </p:sp>
      <p:pic>
        <p:nvPicPr>
          <p:cNvPr id="4098" name="Picture 2" descr="C:\Users\ERMCCH~1.RED\AppData\Local\Temp\SNAGHTML998e8ee.PNG">
            <a:extLst>
              <a:ext uri="{FF2B5EF4-FFF2-40B4-BE49-F238E27FC236}">
                <a16:creationId xmlns:a16="http://schemas.microsoft.com/office/drawing/2014/main" id="{A6602489-3011-4EA7-BB15-8C4AE20C067D}"/>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06789" y="292492"/>
            <a:ext cx="2648520" cy="5196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96777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3" y="4847661"/>
            <a:ext cx="9609045" cy="727892"/>
          </a:xfrm>
        </p:spPr>
        <p:txBody>
          <a:bodyPr/>
          <a:lstStyle>
            <a:lvl1pPr>
              <a:defRPr sz="1765">
                <a:solidFill>
                  <a:schemeClr val="bg1"/>
                </a:solidFill>
              </a:defRPr>
            </a:lvl1pPr>
            <a:lvl2pPr>
              <a:defRPr sz="1765">
                <a:solidFill>
                  <a:schemeClr val="bg1"/>
                </a:solidFill>
              </a:defRPr>
            </a:lvl2pPr>
            <a:lvl3pPr>
              <a:defRPr sz="1370"/>
            </a:lvl3pPr>
            <a:lvl4pPr>
              <a:defRPr sz="1370"/>
            </a:lvl4pPr>
            <a:lvl5pPr>
              <a:defRPr sz="1027"/>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3" y="3029995"/>
            <a:ext cx="9630389" cy="1793104"/>
          </a:xfrm>
          <a:noFill/>
        </p:spPr>
        <p:txBody>
          <a:bodyPr lIns="0" tIns="0" rIns="0" bIns="182880" anchor="b" anchorCtr="0"/>
          <a:lstStyle>
            <a:lvl1pPr>
              <a:defRPr sz="4703" strike="noStrike" spc="-49" baseline="0">
                <a:solidFill>
                  <a:schemeClr val="accent5"/>
                </a:solidFill>
              </a:defRPr>
            </a:lvl1pPr>
          </a:lstStyle>
          <a:p>
            <a:r>
              <a:rPr lang="en-US"/>
              <a:t>Power Platform</a:t>
            </a:r>
            <a:br>
              <a:rPr lang="en-US"/>
            </a:br>
            <a:r>
              <a:rPr lang="en-US"/>
              <a:t>title or event name</a:t>
            </a:r>
          </a:p>
        </p:txBody>
      </p:sp>
      <p:pic>
        <p:nvPicPr>
          <p:cNvPr id="5" name="Picture 2" descr="C:\Users\ERMCCH~1.RED\AppData\Local\Temp\SNAGHTML99a6638.PNG">
            <a:extLst>
              <a:ext uri="{FF2B5EF4-FFF2-40B4-BE49-F238E27FC236}">
                <a16:creationId xmlns:a16="http://schemas.microsoft.com/office/drawing/2014/main" id="{63557BD8-00A2-412E-A9D8-F276E5926EAD}"/>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07391" y="282986"/>
            <a:ext cx="2704587" cy="5306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39914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5F38AD-64EA-4B26-B7D3-C2F05493206B}"/>
              </a:ext>
            </a:extLst>
          </p:cNvPr>
          <p:cNvPicPr>
            <a:picLocks noChangeAspect="1"/>
          </p:cNvPicPr>
          <p:nvPr userDrawn="1"/>
        </p:nvPicPr>
        <p:blipFill>
          <a:blip r:embed="rId2"/>
          <a:stretch>
            <a:fillRect/>
          </a:stretch>
        </p:blipFill>
        <p:spPr>
          <a:xfrm>
            <a:off x="0" y="0"/>
            <a:ext cx="12192000" cy="6857997"/>
          </a:xfrm>
          <a:prstGeom prst="rect">
            <a:avLst/>
          </a:prstGeom>
        </p:spPr>
      </p:pic>
      <p:sp>
        <p:nvSpPr>
          <p:cNvPr id="3" name="Rectangle 2">
            <a:extLst>
              <a:ext uri="{FF2B5EF4-FFF2-40B4-BE49-F238E27FC236}">
                <a16:creationId xmlns:a16="http://schemas.microsoft.com/office/drawing/2014/main" id="{F0191069-9A1B-4D96-B56B-775F6023B787}"/>
              </a:ext>
            </a:extLst>
          </p:cNvPr>
          <p:cNvSpPr/>
          <p:nvPr userDrawn="1"/>
        </p:nvSpPr>
        <p:spPr bwMode="auto">
          <a:xfrm>
            <a:off x="0" y="0"/>
            <a:ext cx="12192000" cy="6858000"/>
          </a:xfrm>
          <a:prstGeom prst="rect">
            <a:avLst/>
          </a:prstGeom>
          <a:gradFill>
            <a:gsLst>
              <a:gs pos="0">
                <a:srgbClr val="000000">
                  <a:alpha val="15000"/>
                </a:srgbClr>
              </a:gs>
              <a:gs pos="100000">
                <a:srgbClr val="1A1A1A">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464841" y="4847661"/>
            <a:ext cx="9602819" cy="727892"/>
          </a:xfrm>
        </p:spPr>
        <p:txBody>
          <a:bodyPr/>
          <a:lstStyle>
            <a:lvl1pPr>
              <a:defRPr sz="1765">
                <a:solidFill>
                  <a:schemeClr val="bg1"/>
                </a:solidFill>
              </a:defRPr>
            </a:lvl1pPr>
            <a:lvl2pPr>
              <a:defRPr sz="1765">
                <a:solidFill>
                  <a:schemeClr val="bg1"/>
                </a:solidFill>
              </a:defRPr>
            </a:lvl2pPr>
            <a:lvl3pPr>
              <a:defRPr sz="1370"/>
            </a:lvl3pPr>
            <a:lvl4pPr>
              <a:defRPr sz="1370"/>
            </a:lvl4pPr>
            <a:lvl5pPr>
              <a:defRPr sz="1027"/>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407391" y="3029995"/>
            <a:ext cx="9660269" cy="1793104"/>
          </a:xfrm>
          <a:noFill/>
        </p:spPr>
        <p:txBody>
          <a:bodyPr lIns="0" tIns="0" rIns="0" bIns="182880" anchor="b" anchorCtr="0"/>
          <a:lstStyle>
            <a:lvl1pPr>
              <a:defRPr sz="4703" strike="noStrike" spc="-49" baseline="0">
                <a:solidFill>
                  <a:schemeClr val="bg1"/>
                </a:solidFill>
              </a:defRPr>
            </a:lvl1pPr>
          </a:lstStyle>
          <a:p>
            <a:r>
              <a:rPr lang="en-US"/>
              <a:t>Power Platform</a:t>
            </a:r>
            <a:br>
              <a:rPr lang="en-US"/>
            </a:br>
            <a:r>
              <a:rPr lang="en-US"/>
              <a:t>title or event name</a:t>
            </a:r>
          </a:p>
        </p:txBody>
      </p:sp>
      <p:pic>
        <p:nvPicPr>
          <p:cNvPr id="8" name="Picture 2" descr="C:\Users\ERMCCH~1.RED\AppData\Local\Temp\SNAGHTML99a6638.PNG">
            <a:extLst>
              <a:ext uri="{FF2B5EF4-FFF2-40B4-BE49-F238E27FC236}">
                <a16:creationId xmlns:a16="http://schemas.microsoft.com/office/drawing/2014/main" id="{3DAFAB31-E658-4117-879D-B44476EE6022}"/>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07391" y="282986"/>
            <a:ext cx="2704587" cy="5306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26414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bg2"/>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135E9C6E-449A-4817-85CC-F95B5FE42256}"/>
              </a:ext>
            </a:extLst>
          </p:cNvPr>
          <p:cNvSpPr>
            <a:spLocks noGrp="1"/>
          </p:cNvSpPr>
          <p:nvPr>
            <p:ph type="pic" sz="quarter" idx="16" hasCustomPrompt="1"/>
          </p:nvPr>
        </p:nvSpPr>
        <p:spPr>
          <a:xfrm>
            <a:off x="4079047" y="0"/>
            <a:ext cx="8112955" cy="6858000"/>
          </a:xfrm>
          <a:blipFill>
            <a:blip r:embed="rId2"/>
            <a:stretch>
              <a:fillRect/>
            </a:stretch>
          </a:blipFill>
        </p:spPr>
        <p:txBody>
          <a:bodyPr anchor="ctr" anchorCtr="0">
            <a:noAutofit/>
          </a:bodyPr>
          <a:lstStyle>
            <a:lvl1pPr algn="ctr">
              <a:defRPr/>
            </a:lvl1pPr>
          </a:lstStyle>
          <a:p>
            <a:r>
              <a:rPr lang="en-US"/>
              <a:t>Place Image Here</a:t>
            </a:r>
          </a:p>
        </p:txBody>
      </p:sp>
      <p:sp>
        <p:nvSpPr>
          <p:cNvPr id="5" name="Title 1">
            <a:extLst>
              <a:ext uri="{FF2B5EF4-FFF2-40B4-BE49-F238E27FC236}">
                <a16:creationId xmlns:a16="http://schemas.microsoft.com/office/drawing/2014/main" id="{839DF1C3-5AEF-45F6-B7A9-64EF29BBFA53}"/>
              </a:ext>
            </a:extLst>
          </p:cNvPr>
          <p:cNvSpPr>
            <a:spLocks noGrp="1"/>
          </p:cNvSpPr>
          <p:nvPr>
            <p:ph type="title" hasCustomPrompt="1"/>
          </p:nvPr>
        </p:nvSpPr>
        <p:spPr>
          <a:xfrm>
            <a:off x="425319" y="941692"/>
            <a:ext cx="3235580" cy="2097190"/>
          </a:xfrm>
          <a:noFill/>
        </p:spPr>
        <p:txBody>
          <a:bodyPr lIns="0" tIns="0" rIns="0" bIns="182880" anchor="b" anchorCtr="0"/>
          <a:lstStyle>
            <a:lvl1pPr>
              <a:defRPr sz="3135" strike="noStrike" spc="-49" baseline="0">
                <a:solidFill>
                  <a:schemeClr val="tx2"/>
                </a:solidFill>
              </a:defRPr>
            </a:lvl1pPr>
          </a:lstStyle>
          <a:p>
            <a:r>
              <a:rPr lang="en-US"/>
              <a:t>Power Platform</a:t>
            </a:r>
            <a:br>
              <a:rPr lang="en-US"/>
            </a:br>
            <a:r>
              <a:rPr lang="en-US"/>
              <a:t>title or event name</a:t>
            </a:r>
          </a:p>
        </p:txBody>
      </p:sp>
      <p:sp>
        <p:nvSpPr>
          <p:cNvPr id="6" name="Text Placeholder 10">
            <a:extLst>
              <a:ext uri="{FF2B5EF4-FFF2-40B4-BE49-F238E27FC236}">
                <a16:creationId xmlns:a16="http://schemas.microsoft.com/office/drawing/2014/main" id="{1CBD56B1-C0C9-4444-88C4-D838CFE41F0B}"/>
              </a:ext>
            </a:extLst>
          </p:cNvPr>
          <p:cNvSpPr>
            <a:spLocks noGrp="1"/>
          </p:cNvSpPr>
          <p:nvPr>
            <p:ph type="body" sz="quarter" idx="15" hasCustomPrompt="1"/>
          </p:nvPr>
        </p:nvSpPr>
        <p:spPr>
          <a:xfrm>
            <a:off x="464843" y="3038882"/>
            <a:ext cx="3208011" cy="727892"/>
          </a:xfrm>
        </p:spPr>
        <p:txBody>
          <a:bodyPr/>
          <a:lstStyle>
            <a:lvl1pPr>
              <a:defRPr sz="1765"/>
            </a:lvl1pPr>
            <a:lvl2pPr>
              <a:defRPr sz="1765"/>
            </a:lvl2pPr>
            <a:lvl3pPr>
              <a:defRPr sz="1370"/>
            </a:lvl3pPr>
            <a:lvl4pPr>
              <a:defRPr sz="1370"/>
            </a:lvl4pPr>
            <a:lvl5pPr>
              <a:defRPr sz="1027"/>
            </a:lvl5pPr>
          </a:lstStyle>
          <a:p>
            <a:pPr lvl="0"/>
            <a:r>
              <a:rPr lang="en-US"/>
              <a:t>Author name</a:t>
            </a:r>
          </a:p>
          <a:p>
            <a:pPr lvl="1"/>
            <a:r>
              <a:rPr lang="en-US"/>
              <a:t>Date</a:t>
            </a:r>
          </a:p>
        </p:txBody>
      </p:sp>
      <p:pic>
        <p:nvPicPr>
          <p:cNvPr id="7" name="Picture 2" descr="C:\Users\ERMCCH~1.RED\AppData\Local\Temp\SNAGHTML998e8ee.PNG">
            <a:extLst>
              <a:ext uri="{FF2B5EF4-FFF2-40B4-BE49-F238E27FC236}">
                <a16:creationId xmlns:a16="http://schemas.microsoft.com/office/drawing/2014/main" id="{6F2D52C3-8628-4DEA-9C68-192B89F6D0ED}"/>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06789" y="292492"/>
            <a:ext cx="2648520" cy="5196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72472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Title Slide 5">
    <p:bg>
      <p:bgPr>
        <a:solidFill>
          <a:schemeClr val="bg2"/>
        </a:solidFill>
        <a:effectLst/>
      </p:bgPr>
    </p:bg>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024A379D-BCE5-4A42-8A2B-EABC40EF5275}"/>
              </a:ext>
            </a:extLst>
          </p:cNvPr>
          <p:cNvSpPr>
            <a:spLocks noGrp="1"/>
          </p:cNvSpPr>
          <p:nvPr>
            <p:ph type="pic" sz="quarter" idx="16" hasCustomPrompt="1"/>
          </p:nvPr>
        </p:nvSpPr>
        <p:spPr>
          <a:xfrm>
            <a:off x="4091494" y="445301"/>
            <a:ext cx="7672572" cy="5967539"/>
          </a:xfrm>
          <a:custGeom>
            <a:avLst/>
            <a:gdLst>
              <a:gd name="connsiteX0" fmla="*/ 4336944 w 7826423"/>
              <a:gd name="connsiteY0" fmla="*/ 0 h 6086337"/>
              <a:gd name="connsiteX1" fmla="*/ 7826423 w 7826423"/>
              <a:gd name="connsiteY1" fmla="*/ 0 h 6086337"/>
              <a:gd name="connsiteX2" fmla="*/ 7826423 w 7826423"/>
              <a:gd name="connsiteY2" fmla="*/ 3146741 h 6086337"/>
              <a:gd name="connsiteX3" fmla="*/ 7826422 w 7826423"/>
              <a:gd name="connsiteY3" fmla="*/ 3146741 h 6086337"/>
              <a:gd name="connsiteX4" fmla="*/ 7826422 w 7826423"/>
              <a:gd name="connsiteY4" fmla="*/ 3617978 h 6086337"/>
              <a:gd name="connsiteX5" fmla="*/ 7826422 w 7826423"/>
              <a:gd name="connsiteY5" fmla="*/ 4055368 h 6086337"/>
              <a:gd name="connsiteX6" fmla="*/ 7826422 w 7826423"/>
              <a:gd name="connsiteY6" fmla="*/ 6086337 h 6086337"/>
              <a:gd name="connsiteX7" fmla="*/ 1795149 w 7826423"/>
              <a:gd name="connsiteY7" fmla="*/ 6086337 h 6086337"/>
              <a:gd name="connsiteX8" fmla="*/ 1795149 w 7826423"/>
              <a:gd name="connsiteY8" fmla="*/ 4055924 h 6086337"/>
              <a:gd name="connsiteX9" fmla="*/ 0 w 7826423"/>
              <a:gd name="connsiteY9" fmla="*/ 4055924 h 6086337"/>
              <a:gd name="connsiteX10" fmla="*/ 0 w 7826423"/>
              <a:gd name="connsiteY10" fmla="*/ 2030915 h 6086337"/>
              <a:gd name="connsiteX11" fmla="*/ 4336944 w 7826423"/>
              <a:gd name="connsiteY11" fmla="*/ 2030915 h 6086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26423" h="6086337">
                <a:moveTo>
                  <a:pt x="4336944" y="0"/>
                </a:moveTo>
                <a:lnTo>
                  <a:pt x="7826423" y="0"/>
                </a:lnTo>
                <a:lnTo>
                  <a:pt x="7826423" y="3146741"/>
                </a:lnTo>
                <a:lnTo>
                  <a:pt x="7826422" y="3146741"/>
                </a:lnTo>
                <a:lnTo>
                  <a:pt x="7826422" y="3617978"/>
                </a:lnTo>
                <a:lnTo>
                  <a:pt x="7826422" y="4055368"/>
                </a:lnTo>
                <a:lnTo>
                  <a:pt x="7826422" y="6086337"/>
                </a:lnTo>
                <a:lnTo>
                  <a:pt x="1795149" y="6086337"/>
                </a:lnTo>
                <a:lnTo>
                  <a:pt x="1795149" y="4055924"/>
                </a:lnTo>
                <a:lnTo>
                  <a:pt x="0" y="4055924"/>
                </a:lnTo>
                <a:lnTo>
                  <a:pt x="0" y="2030915"/>
                </a:lnTo>
                <a:lnTo>
                  <a:pt x="4336944" y="2030915"/>
                </a:lnTo>
                <a:close/>
              </a:path>
            </a:pathLst>
          </a:custGeom>
          <a:blipFill>
            <a:blip r:embed="rId2"/>
            <a:stretch>
              <a:fillRect/>
            </a:stretch>
          </a:blipFill>
        </p:spPr>
        <p:txBody>
          <a:bodyPr wrap="square" anchor="ctr" anchorCtr="0">
            <a:noAutofit/>
          </a:bodyPr>
          <a:lstStyle>
            <a:lvl1pPr algn="ctr">
              <a:defRPr>
                <a:solidFill>
                  <a:schemeClr val="bg1"/>
                </a:solidFill>
              </a:defRPr>
            </a:lvl1pPr>
          </a:lstStyle>
          <a:p>
            <a:r>
              <a:rPr lang="en-US"/>
              <a:t>Change image by clicking on “insert” picture</a:t>
            </a:r>
          </a:p>
        </p:txBody>
      </p:sp>
      <p:sp>
        <p:nvSpPr>
          <p:cNvPr id="5" name="Title 1">
            <a:extLst>
              <a:ext uri="{FF2B5EF4-FFF2-40B4-BE49-F238E27FC236}">
                <a16:creationId xmlns:a16="http://schemas.microsoft.com/office/drawing/2014/main" id="{839DF1C3-5AEF-45F6-B7A9-64EF29BBFA53}"/>
              </a:ext>
            </a:extLst>
          </p:cNvPr>
          <p:cNvSpPr>
            <a:spLocks noGrp="1"/>
          </p:cNvSpPr>
          <p:nvPr>
            <p:ph type="title" hasCustomPrompt="1"/>
          </p:nvPr>
        </p:nvSpPr>
        <p:spPr>
          <a:xfrm>
            <a:off x="425319" y="941692"/>
            <a:ext cx="3235580" cy="2097190"/>
          </a:xfrm>
          <a:noFill/>
        </p:spPr>
        <p:txBody>
          <a:bodyPr lIns="0" tIns="0" rIns="0" bIns="182880" anchor="b" anchorCtr="0"/>
          <a:lstStyle>
            <a:lvl1pPr>
              <a:defRPr sz="3135" strike="noStrike" spc="-49" baseline="0">
                <a:solidFill>
                  <a:schemeClr val="tx2"/>
                </a:solidFill>
              </a:defRPr>
            </a:lvl1pPr>
          </a:lstStyle>
          <a:p>
            <a:r>
              <a:rPr lang="en-US"/>
              <a:t>Power Platform</a:t>
            </a:r>
            <a:br>
              <a:rPr lang="en-US"/>
            </a:br>
            <a:r>
              <a:rPr lang="en-US"/>
              <a:t>title or event name</a:t>
            </a:r>
          </a:p>
        </p:txBody>
      </p:sp>
      <p:sp>
        <p:nvSpPr>
          <p:cNvPr id="6" name="Text Placeholder 10">
            <a:extLst>
              <a:ext uri="{FF2B5EF4-FFF2-40B4-BE49-F238E27FC236}">
                <a16:creationId xmlns:a16="http://schemas.microsoft.com/office/drawing/2014/main" id="{1CBD56B1-C0C9-4444-88C4-D838CFE41F0B}"/>
              </a:ext>
            </a:extLst>
          </p:cNvPr>
          <p:cNvSpPr>
            <a:spLocks noGrp="1"/>
          </p:cNvSpPr>
          <p:nvPr>
            <p:ph type="body" sz="quarter" idx="15" hasCustomPrompt="1"/>
          </p:nvPr>
        </p:nvSpPr>
        <p:spPr>
          <a:xfrm>
            <a:off x="464843" y="3038882"/>
            <a:ext cx="3208011" cy="727892"/>
          </a:xfrm>
        </p:spPr>
        <p:txBody>
          <a:bodyPr/>
          <a:lstStyle>
            <a:lvl1pPr>
              <a:defRPr sz="1765"/>
            </a:lvl1pPr>
            <a:lvl2pPr>
              <a:defRPr sz="1765"/>
            </a:lvl2pPr>
            <a:lvl3pPr>
              <a:defRPr sz="1370"/>
            </a:lvl3pPr>
            <a:lvl4pPr>
              <a:defRPr sz="1370"/>
            </a:lvl4pPr>
            <a:lvl5pPr>
              <a:defRPr sz="1027"/>
            </a:lvl5pPr>
          </a:lstStyle>
          <a:p>
            <a:pPr lvl="0"/>
            <a:r>
              <a:rPr lang="en-US"/>
              <a:t>Author name</a:t>
            </a:r>
          </a:p>
          <a:p>
            <a:pPr lvl="1"/>
            <a:r>
              <a:rPr lang="en-US"/>
              <a:t>Date</a:t>
            </a:r>
          </a:p>
        </p:txBody>
      </p:sp>
      <p:pic>
        <p:nvPicPr>
          <p:cNvPr id="7" name="Picture 2" descr="C:\Users\ERMCCH~1.RED\AppData\Local\Temp\SNAGHTML998e8ee.PNG">
            <a:extLst>
              <a:ext uri="{FF2B5EF4-FFF2-40B4-BE49-F238E27FC236}">
                <a16:creationId xmlns:a16="http://schemas.microsoft.com/office/drawing/2014/main" id="{5430FD9E-D172-4E03-BA10-BEBEFF248978}"/>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06789" y="292492"/>
            <a:ext cx="2648520" cy="5196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60513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7" y="1168945"/>
            <a:ext cx="3618381" cy="899665"/>
          </a:xfrm>
        </p:spPr>
        <p:txBody>
          <a:bodyPr lIns="0" tIns="0" rIns="0" bIns="0"/>
          <a:lstStyle>
            <a:lvl1pPr>
              <a:defRPr sz="1765"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229843" y="1168945"/>
            <a:ext cx="3837818" cy="3786998"/>
          </a:xfrm>
        </p:spPr>
        <p:txBody>
          <a:bodyPr wrap="square" lIns="0" tIns="0" rIns="0" bIns="0">
            <a:noAutofit/>
          </a:bodyPr>
          <a:lstStyle>
            <a:lvl1pPr marL="0" indent="0" defTabSz="507136">
              <a:spcAft>
                <a:spcPts val="490"/>
              </a:spcAft>
              <a:buNone/>
              <a:defRPr sz="1765" spc="0" baseline="0">
                <a:solidFill>
                  <a:schemeClr val="tx2"/>
                </a:solidFill>
              </a:defRPr>
            </a:lvl1pPr>
            <a:lvl2pPr marL="224011" indent="0">
              <a:buNone/>
              <a:defRPr sz="1765"/>
            </a:lvl2pPr>
            <a:lvl3pPr marL="448021" indent="0">
              <a:buNone/>
              <a:defRPr sz="1765"/>
            </a:lvl3pPr>
            <a:lvl4pPr marL="672032" indent="0">
              <a:buNone/>
              <a:defRPr sz="1765"/>
            </a:lvl4pPr>
            <a:lvl5pPr marL="896042" indent="0">
              <a:buNone/>
              <a:defRPr sz="1765"/>
            </a:lvl5pPr>
          </a:lstStyle>
          <a:p>
            <a:pPr lvl="0"/>
            <a:r>
              <a:rPr lang="en-US"/>
              <a:t>##	Section Title</a:t>
            </a:r>
          </a:p>
        </p:txBody>
      </p:sp>
      <p:sp>
        <p:nvSpPr>
          <p:cNvPr id="5" name="Footer Placeholder 14">
            <a:extLst>
              <a:ext uri="{FF2B5EF4-FFF2-40B4-BE49-F238E27FC236}">
                <a16:creationId xmlns:a16="http://schemas.microsoft.com/office/drawing/2014/main" id="{FD6D9E34-4CC8-4DC0-9040-97073FD7472C}"/>
              </a:ext>
            </a:extLst>
          </p:cNvPr>
          <p:cNvSpPr>
            <a:spLocks noGrp="1"/>
          </p:cNvSpPr>
          <p:nvPr>
            <p:ph type="ftr" sz="quarter" idx="3"/>
          </p:nvPr>
        </p:nvSpPr>
        <p:spPr>
          <a:xfrm>
            <a:off x="361840" y="6450196"/>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Power Platform </a:t>
            </a:r>
          </a:p>
        </p:txBody>
      </p:sp>
    </p:spTree>
    <p:extLst>
      <p:ext uri="{BB962C8B-B14F-4D97-AF65-F5344CB8AC3E}">
        <p14:creationId xmlns:p14="http://schemas.microsoft.com/office/powerpoint/2010/main" val="829030878"/>
      </p:ext>
    </p:extLst>
  </p:cSld>
  <p:clrMapOvr>
    <a:masterClrMapping/>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7" y="620430"/>
            <a:ext cx="11306469" cy="403137"/>
          </a:xfrm>
        </p:spPr>
        <p:txBody>
          <a:bodyPr wrap="square" lIns="0" tIns="0" rIns="0" bIns="0">
            <a:spAutoFit/>
          </a:bodyPr>
          <a:lstStyle>
            <a:lvl1pPr>
              <a:lnSpc>
                <a:spcPts val="3135"/>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7" y="1922804"/>
            <a:ext cx="11306469" cy="603538"/>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021" indent="0">
              <a:buNone/>
              <a:defRPr/>
            </a:lvl3pPr>
            <a:lvl4pPr marL="672032" indent="0">
              <a:buNone/>
              <a:defRPr/>
            </a:lvl4pPr>
            <a:lvl5pPr marL="896042"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7" y="3151390"/>
            <a:ext cx="11306469" cy="450316"/>
          </a:xfrm>
        </p:spPr>
        <p:txBody>
          <a:bodyPr lIns="0" tIns="0" rIns="0" bIns="0"/>
          <a:lstStyle>
            <a:lvl1pPr marL="0" indent="0">
              <a:lnSpc>
                <a:spcPts val="1765"/>
              </a:lnSpc>
              <a:spcBef>
                <a:spcPts val="0"/>
              </a:spcBef>
              <a:buNone/>
              <a:defRPr sz="1370" b="0" spc="0">
                <a:solidFill>
                  <a:schemeClr val="tx2"/>
                </a:solidFill>
                <a:latin typeface="+mj-lt"/>
              </a:defRPr>
            </a:lvl1pPr>
            <a:lvl2pPr marL="0" indent="0">
              <a:lnSpc>
                <a:spcPts val="1765"/>
              </a:lnSpc>
              <a:spcBef>
                <a:spcPts val="0"/>
              </a:spcBef>
              <a:buNone/>
              <a:defRPr sz="1370" spc="0">
                <a:solidFill>
                  <a:schemeClr val="tx1"/>
                </a:solidFill>
              </a:defRPr>
            </a:lvl2pPr>
            <a:lvl3pPr marL="448021" indent="0">
              <a:buNone/>
              <a:defRPr/>
            </a:lvl3pPr>
            <a:lvl4pPr marL="672032" indent="0">
              <a:buNone/>
              <a:defRPr/>
            </a:lvl4pPr>
            <a:lvl5pPr marL="896042"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7" y="4352947"/>
            <a:ext cx="11306469" cy="331946"/>
          </a:xfrm>
        </p:spPr>
        <p:txBody>
          <a:bodyPr lIns="0" tIns="0" rIns="0" bIns="0"/>
          <a:lstStyle>
            <a:lvl1pPr marL="0" indent="0">
              <a:lnSpc>
                <a:spcPts val="1174"/>
              </a:lnSpc>
              <a:spcBef>
                <a:spcPts val="0"/>
              </a:spcBef>
              <a:buNone/>
              <a:defRPr sz="980" spc="0">
                <a:solidFill>
                  <a:schemeClr val="tx1"/>
                </a:solidFill>
              </a:defRPr>
            </a:lvl1pPr>
            <a:lvl2pPr marL="0" indent="0">
              <a:lnSpc>
                <a:spcPct val="100000"/>
              </a:lnSpc>
              <a:spcBef>
                <a:spcPts val="0"/>
              </a:spcBef>
              <a:buNone/>
              <a:defRPr sz="980" spc="0">
                <a:solidFill>
                  <a:schemeClr val="tx1"/>
                </a:solidFill>
              </a:defRPr>
            </a:lvl2pPr>
            <a:lvl3pPr marL="448021" indent="0">
              <a:buNone/>
              <a:defRPr/>
            </a:lvl3pPr>
            <a:lvl4pPr marL="672032"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8" name="Footer Placeholder 14">
            <a:extLst>
              <a:ext uri="{FF2B5EF4-FFF2-40B4-BE49-F238E27FC236}">
                <a16:creationId xmlns:a16="http://schemas.microsoft.com/office/drawing/2014/main" id="{375CD45A-5065-443B-A271-689E522B15F2}"/>
              </a:ext>
            </a:extLst>
          </p:cNvPr>
          <p:cNvSpPr>
            <a:spLocks noGrp="1"/>
          </p:cNvSpPr>
          <p:nvPr>
            <p:ph type="ftr" sz="quarter" idx="3"/>
          </p:nvPr>
        </p:nvSpPr>
        <p:spPr>
          <a:xfrm>
            <a:off x="361840" y="6450196"/>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Power Platform </a:t>
            </a:r>
          </a:p>
        </p:txBody>
      </p:sp>
    </p:spTree>
    <p:extLst>
      <p:ext uri="{BB962C8B-B14F-4D97-AF65-F5344CB8AC3E}">
        <p14:creationId xmlns:p14="http://schemas.microsoft.com/office/powerpoint/2010/main" val="203590045"/>
      </p:ext>
    </p:extLst>
  </p:cSld>
  <p:clrMapOvr>
    <a:masterClrMapping/>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7" y="620430"/>
            <a:ext cx="11306469" cy="403137"/>
          </a:xfrm>
        </p:spPr>
        <p:txBody>
          <a:bodyPr wrap="square" lIns="0" tIns="0" rIns="0" bIns="0">
            <a:spAutoFit/>
          </a:bodyPr>
          <a:lstStyle>
            <a:lvl1pPr>
              <a:lnSpc>
                <a:spcPts val="3135"/>
              </a:lnSpc>
              <a:defRPr sz="2745">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7" y="1922589"/>
            <a:ext cx="9384447" cy="603538"/>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11" indent="0">
              <a:buNone/>
              <a:defRPr/>
            </a:lvl2pPr>
            <a:lvl3pPr marL="448021" indent="0">
              <a:buNone/>
              <a:defRPr/>
            </a:lvl3pPr>
            <a:lvl4pPr marL="672032" indent="0">
              <a:buNone/>
              <a:defRPr/>
            </a:lvl4pPr>
            <a:lvl5pPr marL="896042"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7" y="3151390"/>
            <a:ext cx="3618381" cy="2675220"/>
          </a:xfrm>
        </p:spPr>
        <p:txBody>
          <a:bodyPr lIns="0" tIns="0" rIns="0" bIns="0"/>
          <a:lstStyle>
            <a:lvl1pPr marL="0" indent="0">
              <a:lnSpc>
                <a:spcPts val="1765"/>
              </a:lnSpc>
              <a:spcBef>
                <a:spcPts val="0"/>
              </a:spcBef>
              <a:spcAft>
                <a:spcPts val="588"/>
              </a:spcAft>
              <a:buNone/>
              <a:defRPr sz="1370" b="0" spc="0" baseline="0">
                <a:solidFill>
                  <a:srgbClr val="008C72"/>
                </a:solidFill>
                <a:latin typeface="+mj-lt"/>
              </a:defRPr>
            </a:lvl1pPr>
            <a:lvl2pPr marL="280013" marR="0" indent="-280013" algn="l" defTabSz="914016"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0" kern="1200" spc="0" baseline="0" dirty="0">
                <a:solidFill>
                  <a:schemeClr val="tx1"/>
                </a:solidFill>
                <a:latin typeface="+mn-lt"/>
                <a:ea typeface="+mn-ea"/>
                <a:cs typeface="+mn-cs"/>
              </a:defRPr>
            </a:lvl2pPr>
            <a:lvl3pPr marL="448021" indent="0">
              <a:buNone/>
              <a:defRPr/>
            </a:lvl3pPr>
            <a:lvl4pPr marL="672032" indent="0">
              <a:buNone/>
              <a:defRPr/>
            </a:lvl4pPr>
            <a:lvl5pPr marL="896042" indent="0">
              <a:buNone/>
              <a:defRPr/>
            </a:lvl5pPr>
          </a:lstStyle>
          <a:p>
            <a:pPr lvl="0"/>
            <a:r>
              <a:rPr lang="en-US"/>
              <a:t>Paragraph title Segoe UI </a:t>
            </a:r>
            <a:r>
              <a:rPr lang="en-US" err="1"/>
              <a:t>Semibold</a:t>
            </a:r>
            <a:r>
              <a:rPr lang="en-US"/>
              <a:t> 14/18</a:t>
            </a:r>
          </a:p>
          <a:p>
            <a:pPr marL="280013" marR="0" lvl="1" indent="-280013" algn="l" defTabSz="914016" rtl="0" eaLnBrk="1" fontAlgn="auto" latinLnBrk="0" hangingPunct="1">
              <a:lnSpc>
                <a:spcPts val="1765"/>
              </a:lnSpc>
              <a:spcBef>
                <a:spcPts val="1174"/>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013" marR="0" lvl="1" indent="-280013" algn="l" defTabSz="914016" rtl="0" eaLnBrk="1" fontAlgn="auto" latinLnBrk="0" hangingPunct="1">
              <a:lnSpc>
                <a:spcPts val="1765"/>
              </a:lnSpc>
              <a:spcBef>
                <a:spcPts val="1174"/>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51" y="3151390"/>
            <a:ext cx="3618381" cy="2675220"/>
          </a:xfrm>
        </p:spPr>
        <p:txBody>
          <a:bodyPr lIns="0" tIns="0" rIns="0" bIns="0"/>
          <a:lstStyle>
            <a:lvl1pPr marL="0" indent="0">
              <a:lnSpc>
                <a:spcPts val="1765"/>
              </a:lnSpc>
              <a:spcBef>
                <a:spcPts val="0"/>
              </a:spcBef>
              <a:spcAft>
                <a:spcPts val="588"/>
              </a:spcAft>
              <a:buNone/>
              <a:defRPr sz="1370" b="0" spc="0" baseline="0">
                <a:solidFill>
                  <a:srgbClr val="008C72"/>
                </a:solidFill>
                <a:latin typeface="+mj-lt"/>
              </a:defRPr>
            </a:lvl1pPr>
            <a:lvl2pPr marL="280013" marR="0" indent="-280013" algn="l" defTabSz="914016"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0" kern="1200" spc="0" baseline="0" dirty="0">
                <a:solidFill>
                  <a:schemeClr val="tx1"/>
                </a:solidFill>
                <a:latin typeface="+mn-lt"/>
                <a:ea typeface="+mn-ea"/>
                <a:cs typeface="+mn-cs"/>
              </a:defRPr>
            </a:lvl2pPr>
            <a:lvl3pPr marL="448021" indent="0">
              <a:buNone/>
              <a:defRPr/>
            </a:lvl3pPr>
            <a:lvl4pPr marL="672032" indent="0">
              <a:buNone/>
              <a:defRPr/>
            </a:lvl4pPr>
            <a:lvl5pPr marL="896042" indent="0">
              <a:buNone/>
              <a:defRPr/>
            </a:lvl5pPr>
          </a:lstStyle>
          <a:p>
            <a:pPr lvl="0"/>
            <a:r>
              <a:rPr lang="en-US"/>
              <a:t>Paragraph title Segoe UI </a:t>
            </a:r>
            <a:r>
              <a:rPr lang="en-US" err="1"/>
              <a:t>Semibold</a:t>
            </a:r>
            <a:r>
              <a:rPr lang="en-US"/>
              <a:t> 14/18</a:t>
            </a:r>
          </a:p>
          <a:p>
            <a:pPr marL="280013" marR="0" lvl="1" indent="-280013" algn="l" defTabSz="914016" rtl="0" eaLnBrk="1" fontAlgn="auto" latinLnBrk="0" hangingPunct="1">
              <a:lnSpc>
                <a:spcPts val="1765"/>
              </a:lnSpc>
              <a:spcBef>
                <a:spcPts val="1174"/>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013" marR="0" lvl="1" indent="-280013" algn="l" defTabSz="914016" rtl="0" eaLnBrk="1" fontAlgn="auto" latinLnBrk="0" hangingPunct="1">
              <a:lnSpc>
                <a:spcPts val="1765"/>
              </a:lnSpc>
              <a:spcBef>
                <a:spcPts val="1174"/>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2" y="3151390"/>
            <a:ext cx="3618381" cy="2675220"/>
          </a:xfrm>
        </p:spPr>
        <p:txBody>
          <a:bodyPr lIns="0" tIns="0" rIns="0" bIns="0"/>
          <a:lstStyle>
            <a:lvl1pPr marL="0" indent="0">
              <a:lnSpc>
                <a:spcPts val="1765"/>
              </a:lnSpc>
              <a:spcBef>
                <a:spcPts val="0"/>
              </a:spcBef>
              <a:spcAft>
                <a:spcPts val="588"/>
              </a:spcAft>
              <a:buNone/>
              <a:defRPr sz="1370" b="0" spc="0" baseline="0">
                <a:solidFill>
                  <a:srgbClr val="008C72"/>
                </a:solidFill>
                <a:latin typeface="+mj-lt"/>
              </a:defRPr>
            </a:lvl1pPr>
            <a:lvl2pPr marL="280013" marR="0" indent="-280013" algn="l" defTabSz="914016"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0" kern="1200" spc="0" baseline="0" dirty="0">
                <a:solidFill>
                  <a:schemeClr val="tx1"/>
                </a:solidFill>
                <a:latin typeface="+mn-lt"/>
                <a:ea typeface="+mn-ea"/>
                <a:cs typeface="+mn-cs"/>
              </a:defRPr>
            </a:lvl2pPr>
            <a:lvl3pPr marL="448021" indent="0">
              <a:buNone/>
              <a:defRPr/>
            </a:lvl3pPr>
            <a:lvl4pPr marL="672032" indent="0">
              <a:buNone/>
              <a:defRPr/>
            </a:lvl4pPr>
            <a:lvl5pPr marL="896042" indent="0">
              <a:buNone/>
              <a:defRPr/>
            </a:lvl5pPr>
          </a:lstStyle>
          <a:p>
            <a:pPr lvl="0"/>
            <a:r>
              <a:rPr lang="en-US"/>
              <a:t>Paragraph title Segoe UI </a:t>
            </a:r>
            <a:r>
              <a:rPr lang="en-US" err="1"/>
              <a:t>Semibold</a:t>
            </a:r>
            <a:r>
              <a:rPr lang="en-US"/>
              <a:t> 14/18</a:t>
            </a:r>
          </a:p>
          <a:p>
            <a:pPr marL="280013" marR="0" lvl="1" indent="-280013" algn="l" defTabSz="914016" rtl="0" eaLnBrk="1" fontAlgn="auto" latinLnBrk="0" hangingPunct="1">
              <a:lnSpc>
                <a:spcPts val="1765"/>
              </a:lnSpc>
              <a:spcBef>
                <a:spcPts val="1174"/>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013" marR="0" lvl="1" indent="-280013" algn="l" defTabSz="914016" rtl="0" eaLnBrk="1" fontAlgn="auto" latinLnBrk="0" hangingPunct="1">
              <a:lnSpc>
                <a:spcPts val="1765"/>
              </a:lnSpc>
              <a:spcBef>
                <a:spcPts val="1174"/>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8" name="Footer Placeholder 14">
            <a:extLst>
              <a:ext uri="{FF2B5EF4-FFF2-40B4-BE49-F238E27FC236}">
                <a16:creationId xmlns:a16="http://schemas.microsoft.com/office/drawing/2014/main" id="{C3334197-F6FD-4697-BB72-4AD1810C0BAB}"/>
              </a:ext>
            </a:extLst>
          </p:cNvPr>
          <p:cNvSpPr>
            <a:spLocks noGrp="1"/>
          </p:cNvSpPr>
          <p:nvPr>
            <p:ph type="ftr" sz="quarter" idx="3"/>
          </p:nvPr>
        </p:nvSpPr>
        <p:spPr>
          <a:xfrm>
            <a:off x="361840" y="6450196"/>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Power Platform </a:t>
            </a:r>
          </a:p>
        </p:txBody>
      </p:sp>
    </p:spTree>
    <p:extLst>
      <p:ext uri="{BB962C8B-B14F-4D97-AF65-F5344CB8AC3E}">
        <p14:creationId xmlns:p14="http://schemas.microsoft.com/office/powerpoint/2010/main" val="3228977633"/>
      </p:ext>
    </p:extLst>
  </p:cSld>
  <p:clrMapOvr>
    <a:masterClrMapping/>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7" y="620430"/>
            <a:ext cx="11306469" cy="403137"/>
          </a:xfrm>
        </p:spPr>
        <p:txBody>
          <a:bodyPr wrap="square" lIns="0" tIns="0" rIns="0" bIns="0">
            <a:spAutoFit/>
          </a:bodyPr>
          <a:lstStyle>
            <a:lvl1pPr>
              <a:lnSpc>
                <a:spcPts val="3135"/>
              </a:lnSpc>
              <a:defRPr sz="2745">
                <a:solidFill>
                  <a:schemeClr val="tx1"/>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7" y="2363625"/>
            <a:ext cx="3618381" cy="2483629"/>
          </a:xfrm>
        </p:spPr>
        <p:txBody>
          <a:bodyPr lIns="0" tIns="0" rIns="0" bIns="0"/>
          <a:lstStyle>
            <a:lvl1pPr marL="0" indent="0">
              <a:lnSpc>
                <a:spcPts val="1765"/>
              </a:lnSpc>
              <a:spcBef>
                <a:spcPts val="1176"/>
              </a:spcBef>
              <a:buNone/>
              <a:defRPr lang="en-US" sz="1370" b="0" kern="1200" spc="0" baseline="0" dirty="0">
                <a:solidFill>
                  <a:schemeClr val="tx2"/>
                </a:solidFill>
                <a:latin typeface="+mj-lt"/>
                <a:ea typeface="+mn-ea"/>
                <a:cs typeface="+mn-cs"/>
              </a:defRPr>
            </a:lvl1pPr>
            <a:lvl2pPr marL="0" marR="0" indent="0" algn="l" defTabSz="914016" rtl="0" eaLnBrk="1" fontAlgn="auto" latinLnBrk="0" hangingPunct="1">
              <a:lnSpc>
                <a:spcPts val="1765"/>
              </a:lnSpc>
              <a:spcBef>
                <a:spcPts val="441"/>
              </a:spcBef>
              <a:spcAft>
                <a:spcPts val="0"/>
              </a:spcAft>
              <a:buClrTx/>
              <a:buSzPct val="90000"/>
              <a:buFont typeface="Arial" panose="020B0604020202020204" pitchFamily="34" charset="0"/>
              <a:buNone/>
              <a:tabLst/>
              <a:defRPr sz="1370">
                <a:solidFill>
                  <a:schemeClr val="tx1"/>
                </a:solidFill>
              </a:defRPr>
            </a:lvl2pPr>
            <a:lvl3pPr marL="448021" indent="0">
              <a:buNone/>
              <a:defRPr/>
            </a:lvl3pPr>
            <a:lvl4pPr marL="672032" indent="0">
              <a:buNone/>
              <a:defRPr/>
            </a:lvl4pPr>
            <a:lvl5pPr marL="896042"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3" y="2363625"/>
            <a:ext cx="3618381" cy="2483629"/>
          </a:xfrm>
        </p:spPr>
        <p:txBody>
          <a:bodyPr lIns="0" tIns="0" rIns="0" bIns="0"/>
          <a:lstStyle>
            <a:lvl1pPr marL="0" indent="0">
              <a:lnSpc>
                <a:spcPts val="1765"/>
              </a:lnSpc>
              <a:spcBef>
                <a:spcPts val="1176"/>
              </a:spcBef>
              <a:buNone/>
              <a:defRPr lang="en-US" sz="1370" b="0" kern="1200" spc="0" baseline="0" dirty="0">
                <a:solidFill>
                  <a:schemeClr val="tx2"/>
                </a:solidFill>
                <a:latin typeface="+mj-lt"/>
                <a:ea typeface="+mn-ea"/>
                <a:cs typeface="+mn-cs"/>
              </a:defRPr>
            </a:lvl1pPr>
            <a:lvl2pPr marL="0" marR="0" indent="0" algn="l" defTabSz="914016" rtl="0" eaLnBrk="1" fontAlgn="auto" latinLnBrk="0" hangingPunct="1">
              <a:lnSpc>
                <a:spcPts val="1765"/>
              </a:lnSpc>
              <a:spcBef>
                <a:spcPts val="441"/>
              </a:spcBef>
              <a:spcAft>
                <a:spcPts val="0"/>
              </a:spcAft>
              <a:buClrTx/>
              <a:buSzPct val="90000"/>
              <a:buFont typeface="Arial" panose="020B0604020202020204" pitchFamily="34" charset="0"/>
              <a:buNone/>
              <a:tabLst/>
              <a:defRPr sz="1370">
                <a:solidFill>
                  <a:schemeClr val="tx1"/>
                </a:solidFill>
              </a:defRPr>
            </a:lvl2pPr>
            <a:lvl3pPr marL="448021" indent="0">
              <a:buNone/>
              <a:defRPr/>
            </a:lvl3pPr>
            <a:lvl4pPr marL="672032" indent="0">
              <a:buNone/>
              <a:defRPr/>
            </a:lvl4pPr>
            <a:lvl5pPr marL="896042"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7" name="Footer Placeholder 14">
            <a:extLst>
              <a:ext uri="{FF2B5EF4-FFF2-40B4-BE49-F238E27FC236}">
                <a16:creationId xmlns:a16="http://schemas.microsoft.com/office/drawing/2014/main" id="{DB61DE79-74B8-40AA-A2F6-483C4BB58B61}"/>
              </a:ext>
            </a:extLst>
          </p:cNvPr>
          <p:cNvSpPr>
            <a:spLocks noGrp="1"/>
          </p:cNvSpPr>
          <p:nvPr>
            <p:ph type="ftr" sz="quarter" idx="3"/>
          </p:nvPr>
        </p:nvSpPr>
        <p:spPr>
          <a:xfrm>
            <a:off x="361840" y="6450196"/>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Power Platform </a:t>
            </a:r>
          </a:p>
        </p:txBody>
      </p:sp>
    </p:spTree>
    <p:extLst>
      <p:ext uri="{BB962C8B-B14F-4D97-AF65-F5344CB8AC3E}">
        <p14:creationId xmlns:p14="http://schemas.microsoft.com/office/powerpoint/2010/main" val="1259777932"/>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30"/>
            <a:ext cx="11306469" cy="403137"/>
          </a:xfrm>
        </p:spPr>
        <p:txBody>
          <a:bodyPr wrap="square" lIns="0" tIns="0" rIns="0" bIns="0">
            <a:spAutoFit/>
          </a:bodyPr>
          <a:lstStyle>
            <a:lvl1pPr>
              <a:lnSpc>
                <a:spcPts val="3137"/>
              </a:lnSpc>
              <a:defRPr sz="4400" strike="noStrike">
                <a:solidFill>
                  <a:srgbClr val="2F2F2F"/>
                </a:solidFill>
              </a:defRPr>
            </a:lvl1pPr>
          </a:lstStyle>
          <a:p>
            <a:r>
              <a:rPr lang="en-US"/>
              <a:t>Title</a:t>
            </a:r>
          </a:p>
        </p:txBody>
      </p:sp>
    </p:spTree>
    <p:extLst>
      <p:ext uri="{BB962C8B-B14F-4D97-AF65-F5344CB8AC3E}">
        <p14:creationId xmlns:p14="http://schemas.microsoft.com/office/powerpoint/2010/main" val="823983346"/>
      </p:ext>
    </p:extLst>
  </p:cSld>
  <p:clrMapOvr>
    <a:masterClrMapping/>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64960" y="1599726"/>
            <a:ext cx="3609417" cy="3099393"/>
          </a:xfrm>
          <a:blipFill>
            <a:blip r:embed="rId2"/>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 name="Title 1"/>
          <p:cNvSpPr>
            <a:spLocks noGrp="1"/>
          </p:cNvSpPr>
          <p:nvPr>
            <p:ph type="title" hasCustomPrompt="1"/>
          </p:nvPr>
        </p:nvSpPr>
        <p:spPr>
          <a:xfrm>
            <a:off x="455997" y="620430"/>
            <a:ext cx="11306469" cy="403137"/>
          </a:xfrm>
        </p:spPr>
        <p:txBody>
          <a:bodyPr wrap="square" lIns="0" tIns="0" rIns="0" bIns="0">
            <a:spAutoFit/>
          </a:bodyPr>
          <a:lstStyle>
            <a:lvl1pPr>
              <a:lnSpc>
                <a:spcPts val="3135"/>
              </a:lnSpc>
              <a:defRPr sz="2745">
                <a:solidFill>
                  <a:schemeClr val="tx1"/>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7" y="4927922"/>
            <a:ext cx="3618381" cy="1201226"/>
          </a:xfrm>
        </p:spPr>
        <p:txBody>
          <a:bodyPr lIns="0" tIns="0" rIns="0" bIns="0"/>
          <a:lstStyle>
            <a:lvl1pPr marL="0" indent="0">
              <a:lnSpc>
                <a:spcPts val="1765"/>
              </a:lnSpc>
              <a:spcBef>
                <a:spcPts val="1176"/>
              </a:spcBef>
              <a:buNone/>
              <a:defRPr lang="en-US" sz="1370" b="0" kern="1200" spc="0" baseline="0" dirty="0">
                <a:solidFill>
                  <a:schemeClr val="tx2"/>
                </a:solidFill>
                <a:latin typeface="+mj-lt"/>
                <a:ea typeface="+mn-ea"/>
                <a:cs typeface="+mn-cs"/>
              </a:defRPr>
            </a:lvl1pPr>
            <a:lvl2pPr marL="0" marR="0" indent="0" algn="l" defTabSz="914016" rtl="0" eaLnBrk="1" fontAlgn="auto" latinLnBrk="0" hangingPunct="1">
              <a:lnSpc>
                <a:spcPts val="1765"/>
              </a:lnSpc>
              <a:spcBef>
                <a:spcPts val="441"/>
              </a:spcBef>
              <a:spcAft>
                <a:spcPts val="0"/>
              </a:spcAft>
              <a:buClrTx/>
              <a:buSzPct val="90000"/>
              <a:buFont typeface="Arial" panose="020B0604020202020204" pitchFamily="34" charset="0"/>
              <a:buNone/>
              <a:tabLst/>
              <a:defRPr sz="1370">
                <a:solidFill>
                  <a:schemeClr val="tx1"/>
                </a:solidFill>
              </a:defRPr>
            </a:lvl2pPr>
            <a:lvl3pPr marL="448021" indent="0">
              <a:buNone/>
              <a:defRPr/>
            </a:lvl3pPr>
            <a:lvl4pPr marL="672032" indent="0">
              <a:buNone/>
              <a:defRPr/>
            </a:lvl4pPr>
            <a:lvl5pPr marL="896042"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5" y="4927922"/>
            <a:ext cx="3618381" cy="1201226"/>
          </a:xfrm>
        </p:spPr>
        <p:txBody>
          <a:bodyPr lIns="0" tIns="0" rIns="0" bIns="0"/>
          <a:lstStyle>
            <a:lvl1pPr marL="0" indent="0">
              <a:lnSpc>
                <a:spcPts val="1765"/>
              </a:lnSpc>
              <a:spcBef>
                <a:spcPts val="1176"/>
              </a:spcBef>
              <a:buNone/>
              <a:defRPr lang="en-US" sz="1370" b="0" kern="1200" spc="0" baseline="0" dirty="0">
                <a:solidFill>
                  <a:schemeClr val="tx2"/>
                </a:solidFill>
                <a:latin typeface="+mj-lt"/>
                <a:ea typeface="+mn-ea"/>
                <a:cs typeface="+mn-cs"/>
              </a:defRPr>
            </a:lvl1pPr>
            <a:lvl2pPr marL="0" marR="0" indent="0" algn="l" defTabSz="914016" rtl="0" eaLnBrk="1" fontAlgn="auto" latinLnBrk="0" hangingPunct="1">
              <a:lnSpc>
                <a:spcPts val="1765"/>
              </a:lnSpc>
              <a:spcBef>
                <a:spcPts val="441"/>
              </a:spcBef>
              <a:spcAft>
                <a:spcPts val="0"/>
              </a:spcAft>
              <a:buClrTx/>
              <a:buSzPct val="90000"/>
              <a:buFont typeface="Arial" panose="020B0604020202020204" pitchFamily="34" charset="0"/>
              <a:buNone/>
              <a:tabLst/>
              <a:defRPr sz="1370">
                <a:solidFill>
                  <a:schemeClr val="tx1"/>
                </a:solidFill>
              </a:defRPr>
            </a:lvl2pPr>
            <a:lvl3pPr marL="448021" indent="0">
              <a:buNone/>
              <a:defRPr/>
            </a:lvl3pPr>
            <a:lvl4pPr marL="672032" indent="0">
              <a:buNone/>
              <a:defRPr/>
            </a:lvl4pPr>
            <a:lvl5pPr marL="896042"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00041" y="1599726"/>
            <a:ext cx="3609417" cy="3099393"/>
          </a:xfrm>
          <a:blipFill>
            <a:blip r:embed="rId3"/>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144085" y="1599722"/>
            <a:ext cx="3609417" cy="3099394"/>
          </a:xfrm>
          <a:blipFill>
            <a:blip r:embed="rId4"/>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3" y="4927922"/>
            <a:ext cx="3618381" cy="1201226"/>
          </a:xfrm>
        </p:spPr>
        <p:txBody>
          <a:bodyPr lIns="0" tIns="0" rIns="0" bIns="0"/>
          <a:lstStyle>
            <a:lvl1pPr marL="0" indent="0">
              <a:lnSpc>
                <a:spcPts val="1765"/>
              </a:lnSpc>
              <a:spcBef>
                <a:spcPts val="1176"/>
              </a:spcBef>
              <a:buNone/>
              <a:defRPr lang="en-US" sz="1370" b="0" kern="1200" spc="0" baseline="0" dirty="0">
                <a:solidFill>
                  <a:schemeClr val="tx2"/>
                </a:solidFill>
                <a:latin typeface="+mj-lt"/>
                <a:ea typeface="+mn-ea"/>
                <a:cs typeface="+mn-cs"/>
              </a:defRPr>
            </a:lvl1pPr>
            <a:lvl2pPr marL="0" marR="0" indent="0" algn="l" defTabSz="914016" rtl="0" eaLnBrk="1" fontAlgn="auto" latinLnBrk="0" hangingPunct="1">
              <a:lnSpc>
                <a:spcPts val="1765"/>
              </a:lnSpc>
              <a:spcBef>
                <a:spcPts val="441"/>
              </a:spcBef>
              <a:spcAft>
                <a:spcPts val="0"/>
              </a:spcAft>
              <a:buClrTx/>
              <a:buSzPct val="90000"/>
              <a:buFont typeface="Arial" panose="020B0604020202020204" pitchFamily="34" charset="0"/>
              <a:buNone/>
              <a:tabLst/>
              <a:defRPr sz="1370">
                <a:solidFill>
                  <a:schemeClr val="tx1"/>
                </a:solidFill>
              </a:defRPr>
            </a:lvl2pPr>
            <a:lvl3pPr marL="448021" indent="0">
              <a:buNone/>
              <a:defRPr/>
            </a:lvl3pPr>
            <a:lvl4pPr marL="672032" indent="0">
              <a:buNone/>
              <a:defRPr/>
            </a:lvl4pPr>
            <a:lvl5pPr marL="896042"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1" name="Footer Placeholder 14">
            <a:extLst>
              <a:ext uri="{FF2B5EF4-FFF2-40B4-BE49-F238E27FC236}">
                <a16:creationId xmlns:a16="http://schemas.microsoft.com/office/drawing/2014/main" id="{AE158E7B-0220-41AE-9E99-77C3807358BA}"/>
              </a:ext>
            </a:extLst>
          </p:cNvPr>
          <p:cNvSpPr>
            <a:spLocks noGrp="1"/>
          </p:cNvSpPr>
          <p:nvPr>
            <p:ph type="ftr" sz="quarter" idx="3"/>
          </p:nvPr>
        </p:nvSpPr>
        <p:spPr>
          <a:xfrm>
            <a:off x="361840" y="6450196"/>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Power Platform </a:t>
            </a:r>
          </a:p>
        </p:txBody>
      </p:sp>
    </p:spTree>
    <p:extLst>
      <p:ext uri="{BB962C8B-B14F-4D97-AF65-F5344CB8AC3E}">
        <p14:creationId xmlns:p14="http://schemas.microsoft.com/office/powerpoint/2010/main" val="3575526789"/>
      </p:ext>
    </p:extLst>
  </p:cSld>
  <p:clrMapOvr>
    <a:masterClrMapping/>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8"/>
            <a:ext cx="1693247" cy="895855"/>
          </a:xfrm>
        </p:spPr>
        <p:txBody>
          <a:bodyPr>
            <a:noAutofit/>
          </a:bodyPr>
          <a:lstStyle>
            <a:lvl1pPr marL="0" indent="0">
              <a:buNone/>
              <a:defRPr sz="1961"/>
            </a:lvl1pPr>
          </a:lstStyle>
          <a:p>
            <a:pPr lvl="0"/>
            <a:r>
              <a:rPr lang="en-US"/>
              <a:t>Picture</a:t>
            </a:r>
          </a:p>
        </p:txBody>
      </p:sp>
      <p:sp>
        <p:nvSpPr>
          <p:cNvPr id="2" name="Title 1"/>
          <p:cNvSpPr>
            <a:spLocks noGrp="1"/>
          </p:cNvSpPr>
          <p:nvPr>
            <p:ph type="title" hasCustomPrompt="1"/>
          </p:nvPr>
        </p:nvSpPr>
        <p:spPr>
          <a:xfrm>
            <a:off x="455997" y="620430"/>
            <a:ext cx="11306469" cy="403137"/>
          </a:xfrm>
        </p:spPr>
        <p:txBody>
          <a:bodyPr wrap="square" lIns="0" tIns="0" rIns="0" bIns="0">
            <a:spAutoFit/>
          </a:bodyPr>
          <a:lstStyle>
            <a:lvl1pPr>
              <a:lnSpc>
                <a:spcPts val="3135"/>
              </a:lnSpc>
              <a:defRPr sz="2745">
                <a:solidFill>
                  <a:schemeClr val="tx1"/>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20"/>
            <a:ext cx="1693247" cy="2809936"/>
          </a:xfrm>
        </p:spPr>
        <p:txBody>
          <a:bodyPr lIns="0" tIns="0" rIns="0" bIns="0"/>
          <a:lstStyle>
            <a:lvl1pPr marL="0" indent="0">
              <a:lnSpc>
                <a:spcPts val="1765"/>
              </a:lnSpc>
              <a:spcBef>
                <a:spcPts val="882"/>
              </a:spcBef>
              <a:buNone/>
              <a:defRPr lang="en-US" sz="1370" b="0" kern="1200" spc="0" baseline="0" dirty="0">
                <a:solidFill>
                  <a:schemeClr val="tx2"/>
                </a:solidFill>
                <a:latin typeface="+mj-lt"/>
                <a:ea typeface="+mn-ea"/>
                <a:cs typeface="+mn-cs"/>
              </a:defRPr>
            </a:lvl1pPr>
            <a:lvl2pPr marL="0" marR="0" indent="0" algn="l" defTabSz="914016" rtl="0" eaLnBrk="1" fontAlgn="auto" latinLnBrk="0" hangingPunct="1">
              <a:lnSpc>
                <a:spcPts val="1765"/>
              </a:lnSpc>
              <a:spcBef>
                <a:spcPts val="441"/>
              </a:spcBef>
              <a:spcAft>
                <a:spcPts val="0"/>
              </a:spcAft>
              <a:buClrTx/>
              <a:buSzPct val="90000"/>
              <a:buFont typeface="Arial" panose="020B0604020202020204" pitchFamily="34" charset="0"/>
              <a:buNone/>
              <a:tabLst/>
              <a:defRPr sz="1370">
                <a:solidFill>
                  <a:schemeClr val="tx1"/>
                </a:solidFill>
              </a:defRPr>
            </a:lvl2pPr>
            <a:lvl3pPr marL="448021" indent="0">
              <a:buNone/>
              <a:defRPr/>
            </a:lvl3pPr>
            <a:lvl4pPr marL="672032" indent="0">
              <a:buNone/>
              <a:defRPr/>
            </a:lvl4pPr>
            <a:lvl5pPr marL="896042" indent="0">
              <a:buNone/>
              <a:defRPr/>
            </a:lvl5pPr>
          </a:lstStyle>
          <a:p>
            <a:pPr marL="0" marR="0" lvl="0" indent="0" algn="l" defTabSz="914016"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378328" y="3167819"/>
            <a:ext cx="1693247" cy="2809936"/>
          </a:xfrm>
        </p:spPr>
        <p:txBody>
          <a:bodyPr lIns="0" tIns="0" rIns="0" bIns="0"/>
          <a:lstStyle>
            <a:lvl1pPr marL="0" marR="0" indent="0" algn="l" defTabSz="914016"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0" b="0" kern="1200" spc="0" baseline="0" dirty="0" smtClean="0">
                <a:solidFill>
                  <a:schemeClr val="tx2"/>
                </a:solidFill>
                <a:latin typeface="+mj-lt"/>
                <a:ea typeface="+mn-ea"/>
                <a:cs typeface="+mn-cs"/>
              </a:defRPr>
            </a:lvl1pPr>
            <a:lvl2pPr marL="0" marR="0" indent="0" algn="l" defTabSz="914016" rtl="0" eaLnBrk="1" fontAlgn="auto" latinLnBrk="0" hangingPunct="1">
              <a:lnSpc>
                <a:spcPts val="1765"/>
              </a:lnSpc>
              <a:spcBef>
                <a:spcPts val="441"/>
              </a:spcBef>
              <a:spcAft>
                <a:spcPts val="0"/>
              </a:spcAft>
              <a:buClrTx/>
              <a:buSzPct val="90000"/>
              <a:buFont typeface="Arial" panose="020B0604020202020204" pitchFamily="34" charset="0"/>
              <a:buNone/>
              <a:tabLst/>
              <a:defRPr sz="1370">
                <a:solidFill>
                  <a:schemeClr val="tx1"/>
                </a:solidFill>
              </a:defRPr>
            </a:lvl2pPr>
            <a:lvl3pPr marL="448021" indent="0">
              <a:buNone/>
              <a:defRPr/>
            </a:lvl3pPr>
            <a:lvl4pPr marL="672032" indent="0">
              <a:buNone/>
              <a:defRPr/>
            </a:lvl4pPr>
            <a:lvl5pPr marL="896042" indent="0">
              <a:buNone/>
              <a:defRPr/>
            </a:lvl5pPr>
          </a:lstStyle>
          <a:p>
            <a:pPr marL="0" marR="0" lvl="0" indent="0" algn="l" defTabSz="914016"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00664" y="3167819"/>
            <a:ext cx="1693247" cy="2809936"/>
          </a:xfrm>
        </p:spPr>
        <p:txBody>
          <a:bodyPr lIns="0" tIns="0" rIns="0" bIns="0"/>
          <a:lstStyle>
            <a:lvl1pPr marL="0" marR="0" indent="0" algn="l" defTabSz="914016"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0" b="0" kern="1200" spc="0" baseline="0" dirty="0">
                <a:solidFill>
                  <a:schemeClr val="tx2"/>
                </a:solidFill>
                <a:latin typeface="+mj-lt"/>
                <a:ea typeface="+mn-ea"/>
                <a:cs typeface="+mn-cs"/>
              </a:defRPr>
            </a:lvl1pPr>
            <a:lvl2pPr marL="0" marR="0" indent="0" algn="l" defTabSz="914016" rtl="0" eaLnBrk="1" fontAlgn="auto" latinLnBrk="0" hangingPunct="1">
              <a:lnSpc>
                <a:spcPts val="1765"/>
              </a:lnSpc>
              <a:spcBef>
                <a:spcPts val="441"/>
              </a:spcBef>
              <a:spcAft>
                <a:spcPts val="0"/>
              </a:spcAft>
              <a:buClrTx/>
              <a:buSzPct val="90000"/>
              <a:buFont typeface="Arial" panose="020B0604020202020204" pitchFamily="34" charset="0"/>
              <a:buNone/>
              <a:tabLst/>
              <a:defRPr sz="1370">
                <a:solidFill>
                  <a:schemeClr val="tx1"/>
                </a:solidFill>
              </a:defRPr>
            </a:lvl2pPr>
            <a:lvl3pPr marL="448021" indent="0">
              <a:buNone/>
              <a:defRPr/>
            </a:lvl3pPr>
            <a:lvl4pPr marL="672032" indent="0">
              <a:buNone/>
              <a:defRPr/>
            </a:lvl4pPr>
            <a:lvl5pPr marL="896042" indent="0">
              <a:buNone/>
              <a:defRPr/>
            </a:lvl5pPr>
          </a:lstStyle>
          <a:p>
            <a:pPr marL="0" marR="0" lvl="0" indent="0" algn="l" defTabSz="914016"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222997" y="3167819"/>
            <a:ext cx="1693247" cy="2809936"/>
          </a:xfrm>
        </p:spPr>
        <p:txBody>
          <a:bodyPr lIns="0" tIns="0" rIns="0" bIns="0"/>
          <a:lstStyle>
            <a:lvl1pPr marL="0" marR="0" indent="0" algn="l" defTabSz="914016"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0" b="0" kern="1200" spc="0" baseline="0" dirty="0" smtClean="0">
                <a:solidFill>
                  <a:schemeClr val="tx2"/>
                </a:solidFill>
                <a:latin typeface="+mj-lt"/>
                <a:ea typeface="+mn-ea"/>
                <a:cs typeface="+mn-cs"/>
              </a:defRPr>
            </a:lvl1pPr>
            <a:lvl2pPr marL="0" marR="0" indent="0" algn="l" defTabSz="914016" rtl="0" eaLnBrk="1" fontAlgn="auto" latinLnBrk="0" hangingPunct="1">
              <a:lnSpc>
                <a:spcPts val="1765"/>
              </a:lnSpc>
              <a:spcBef>
                <a:spcPts val="441"/>
              </a:spcBef>
              <a:spcAft>
                <a:spcPts val="0"/>
              </a:spcAft>
              <a:buClrTx/>
              <a:buSzPct val="90000"/>
              <a:buFont typeface="Arial" panose="020B0604020202020204" pitchFamily="34" charset="0"/>
              <a:buNone/>
              <a:tabLst/>
              <a:defRPr sz="1370">
                <a:solidFill>
                  <a:schemeClr val="tx1"/>
                </a:solidFill>
              </a:defRPr>
            </a:lvl2pPr>
            <a:lvl3pPr marL="448021" indent="0">
              <a:buNone/>
              <a:defRPr/>
            </a:lvl3pPr>
            <a:lvl4pPr marL="672032" indent="0">
              <a:buNone/>
              <a:defRPr/>
            </a:lvl4pPr>
            <a:lvl5pPr marL="896042" indent="0">
              <a:buNone/>
              <a:defRPr/>
            </a:lvl5pPr>
          </a:lstStyle>
          <a:p>
            <a:pPr marL="0" marR="0" lvl="0" indent="0" algn="l" defTabSz="914016"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145328" y="3167819"/>
            <a:ext cx="1693247" cy="2809936"/>
          </a:xfrm>
        </p:spPr>
        <p:txBody>
          <a:bodyPr lIns="0" tIns="0" rIns="0" bIns="0"/>
          <a:lstStyle>
            <a:lvl1pPr marL="0" marR="0" indent="0" algn="l" defTabSz="914016"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0" b="0" kern="1200" spc="0" baseline="0" dirty="0">
                <a:solidFill>
                  <a:schemeClr val="tx2"/>
                </a:solidFill>
                <a:latin typeface="+mj-lt"/>
                <a:ea typeface="+mn-ea"/>
                <a:cs typeface="+mn-cs"/>
              </a:defRPr>
            </a:lvl1pPr>
            <a:lvl2pPr marL="0" marR="0" indent="0" algn="l" defTabSz="914016" rtl="0" eaLnBrk="1" fontAlgn="auto" latinLnBrk="0" hangingPunct="1">
              <a:lnSpc>
                <a:spcPts val="1765"/>
              </a:lnSpc>
              <a:spcBef>
                <a:spcPts val="441"/>
              </a:spcBef>
              <a:spcAft>
                <a:spcPts val="0"/>
              </a:spcAft>
              <a:buClrTx/>
              <a:buSzPct val="90000"/>
              <a:buFont typeface="Arial" panose="020B0604020202020204" pitchFamily="34" charset="0"/>
              <a:buNone/>
              <a:tabLst/>
              <a:defRPr sz="1370">
                <a:solidFill>
                  <a:schemeClr val="tx1"/>
                </a:solidFill>
              </a:defRPr>
            </a:lvl2pPr>
            <a:lvl3pPr marL="448021" indent="0">
              <a:buNone/>
              <a:defRPr/>
            </a:lvl3pPr>
            <a:lvl4pPr marL="672032" indent="0">
              <a:buNone/>
              <a:defRPr/>
            </a:lvl4pPr>
            <a:lvl5pPr marL="896042" indent="0">
              <a:buNone/>
              <a:defRPr/>
            </a:lvl5pPr>
          </a:lstStyle>
          <a:p>
            <a:pPr marL="0" marR="0" lvl="0" indent="0" algn="l" defTabSz="914016"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067660" y="3167819"/>
            <a:ext cx="1693247" cy="2809936"/>
          </a:xfrm>
        </p:spPr>
        <p:txBody>
          <a:bodyPr lIns="0" tIns="0" rIns="0" bIns="0"/>
          <a:lstStyle>
            <a:lvl1pPr marL="0" marR="0" indent="0" algn="l" defTabSz="914016"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0" b="0" kern="1200" spc="0" baseline="0" dirty="0">
                <a:solidFill>
                  <a:schemeClr val="tx2"/>
                </a:solidFill>
                <a:latin typeface="+mj-lt"/>
                <a:ea typeface="+mn-ea"/>
                <a:cs typeface="+mn-cs"/>
              </a:defRPr>
            </a:lvl1pPr>
            <a:lvl2pPr marL="0" marR="0" indent="0" algn="l" defTabSz="914016" rtl="0" eaLnBrk="1" fontAlgn="auto" latinLnBrk="0" hangingPunct="1">
              <a:lnSpc>
                <a:spcPts val="1765"/>
              </a:lnSpc>
              <a:spcBef>
                <a:spcPts val="441"/>
              </a:spcBef>
              <a:spcAft>
                <a:spcPts val="0"/>
              </a:spcAft>
              <a:buClrTx/>
              <a:buSzPct val="90000"/>
              <a:buFont typeface="Arial" panose="020B0604020202020204" pitchFamily="34" charset="0"/>
              <a:buNone/>
              <a:tabLst/>
              <a:defRPr sz="1370">
                <a:solidFill>
                  <a:schemeClr val="tx1"/>
                </a:solidFill>
              </a:defRPr>
            </a:lvl2pPr>
            <a:lvl3pPr marL="448021" indent="0">
              <a:buNone/>
              <a:defRPr/>
            </a:lvl3pPr>
            <a:lvl4pPr marL="672032" indent="0">
              <a:buNone/>
              <a:defRPr/>
            </a:lvl4pPr>
            <a:lvl5pPr marL="896042" indent="0">
              <a:buNone/>
              <a:defRPr/>
            </a:lvl5pPr>
          </a:lstStyle>
          <a:p>
            <a:pPr marL="0" marR="0" lvl="0" indent="0" algn="l" defTabSz="914016"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378328" y="2158888"/>
            <a:ext cx="1693247" cy="895855"/>
          </a:xfrm>
        </p:spPr>
        <p:txBody>
          <a:bodyPr>
            <a:noAutofit/>
          </a:bodyPr>
          <a:lstStyle>
            <a:lvl1pPr marL="0" indent="0">
              <a:buNone/>
              <a:defRPr sz="1961"/>
            </a:lvl1pPr>
          </a:lstStyle>
          <a:p>
            <a:pPr lvl="0"/>
            <a:r>
              <a:rPr lang="en-US"/>
              <a:t>Picture</a:t>
            </a:r>
          </a:p>
        </p:txBody>
      </p:sp>
      <p:sp>
        <p:nvSpPr>
          <p:cNvPr id="26" name="Content Placeholder 15"/>
          <p:cNvSpPr>
            <a:spLocks noGrp="1"/>
          </p:cNvSpPr>
          <p:nvPr>
            <p:ph sz="quarter" idx="27" hasCustomPrompt="1"/>
          </p:nvPr>
        </p:nvSpPr>
        <p:spPr>
          <a:xfrm>
            <a:off x="4300664" y="2158888"/>
            <a:ext cx="1693247" cy="895855"/>
          </a:xfrm>
        </p:spPr>
        <p:txBody>
          <a:bodyPr>
            <a:noAutofit/>
          </a:bodyPr>
          <a:lstStyle>
            <a:lvl1pPr marL="0" indent="0">
              <a:buNone/>
              <a:defRPr sz="1961"/>
            </a:lvl1pPr>
          </a:lstStyle>
          <a:p>
            <a:pPr lvl="0"/>
            <a:r>
              <a:rPr lang="en-US"/>
              <a:t>Picture</a:t>
            </a:r>
          </a:p>
        </p:txBody>
      </p:sp>
      <p:sp>
        <p:nvSpPr>
          <p:cNvPr id="27" name="Content Placeholder 15"/>
          <p:cNvSpPr>
            <a:spLocks noGrp="1"/>
          </p:cNvSpPr>
          <p:nvPr>
            <p:ph sz="quarter" idx="28" hasCustomPrompt="1"/>
          </p:nvPr>
        </p:nvSpPr>
        <p:spPr>
          <a:xfrm>
            <a:off x="6222997" y="2158888"/>
            <a:ext cx="1693247" cy="895855"/>
          </a:xfrm>
        </p:spPr>
        <p:txBody>
          <a:bodyPr>
            <a:noAutofit/>
          </a:bodyPr>
          <a:lstStyle>
            <a:lvl1pPr marL="0" indent="0">
              <a:buNone/>
              <a:defRPr sz="1961"/>
            </a:lvl1pPr>
          </a:lstStyle>
          <a:p>
            <a:pPr lvl="0"/>
            <a:r>
              <a:rPr lang="en-US"/>
              <a:t>Picture</a:t>
            </a:r>
          </a:p>
        </p:txBody>
      </p:sp>
      <p:sp>
        <p:nvSpPr>
          <p:cNvPr id="28" name="Content Placeholder 15"/>
          <p:cNvSpPr>
            <a:spLocks noGrp="1"/>
          </p:cNvSpPr>
          <p:nvPr>
            <p:ph sz="quarter" idx="29" hasCustomPrompt="1"/>
          </p:nvPr>
        </p:nvSpPr>
        <p:spPr>
          <a:xfrm>
            <a:off x="8145328" y="2158888"/>
            <a:ext cx="1693247" cy="895855"/>
          </a:xfrm>
        </p:spPr>
        <p:txBody>
          <a:bodyPr>
            <a:noAutofit/>
          </a:bodyPr>
          <a:lstStyle>
            <a:lvl1pPr marL="0" indent="0">
              <a:buNone/>
              <a:defRPr sz="1961"/>
            </a:lvl1pPr>
          </a:lstStyle>
          <a:p>
            <a:pPr lvl="0"/>
            <a:r>
              <a:rPr lang="en-US"/>
              <a:t>Picture</a:t>
            </a:r>
          </a:p>
        </p:txBody>
      </p:sp>
      <p:sp>
        <p:nvSpPr>
          <p:cNvPr id="29" name="Content Placeholder 15"/>
          <p:cNvSpPr>
            <a:spLocks noGrp="1"/>
          </p:cNvSpPr>
          <p:nvPr>
            <p:ph sz="quarter" idx="30" hasCustomPrompt="1"/>
          </p:nvPr>
        </p:nvSpPr>
        <p:spPr>
          <a:xfrm>
            <a:off x="10067660" y="2158888"/>
            <a:ext cx="1693247" cy="895855"/>
          </a:xfrm>
        </p:spPr>
        <p:txBody>
          <a:bodyPr>
            <a:noAutofit/>
          </a:bodyPr>
          <a:lstStyle>
            <a:lvl1pPr marL="0" indent="0">
              <a:buNone/>
              <a:defRPr sz="1961"/>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8"/>
            <a:ext cx="256787" cy="263983"/>
          </a:xfrm>
        </p:spPr>
        <p:txBody>
          <a:bodyPr tIns="0" bIns="0"/>
          <a:lstStyle>
            <a:lvl1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751"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5" y="2025028"/>
            <a:ext cx="256787" cy="263983"/>
          </a:xfrm>
        </p:spPr>
        <p:txBody>
          <a:bodyPr tIns="0" bIns="0"/>
          <a:lstStyle>
            <a:lvl1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751"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3" y="2025028"/>
            <a:ext cx="256787" cy="263983"/>
          </a:xfrm>
        </p:spPr>
        <p:txBody>
          <a:bodyPr tIns="0" bIns="0"/>
          <a:lstStyle>
            <a:lvl1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751"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4" y="2025028"/>
            <a:ext cx="256787" cy="263983"/>
          </a:xfrm>
        </p:spPr>
        <p:txBody>
          <a:bodyPr tIns="0" bIns="0"/>
          <a:lstStyle>
            <a:lvl1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751"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5" y="2025028"/>
            <a:ext cx="256787" cy="263983"/>
          </a:xfrm>
        </p:spPr>
        <p:txBody>
          <a:bodyPr tIns="0" bIns="0"/>
          <a:lstStyle>
            <a:lvl1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751"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8"/>
            <a:ext cx="256787" cy="263983"/>
          </a:xfrm>
        </p:spPr>
        <p:txBody>
          <a:bodyPr tIns="0" bIns="0"/>
          <a:lstStyle>
            <a:lvl1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751"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6.</a:t>
            </a:r>
          </a:p>
        </p:txBody>
      </p:sp>
      <p:sp>
        <p:nvSpPr>
          <p:cNvPr id="42" name="Footer Placeholder 14">
            <a:extLst>
              <a:ext uri="{FF2B5EF4-FFF2-40B4-BE49-F238E27FC236}">
                <a16:creationId xmlns:a16="http://schemas.microsoft.com/office/drawing/2014/main" id="{616DC816-DD19-4FC8-9708-971C4080E2A1}"/>
              </a:ext>
            </a:extLst>
          </p:cNvPr>
          <p:cNvSpPr>
            <a:spLocks noGrp="1"/>
          </p:cNvSpPr>
          <p:nvPr>
            <p:ph type="ftr" sz="quarter" idx="3"/>
          </p:nvPr>
        </p:nvSpPr>
        <p:spPr>
          <a:xfrm>
            <a:off x="361840" y="6450196"/>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Power Platform </a:t>
            </a:r>
          </a:p>
        </p:txBody>
      </p:sp>
    </p:spTree>
    <p:extLst>
      <p:ext uri="{BB962C8B-B14F-4D97-AF65-F5344CB8AC3E}">
        <p14:creationId xmlns:p14="http://schemas.microsoft.com/office/powerpoint/2010/main" val="1824702022"/>
      </p:ext>
    </p:extLst>
  </p:cSld>
  <p:clrMapOvr>
    <a:masterClrMapping/>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7" y="620430"/>
            <a:ext cx="11306469" cy="403137"/>
          </a:xfrm>
        </p:spPr>
        <p:txBody>
          <a:bodyPr wrap="square" lIns="0" tIns="0" rIns="0" bIns="0">
            <a:spAutoFit/>
          </a:bodyPr>
          <a:lstStyle>
            <a:lvl1pPr>
              <a:lnSpc>
                <a:spcPts val="3135"/>
              </a:lnSpc>
              <a:defRPr sz="2745" strike="noStrike">
                <a:solidFill>
                  <a:schemeClr val="tx1"/>
                </a:solidFill>
              </a:defRPr>
            </a:lvl1pPr>
          </a:lstStyle>
          <a:p>
            <a:r>
              <a:rPr lang="en-US"/>
              <a:t>Title</a:t>
            </a:r>
          </a:p>
        </p:txBody>
      </p:sp>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361840" y="6450196"/>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Power Platform </a:t>
            </a:r>
          </a:p>
        </p:txBody>
      </p:sp>
    </p:spTree>
    <p:extLst>
      <p:ext uri="{BB962C8B-B14F-4D97-AF65-F5344CB8AC3E}">
        <p14:creationId xmlns:p14="http://schemas.microsoft.com/office/powerpoint/2010/main" val="2931599543"/>
      </p:ext>
    </p:extLst>
  </p:cSld>
  <p:clrMapOvr>
    <a:masterClrMapping/>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D859BFBD-0C43-4396-A7CE-8A9189BB0911}"/>
              </a:ext>
            </a:extLst>
          </p:cNvPr>
          <p:cNvSpPr>
            <a:spLocks noGrp="1"/>
          </p:cNvSpPr>
          <p:nvPr>
            <p:ph type="pic" sz="quarter" idx="16" hasCustomPrompt="1"/>
          </p:nvPr>
        </p:nvSpPr>
        <p:spPr>
          <a:xfrm>
            <a:off x="4082157" y="441280"/>
            <a:ext cx="7694313" cy="5975443"/>
          </a:xfrm>
          <a:custGeom>
            <a:avLst/>
            <a:gdLst>
              <a:gd name="connsiteX0" fmla="*/ 1677339 w 7848600"/>
              <a:gd name="connsiteY0" fmla="*/ 0 h 6094399"/>
              <a:gd name="connsiteX1" fmla="*/ 7848600 w 7848600"/>
              <a:gd name="connsiteY1" fmla="*/ 0 h 6094399"/>
              <a:gd name="connsiteX2" fmla="*/ 7848600 w 7848600"/>
              <a:gd name="connsiteY2" fmla="*/ 1727324 h 6094399"/>
              <a:gd name="connsiteX3" fmla="*/ 7848600 w 7848600"/>
              <a:gd name="connsiteY3" fmla="*/ 1998096 h 6094399"/>
              <a:gd name="connsiteX4" fmla="*/ 7848600 w 7848600"/>
              <a:gd name="connsiteY4" fmla="*/ 4043676 h 6094399"/>
              <a:gd name="connsiteX5" fmla="*/ 7848600 w 7848600"/>
              <a:gd name="connsiteY5" fmla="*/ 4332318 h 6094399"/>
              <a:gd name="connsiteX6" fmla="*/ 7848600 w 7848600"/>
              <a:gd name="connsiteY6" fmla="*/ 6094399 h 6094399"/>
              <a:gd name="connsiteX7" fmla="*/ 0 w 7848600"/>
              <a:gd name="connsiteY7" fmla="*/ 6094399 h 6094399"/>
              <a:gd name="connsiteX8" fmla="*/ 0 w 7848600"/>
              <a:gd name="connsiteY8" fmla="*/ 4043676 h 6094399"/>
              <a:gd name="connsiteX9" fmla="*/ 3059479 w 7848600"/>
              <a:gd name="connsiteY9" fmla="*/ 4043676 h 6094399"/>
              <a:gd name="connsiteX10" fmla="*/ 3059479 w 7848600"/>
              <a:gd name="connsiteY10" fmla="*/ 1998096 h 6094399"/>
              <a:gd name="connsiteX11" fmla="*/ 1677339 w 7848600"/>
              <a:gd name="connsiteY11" fmla="*/ 1998096 h 6094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48600" h="6094399">
                <a:moveTo>
                  <a:pt x="1677339" y="0"/>
                </a:moveTo>
                <a:lnTo>
                  <a:pt x="7848600" y="0"/>
                </a:lnTo>
                <a:lnTo>
                  <a:pt x="7848600" y="1727324"/>
                </a:lnTo>
                <a:lnTo>
                  <a:pt x="7848600" y="1998096"/>
                </a:lnTo>
                <a:lnTo>
                  <a:pt x="7848600" y="4043676"/>
                </a:lnTo>
                <a:lnTo>
                  <a:pt x="7848600" y="4332318"/>
                </a:lnTo>
                <a:lnTo>
                  <a:pt x="7848600" y="6094399"/>
                </a:lnTo>
                <a:lnTo>
                  <a:pt x="0" y="6094399"/>
                </a:lnTo>
                <a:lnTo>
                  <a:pt x="0" y="4043676"/>
                </a:lnTo>
                <a:lnTo>
                  <a:pt x="3059479" y="4043676"/>
                </a:lnTo>
                <a:lnTo>
                  <a:pt x="3059479" y="1998096"/>
                </a:lnTo>
                <a:lnTo>
                  <a:pt x="1677339" y="1998096"/>
                </a:lnTo>
                <a:close/>
              </a:path>
            </a:pathLst>
          </a:custGeom>
          <a:blipFill>
            <a:blip r:embed="rId2"/>
            <a:stretch>
              <a:fillRect/>
            </a:stretch>
          </a:blipFill>
        </p:spPr>
        <p:txBody>
          <a:bodyPr wrap="square" lIns="3383280" rIns="274320" anchor="ctr" anchorCtr="0">
            <a:noAutofit/>
          </a:bodyPr>
          <a:lstStyle>
            <a:lvl1pPr algn="ctr">
              <a:defRPr>
                <a:solidFill>
                  <a:schemeClr val="bg1"/>
                </a:solidFill>
              </a:defRPr>
            </a:lvl1pPr>
          </a:lstStyle>
          <a:p>
            <a:r>
              <a:rPr lang="en-US"/>
              <a:t>Change image by clicking on “insert” picture.</a:t>
            </a:r>
          </a:p>
        </p:txBody>
      </p:sp>
      <p:sp>
        <p:nvSpPr>
          <p:cNvPr id="3" name="Title 35">
            <a:extLst>
              <a:ext uri="{FF2B5EF4-FFF2-40B4-BE49-F238E27FC236}">
                <a16:creationId xmlns:a16="http://schemas.microsoft.com/office/drawing/2014/main" id="{88C3AFD5-6B99-4036-8067-D643B2A9D276}"/>
              </a:ext>
            </a:extLst>
          </p:cNvPr>
          <p:cNvSpPr>
            <a:spLocks noGrp="1"/>
          </p:cNvSpPr>
          <p:nvPr>
            <p:ph type="title" hasCustomPrompt="1"/>
          </p:nvPr>
        </p:nvSpPr>
        <p:spPr>
          <a:xfrm>
            <a:off x="455997" y="941692"/>
            <a:ext cx="4885203" cy="3260896"/>
          </a:xfrm>
          <a:noFill/>
        </p:spPr>
        <p:txBody>
          <a:bodyPr vert="horz" wrap="square" lIns="0" tIns="0" rIns="0" bIns="0" rtlCol="0" anchor="t" anchorCtr="0">
            <a:noAutofit/>
          </a:bodyPr>
          <a:lstStyle>
            <a:lvl1pPr>
              <a:defRPr lang="en-US" sz="4703" spc="-49" baseline="0" dirty="0">
                <a:solidFill>
                  <a:schemeClr val="tx1"/>
                </a:solidFill>
              </a:defRPr>
            </a:lvl1pPr>
          </a:lstStyle>
          <a:p>
            <a:pPr marL="0" lvl="0">
              <a:lnSpc>
                <a:spcPts val="5488"/>
              </a:lnSpc>
            </a:pPr>
            <a:r>
              <a:rPr lang="en-US"/>
              <a:t>Section title</a:t>
            </a:r>
          </a:p>
        </p:txBody>
      </p:sp>
    </p:spTree>
    <p:extLst>
      <p:ext uri="{BB962C8B-B14F-4D97-AF65-F5344CB8AC3E}">
        <p14:creationId xmlns:p14="http://schemas.microsoft.com/office/powerpoint/2010/main" val="275619715"/>
      </p:ext>
    </p:extLst>
  </p:cSld>
  <p:clrMapOvr>
    <a:masterClrMapping/>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4"/>
            <a:ext cx="7454643" cy="3558191"/>
          </a:xfrm>
          <a:noFill/>
        </p:spPr>
        <p:txBody>
          <a:bodyPr vert="horz" wrap="square" lIns="0" tIns="0" rIns="0" bIns="0" rtlCol="0" anchor="t" anchorCtr="0">
            <a:noAutofit/>
          </a:bodyPr>
          <a:lstStyle>
            <a:lvl1pPr>
              <a:defRPr lang="en-US" sz="4703" spc="-49" baseline="0" dirty="0">
                <a:solidFill>
                  <a:schemeClr val="bg1"/>
                </a:solidFill>
              </a:defRPr>
            </a:lvl1pPr>
          </a:lstStyle>
          <a:p>
            <a:pPr marL="0" lvl="0">
              <a:lnSpc>
                <a:spcPts val="5488"/>
              </a:lnSpc>
            </a:pPr>
            <a:r>
              <a:rPr lang="en-US"/>
              <a:t>Section title</a:t>
            </a:r>
          </a:p>
        </p:txBody>
      </p:sp>
    </p:spTree>
    <p:extLst>
      <p:ext uri="{BB962C8B-B14F-4D97-AF65-F5344CB8AC3E}">
        <p14:creationId xmlns:p14="http://schemas.microsoft.com/office/powerpoint/2010/main" val="4062491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4"/>
            <a:ext cx="7454643" cy="3558191"/>
          </a:xfrm>
          <a:noFill/>
        </p:spPr>
        <p:txBody>
          <a:bodyPr vert="horz" wrap="square" lIns="0" tIns="0" rIns="0" bIns="0" rtlCol="0" anchor="t" anchorCtr="0">
            <a:noAutofit/>
          </a:bodyPr>
          <a:lstStyle>
            <a:lvl1pPr>
              <a:defRPr lang="en-US" sz="4703" spc="-49" baseline="0" dirty="0">
                <a:solidFill>
                  <a:schemeClr val="accent5"/>
                </a:solidFill>
              </a:defRPr>
            </a:lvl1pPr>
          </a:lstStyle>
          <a:p>
            <a:pPr marL="0" lvl="0">
              <a:lnSpc>
                <a:spcPts val="5488"/>
              </a:lnSpc>
            </a:pPr>
            <a:r>
              <a:rPr lang="en-US"/>
              <a:t>Section title</a:t>
            </a:r>
          </a:p>
        </p:txBody>
      </p:sp>
    </p:spTree>
    <p:extLst>
      <p:ext uri="{BB962C8B-B14F-4D97-AF65-F5344CB8AC3E}">
        <p14:creationId xmlns:p14="http://schemas.microsoft.com/office/powerpoint/2010/main" val="16204404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229842" y="0"/>
            <a:ext cx="5962158" cy="6858000"/>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2" name="Title 1"/>
          <p:cNvSpPr>
            <a:spLocks noGrp="1"/>
          </p:cNvSpPr>
          <p:nvPr>
            <p:ph type="title" hasCustomPrompt="1"/>
          </p:nvPr>
        </p:nvSpPr>
        <p:spPr>
          <a:xfrm>
            <a:off x="455997" y="620430"/>
            <a:ext cx="5541959" cy="403137"/>
          </a:xfrm>
        </p:spPr>
        <p:txBody>
          <a:bodyPr wrap="square" lIns="0" tIns="0" rIns="0" bIns="0">
            <a:spAutoFit/>
          </a:bodyPr>
          <a:lstStyle>
            <a:lvl1pPr>
              <a:lnSpc>
                <a:spcPts val="3135"/>
              </a:lnSpc>
              <a:defRPr sz="2745" baseline="0">
                <a:solidFill>
                  <a:schemeClr val="tx1"/>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4"/>
            <a:ext cx="4822952" cy="2649508"/>
          </a:xfrm>
        </p:spPr>
        <p:txBody>
          <a:bodyPr lIns="0" tIns="0" rIns="0" bIns="0"/>
          <a:lstStyle>
            <a:lvl1pPr marL="0" indent="0">
              <a:lnSpc>
                <a:spcPts val="1765"/>
              </a:lnSpc>
              <a:spcBef>
                <a:spcPts val="1176"/>
              </a:spcBef>
              <a:buNone/>
              <a:defRPr lang="en-US" sz="1370" b="0" kern="1200" spc="0" baseline="0" dirty="0">
                <a:solidFill>
                  <a:schemeClr val="tx2"/>
                </a:solidFill>
                <a:latin typeface="+mj-lt"/>
                <a:ea typeface="+mn-ea"/>
                <a:cs typeface="+mn-cs"/>
              </a:defRPr>
            </a:lvl1pPr>
            <a:lvl2pPr marL="0" marR="0" indent="0" algn="l" defTabSz="914016" rtl="0" eaLnBrk="1" fontAlgn="auto" latinLnBrk="0" hangingPunct="1">
              <a:lnSpc>
                <a:spcPts val="1765"/>
              </a:lnSpc>
              <a:spcBef>
                <a:spcPts val="441"/>
              </a:spcBef>
              <a:spcAft>
                <a:spcPts val="0"/>
              </a:spcAft>
              <a:buClrTx/>
              <a:buSzPct val="90000"/>
              <a:buFont typeface="Arial" panose="020B0604020202020204" pitchFamily="34" charset="0"/>
              <a:buNone/>
              <a:tabLst/>
              <a:defRPr sz="1370">
                <a:solidFill>
                  <a:schemeClr val="tx1"/>
                </a:solidFill>
              </a:defRPr>
            </a:lvl2pPr>
            <a:lvl3pPr marL="448021" indent="0">
              <a:buNone/>
              <a:defRPr/>
            </a:lvl3pPr>
            <a:lvl4pPr marL="672032" indent="0">
              <a:buNone/>
              <a:defRPr/>
            </a:lvl4pPr>
            <a:lvl5pPr marL="896042"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7" y="1922589"/>
            <a:ext cx="4822951" cy="287771"/>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11" indent="0">
              <a:buNone/>
              <a:defRPr/>
            </a:lvl2pPr>
            <a:lvl3pPr marL="448021" indent="0">
              <a:buNone/>
              <a:defRPr/>
            </a:lvl3pPr>
            <a:lvl4pPr marL="672032" indent="0">
              <a:buNone/>
              <a:defRPr/>
            </a:lvl4pPr>
            <a:lvl5pPr marL="896042"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40" y="6450196"/>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700308546"/>
      </p:ext>
    </p:extLst>
  </p:cSld>
  <p:clrMapOvr>
    <a:masterClrMapping/>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55997" y="2158887"/>
            <a:ext cx="3618381" cy="2540231"/>
          </a:xfrm>
          <a:blipFill>
            <a:blip r:embed="rId2"/>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12" name="Picture Placeholder 10"/>
          <p:cNvSpPr>
            <a:spLocks noGrp="1"/>
          </p:cNvSpPr>
          <p:nvPr>
            <p:ph type="pic" sz="quarter" idx="15"/>
          </p:nvPr>
        </p:nvSpPr>
        <p:spPr>
          <a:xfrm>
            <a:off x="4303153" y="2158887"/>
            <a:ext cx="3607487" cy="2540231"/>
          </a:xfrm>
          <a:blipFill>
            <a:blip r:embed="rId3"/>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13" name="Picture Placeholder 10"/>
          <p:cNvSpPr>
            <a:spLocks noGrp="1"/>
          </p:cNvSpPr>
          <p:nvPr>
            <p:ph type="pic" sz="quarter" idx="16"/>
          </p:nvPr>
        </p:nvSpPr>
        <p:spPr>
          <a:xfrm>
            <a:off x="8139413" y="2158887"/>
            <a:ext cx="3623050" cy="2540231"/>
          </a:xfrm>
          <a:blipFill>
            <a:blip r:embed="rId4"/>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2" name="Title 1"/>
          <p:cNvSpPr>
            <a:spLocks noGrp="1"/>
          </p:cNvSpPr>
          <p:nvPr>
            <p:ph type="title" hasCustomPrompt="1"/>
          </p:nvPr>
        </p:nvSpPr>
        <p:spPr>
          <a:xfrm>
            <a:off x="455997" y="620430"/>
            <a:ext cx="11306469" cy="403137"/>
          </a:xfrm>
        </p:spPr>
        <p:txBody>
          <a:bodyPr wrap="square" lIns="0" tIns="0" rIns="0" bIns="0">
            <a:spAutoFit/>
          </a:bodyPr>
          <a:lstStyle>
            <a:lvl1pPr>
              <a:lnSpc>
                <a:spcPts val="3135"/>
              </a:lnSpc>
              <a:defRPr sz="2745">
                <a:solidFill>
                  <a:schemeClr val="tx1"/>
                </a:solidFill>
              </a:defRPr>
            </a:lvl1pPr>
          </a:lstStyle>
          <a:p>
            <a:r>
              <a:rPr lang="en-US"/>
              <a:t>Photo layout 2</a:t>
            </a:r>
          </a:p>
        </p:txBody>
      </p:sp>
      <p:sp>
        <p:nvSpPr>
          <p:cNvPr id="5" name="Text Placeholder 4"/>
          <p:cNvSpPr>
            <a:spLocks noGrp="1"/>
          </p:cNvSpPr>
          <p:nvPr>
            <p:ph type="body" sz="quarter" idx="11" hasCustomPrompt="1"/>
          </p:nvPr>
        </p:nvSpPr>
        <p:spPr>
          <a:xfrm>
            <a:off x="455997" y="4927922"/>
            <a:ext cx="3618381" cy="1201226"/>
          </a:xfrm>
        </p:spPr>
        <p:txBody>
          <a:bodyPr lIns="0" tIns="0" rIns="0" bIns="0"/>
          <a:lstStyle>
            <a:lvl1pPr marL="0" marR="0" indent="0" algn="l" defTabSz="914016"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0" b="0" kern="1200" spc="0" baseline="0" dirty="0" smtClean="0">
                <a:solidFill>
                  <a:schemeClr val="tx2"/>
                </a:solidFill>
                <a:latin typeface="+mj-lt"/>
                <a:ea typeface="+mn-ea"/>
                <a:cs typeface="+mn-cs"/>
              </a:defRPr>
            </a:lvl1pPr>
            <a:lvl2pPr marL="0" marR="0" indent="0" algn="l" defTabSz="914016" rtl="0" eaLnBrk="1" fontAlgn="auto" latinLnBrk="0" hangingPunct="1">
              <a:lnSpc>
                <a:spcPts val="1765"/>
              </a:lnSpc>
              <a:spcBef>
                <a:spcPts val="441"/>
              </a:spcBef>
              <a:spcAft>
                <a:spcPts val="0"/>
              </a:spcAft>
              <a:buClrTx/>
              <a:buSzPct val="90000"/>
              <a:buFont typeface="Arial" panose="020B0604020202020204" pitchFamily="34" charset="0"/>
              <a:buNone/>
              <a:tabLst/>
              <a:defRPr sz="1370">
                <a:solidFill>
                  <a:schemeClr val="tx1"/>
                </a:solidFill>
              </a:defRPr>
            </a:lvl2pPr>
            <a:lvl3pPr marL="448021" indent="0">
              <a:buNone/>
              <a:defRPr/>
            </a:lvl3pPr>
            <a:lvl4pPr marL="672032" indent="0">
              <a:buNone/>
              <a:defRPr/>
            </a:lvl4pPr>
            <a:lvl5pPr marL="896042" indent="0">
              <a:buNone/>
              <a:defRPr/>
            </a:lvl5pPr>
          </a:lstStyle>
          <a:p>
            <a:pPr marL="0" marR="0" lvl="0" indent="0" algn="l" defTabSz="914016"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00041" y="4927922"/>
            <a:ext cx="3618381" cy="1201226"/>
          </a:xfrm>
        </p:spPr>
        <p:txBody>
          <a:bodyPr lIns="0" tIns="0" rIns="0" bIns="0"/>
          <a:lstStyle>
            <a:lvl1pPr marL="0" marR="0" indent="0" algn="l" defTabSz="914016" rtl="0" eaLnBrk="1" fontAlgn="auto" latinLnBrk="0" hangingPunct="1">
              <a:lnSpc>
                <a:spcPts val="1765"/>
              </a:lnSpc>
              <a:spcBef>
                <a:spcPts val="882"/>
              </a:spcBef>
              <a:spcAft>
                <a:spcPts val="0"/>
              </a:spcAft>
              <a:buClrTx/>
              <a:buSzPct val="90000"/>
              <a:buFont typeface="Wingdings" panose="05000000000000000000" pitchFamily="2" charset="2"/>
              <a:buNone/>
              <a:tabLst/>
              <a:defRPr sz="1370">
                <a:solidFill>
                  <a:srgbClr val="008C72"/>
                </a:solidFill>
              </a:defRPr>
            </a:lvl1pPr>
            <a:lvl2pPr marL="0" marR="0" indent="0" algn="l" defTabSz="914016" rtl="0" eaLnBrk="1" fontAlgn="auto" latinLnBrk="0" hangingPunct="1">
              <a:lnSpc>
                <a:spcPts val="1765"/>
              </a:lnSpc>
              <a:spcBef>
                <a:spcPts val="441"/>
              </a:spcBef>
              <a:spcAft>
                <a:spcPts val="0"/>
              </a:spcAft>
              <a:buClrTx/>
              <a:buSzPct val="90000"/>
              <a:buFont typeface="Arial" panose="020B0604020202020204" pitchFamily="34" charset="0"/>
              <a:buNone/>
              <a:tabLst/>
              <a:defRPr sz="1370">
                <a:solidFill>
                  <a:schemeClr val="tx1"/>
                </a:solidFill>
              </a:defRPr>
            </a:lvl2pPr>
            <a:lvl3pPr marL="448021" indent="0">
              <a:buNone/>
              <a:defRPr/>
            </a:lvl3pPr>
            <a:lvl4pPr marL="672032" indent="0">
              <a:buNone/>
              <a:defRPr/>
            </a:lvl4pPr>
            <a:lvl5pPr marL="896042" indent="0">
              <a:buNone/>
              <a:defRPr/>
            </a:lvl5pPr>
          </a:lstStyle>
          <a:p>
            <a:pPr marL="0" marR="0" lvl="0" indent="0" algn="l" defTabSz="914016"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5" y="4927922"/>
            <a:ext cx="3618381" cy="1201226"/>
          </a:xfrm>
        </p:spPr>
        <p:txBody>
          <a:bodyPr lIns="0" tIns="0" rIns="0" bIns="0"/>
          <a:lstStyle>
            <a:lvl1pPr marL="0" marR="0" indent="0" algn="l" defTabSz="914016" rtl="0" eaLnBrk="1" fontAlgn="auto" latinLnBrk="0" hangingPunct="1">
              <a:lnSpc>
                <a:spcPts val="1765"/>
              </a:lnSpc>
              <a:spcBef>
                <a:spcPts val="882"/>
              </a:spcBef>
              <a:spcAft>
                <a:spcPts val="0"/>
              </a:spcAft>
              <a:buClrTx/>
              <a:buSzPct val="90000"/>
              <a:buFont typeface="Wingdings" panose="05000000000000000000" pitchFamily="2" charset="2"/>
              <a:buNone/>
              <a:tabLst/>
              <a:defRPr sz="1370">
                <a:solidFill>
                  <a:srgbClr val="008C72"/>
                </a:solidFill>
              </a:defRPr>
            </a:lvl1pPr>
            <a:lvl2pPr marL="0" marR="0" indent="0" algn="l" defTabSz="914016" rtl="0" eaLnBrk="1" fontAlgn="auto" latinLnBrk="0" hangingPunct="1">
              <a:lnSpc>
                <a:spcPts val="1765"/>
              </a:lnSpc>
              <a:spcBef>
                <a:spcPts val="441"/>
              </a:spcBef>
              <a:spcAft>
                <a:spcPts val="0"/>
              </a:spcAft>
              <a:buClrTx/>
              <a:buSzPct val="90000"/>
              <a:buFont typeface="Arial" panose="020B0604020202020204" pitchFamily="34" charset="0"/>
              <a:buNone/>
              <a:tabLst/>
              <a:defRPr sz="1370">
                <a:solidFill>
                  <a:schemeClr val="tx1"/>
                </a:solidFill>
              </a:defRPr>
            </a:lvl2pPr>
            <a:lvl3pPr marL="448021" indent="0">
              <a:buNone/>
              <a:defRPr/>
            </a:lvl3pPr>
            <a:lvl4pPr marL="672032" indent="0">
              <a:buNone/>
              <a:defRPr/>
            </a:lvl4pPr>
            <a:lvl5pPr marL="896042" indent="0">
              <a:buNone/>
              <a:defRPr/>
            </a:lvl5pPr>
          </a:lstStyle>
          <a:p>
            <a:pPr marL="0" marR="0" lvl="0" indent="0" algn="l" defTabSz="914016"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6" name="Footer Placeholder 14">
            <a:extLst>
              <a:ext uri="{FF2B5EF4-FFF2-40B4-BE49-F238E27FC236}">
                <a16:creationId xmlns:a16="http://schemas.microsoft.com/office/drawing/2014/main" id="{3CC8D48C-0AE0-489F-AD07-46162F3D69B0}"/>
              </a:ext>
            </a:extLst>
          </p:cNvPr>
          <p:cNvSpPr>
            <a:spLocks noGrp="1"/>
          </p:cNvSpPr>
          <p:nvPr>
            <p:ph type="ftr" sz="quarter" idx="3"/>
          </p:nvPr>
        </p:nvSpPr>
        <p:spPr>
          <a:xfrm>
            <a:off x="361840" y="6450196"/>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Power Platform </a:t>
            </a:r>
          </a:p>
        </p:txBody>
      </p:sp>
    </p:spTree>
    <p:extLst>
      <p:ext uri="{BB962C8B-B14F-4D97-AF65-F5344CB8AC3E}">
        <p14:creationId xmlns:p14="http://schemas.microsoft.com/office/powerpoint/2010/main" val="1683144123"/>
      </p:ext>
    </p:extLst>
  </p:cSld>
  <p:clrMapOvr>
    <a:masterClrMapping/>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6" y="418152"/>
            <a:ext cx="7747227" cy="6439851"/>
          </a:xfrm>
          <a:prstGeom prst="rect">
            <a:avLst/>
          </a:prstGeom>
        </p:spPr>
      </p:pic>
      <p:sp>
        <p:nvSpPr>
          <p:cNvPr id="2" name="Title 1"/>
          <p:cNvSpPr>
            <a:spLocks noGrp="1"/>
          </p:cNvSpPr>
          <p:nvPr>
            <p:ph type="title" hasCustomPrompt="1"/>
          </p:nvPr>
        </p:nvSpPr>
        <p:spPr>
          <a:xfrm>
            <a:off x="455997" y="620430"/>
            <a:ext cx="11306469" cy="403137"/>
          </a:xfrm>
        </p:spPr>
        <p:txBody>
          <a:bodyPr wrap="square" lIns="0" tIns="0" rIns="0" bIns="0">
            <a:spAutoFit/>
          </a:bodyPr>
          <a:lstStyle>
            <a:lvl1pPr>
              <a:lnSpc>
                <a:spcPts val="3135"/>
              </a:lnSpc>
              <a:defRPr sz="2745">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55997" y="1922804"/>
            <a:ext cx="4758211" cy="603538"/>
          </a:xfrm>
        </p:spPr>
        <p:txBody>
          <a:bodyPr wrap="square" lIns="0" tIns="0" rIns="0" bIns="0">
            <a:spAutoFit/>
          </a:bodyPr>
          <a:lstStyle>
            <a:lvl1pPr marL="0" indent="0">
              <a:lnSpc>
                <a:spcPts val="2353"/>
              </a:lnSpc>
              <a:buNone/>
              <a:defRPr sz="1961" b="0" i="0">
                <a:solidFill>
                  <a:schemeClr val="tx1"/>
                </a:solidFill>
                <a:latin typeface="+mn-lt"/>
              </a:defRPr>
            </a:lvl1pPr>
            <a:lvl2pPr marL="224011" indent="0">
              <a:buNone/>
              <a:defRPr/>
            </a:lvl2pPr>
            <a:lvl3pPr marL="448021" indent="0">
              <a:buNone/>
              <a:defRPr/>
            </a:lvl3pPr>
            <a:lvl4pPr marL="672032" indent="0">
              <a:buNone/>
              <a:defRPr/>
            </a:lvl4pPr>
            <a:lvl5pPr marL="896042"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9"/>
            <a:ext cx="4758210" cy="2521331"/>
          </a:xfrm>
        </p:spPr>
        <p:txBody>
          <a:bodyPr lIns="0" tIns="0" rIns="0" bIns="0"/>
          <a:lstStyle>
            <a:lvl1pPr marL="280013" indent="-280013">
              <a:lnSpc>
                <a:spcPts val="1765"/>
              </a:lnSpc>
              <a:spcBef>
                <a:spcPts val="0"/>
              </a:spcBef>
              <a:buFont typeface="Arial" panose="020B0604020202020204" pitchFamily="34" charset="0"/>
              <a:buChar char="•"/>
              <a:defRPr sz="1370" b="0" i="0" spc="0">
                <a:solidFill>
                  <a:schemeClr val="tx1"/>
                </a:solidFill>
                <a:latin typeface="+mn-lt"/>
              </a:defRPr>
            </a:lvl1pPr>
            <a:lvl2pPr marL="0" indent="0">
              <a:lnSpc>
                <a:spcPts val="1765"/>
              </a:lnSpc>
              <a:spcBef>
                <a:spcPts val="0"/>
              </a:spcBef>
              <a:buNone/>
              <a:defRPr sz="1370">
                <a:solidFill>
                  <a:schemeClr val="tx1"/>
                </a:solidFill>
              </a:defRPr>
            </a:lvl2pPr>
            <a:lvl3pPr marL="448021" indent="0">
              <a:buNone/>
              <a:defRPr/>
            </a:lvl3pPr>
            <a:lvl4pPr marL="672032" indent="0">
              <a:buNone/>
              <a:defRPr/>
            </a:lvl4pPr>
            <a:lvl5pPr marL="896042"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61" y="3421011"/>
            <a:ext cx="5834041" cy="546753"/>
          </a:xfrm>
        </p:spPr>
        <p:txBody>
          <a:bodyPr anchor="ctr" anchorCtr="0"/>
          <a:lstStyle>
            <a:lvl1pPr algn="ctr">
              <a:defRPr/>
            </a:lvl1pPr>
          </a:lstStyle>
          <a:p>
            <a:r>
              <a:rPr lang="en-US"/>
              <a:t>Click icon to add picture</a:t>
            </a:r>
          </a:p>
        </p:txBody>
      </p:sp>
      <p:sp>
        <p:nvSpPr>
          <p:cNvPr id="13" name="Footer Placeholder 14">
            <a:extLst>
              <a:ext uri="{FF2B5EF4-FFF2-40B4-BE49-F238E27FC236}">
                <a16:creationId xmlns:a16="http://schemas.microsoft.com/office/drawing/2014/main" id="{B9AEC771-481D-4FF6-AD08-FD4DD79D2C30}"/>
              </a:ext>
            </a:extLst>
          </p:cNvPr>
          <p:cNvSpPr>
            <a:spLocks noGrp="1"/>
          </p:cNvSpPr>
          <p:nvPr>
            <p:ph type="ftr" sz="quarter" idx="3"/>
          </p:nvPr>
        </p:nvSpPr>
        <p:spPr>
          <a:xfrm>
            <a:off x="361840" y="6450196"/>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r>
              <a:rPr lang="en-US">
                <a:solidFill>
                  <a:schemeClr val="bg1">
                    <a:lumMod val="50000"/>
                  </a:schemeClr>
                </a:solidFill>
              </a:rPr>
              <a:t>Power Platform </a:t>
            </a:r>
          </a:p>
        </p:txBody>
      </p:sp>
    </p:spTree>
    <p:extLst>
      <p:ext uri="{BB962C8B-B14F-4D97-AF65-F5344CB8AC3E}">
        <p14:creationId xmlns:p14="http://schemas.microsoft.com/office/powerpoint/2010/main" val="1280839423"/>
      </p:ext>
    </p:extLst>
  </p:cSld>
  <p:clrMapOvr>
    <a:masterClrMapping/>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6" y="418152"/>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61" y="3421011"/>
            <a:ext cx="5834041" cy="546753"/>
          </a:xfrm>
        </p:spPr>
        <p:txBody>
          <a:bodyPr anchor="ctr" anchorCtr="0"/>
          <a:lstStyle>
            <a:lvl1pPr algn="ctr">
              <a:defRPr/>
            </a:lvl1pPr>
          </a:lstStyle>
          <a:p>
            <a:r>
              <a:rPr lang="en-US"/>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4" y="2000737"/>
            <a:ext cx="1693247" cy="3034229"/>
          </a:xfrm>
        </p:spPr>
        <p:txBody>
          <a:bodyPr lIns="0" tIns="0" rIns="0" bIns="0"/>
          <a:lstStyle>
            <a:lvl1pPr marL="0" indent="0">
              <a:lnSpc>
                <a:spcPts val="1765"/>
              </a:lnSpc>
              <a:spcBef>
                <a:spcPts val="882"/>
              </a:spcBef>
              <a:buNone/>
              <a:defRPr lang="en-US" sz="1370" b="0" kern="1200" spc="0" baseline="0" dirty="0">
                <a:solidFill>
                  <a:schemeClr val="tx2"/>
                </a:solidFill>
                <a:latin typeface="+mj-lt"/>
                <a:ea typeface="+mn-ea"/>
                <a:cs typeface="+mn-cs"/>
              </a:defRPr>
            </a:lvl1pPr>
            <a:lvl2pPr marL="0" marR="0" indent="0" algn="l" defTabSz="914016" rtl="0" eaLnBrk="1" fontAlgn="auto" latinLnBrk="0" hangingPunct="1">
              <a:lnSpc>
                <a:spcPts val="1765"/>
              </a:lnSpc>
              <a:spcBef>
                <a:spcPts val="441"/>
              </a:spcBef>
              <a:spcAft>
                <a:spcPts val="0"/>
              </a:spcAft>
              <a:buClrTx/>
              <a:buSzPct val="90000"/>
              <a:buFont typeface="Arial" panose="020B0604020202020204" pitchFamily="34" charset="0"/>
              <a:buNone/>
              <a:tabLst/>
              <a:defRPr sz="1370">
                <a:solidFill>
                  <a:schemeClr val="tx1"/>
                </a:solidFill>
              </a:defRPr>
            </a:lvl2pPr>
            <a:lvl3pPr marL="448021" indent="0">
              <a:buNone/>
              <a:defRPr/>
            </a:lvl3pPr>
            <a:lvl4pPr marL="672032" indent="0">
              <a:buNone/>
              <a:defRPr/>
            </a:lvl4pPr>
            <a:lvl5pPr marL="896042" indent="0">
              <a:buNone/>
              <a:defRPr/>
            </a:lvl5pPr>
          </a:lstStyle>
          <a:p>
            <a:pPr marL="0" marR="0" lvl="0" indent="0" algn="l" defTabSz="914016"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800" y="2000737"/>
            <a:ext cx="1693247" cy="3034229"/>
          </a:xfrm>
        </p:spPr>
        <p:txBody>
          <a:bodyPr lIns="0" tIns="0" rIns="0" bIns="0"/>
          <a:lstStyle>
            <a:lvl1pPr marL="0" indent="0">
              <a:lnSpc>
                <a:spcPts val="1765"/>
              </a:lnSpc>
              <a:spcBef>
                <a:spcPts val="882"/>
              </a:spcBef>
              <a:buNone/>
              <a:defRPr lang="en-US" sz="1370" b="0" kern="1200" spc="0" baseline="0" dirty="0">
                <a:solidFill>
                  <a:schemeClr val="tx2"/>
                </a:solidFill>
                <a:latin typeface="+mj-lt"/>
                <a:ea typeface="+mn-ea"/>
                <a:cs typeface="+mn-cs"/>
              </a:defRPr>
            </a:lvl1pPr>
            <a:lvl2pPr marL="0" marR="0" indent="0" algn="l" defTabSz="914016" rtl="0" eaLnBrk="1" fontAlgn="auto" latinLnBrk="0" hangingPunct="1">
              <a:lnSpc>
                <a:spcPts val="1765"/>
              </a:lnSpc>
              <a:spcBef>
                <a:spcPts val="441"/>
              </a:spcBef>
              <a:spcAft>
                <a:spcPts val="0"/>
              </a:spcAft>
              <a:buClrTx/>
              <a:buSzPct val="90000"/>
              <a:buFont typeface="Arial" panose="020B0604020202020204" pitchFamily="34" charset="0"/>
              <a:buNone/>
              <a:tabLst/>
              <a:defRPr sz="1370">
                <a:solidFill>
                  <a:schemeClr val="tx1"/>
                </a:solidFill>
              </a:defRPr>
            </a:lvl2pPr>
            <a:lvl3pPr marL="448021" indent="0">
              <a:buNone/>
              <a:defRPr/>
            </a:lvl3pPr>
            <a:lvl4pPr marL="672032" indent="0">
              <a:buNone/>
              <a:defRPr/>
            </a:lvl4pPr>
            <a:lvl5pPr marL="896042" indent="0">
              <a:buNone/>
              <a:defRPr/>
            </a:lvl5pPr>
          </a:lstStyle>
          <a:p>
            <a:pPr marL="0" marR="0" lvl="0" indent="0" algn="l" defTabSz="914016"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7" y="620430"/>
            <a:ext cx="11306469" cy="403137"/>
          </a:xfrm>
        </p:spPr>
        <p:txBody>
          <a:bodyPr wrap="square" lIns="0" tIns="0" rIns="0" bIns="0">
            <a:spAutoFit/>
          </a:bodyPr>
          <a:lstStyle>
            <a:lvl1pPr>
              <a:lnSpc>
                <a:spcPts val="3135"/>
              </a:lnSpc>
              <a:defRPr sz="2745">
                <a:solidFill>
                  <a:schemeClr val="tx1"/>
                </a:solidFill>
              </a:defRPr>
            </a:lvl1pPr>
          </a:lstStyle>
          <a:p>
            <a:r>
              <a:rPr lang="en-US"/>
              <a:t>Device layout 2: two columns</a:t>
            </a:r>
          </a:p>
        </p:txBody>
      </p:sp>
      <p:sp>
        <p:nvSpPr>
          <p:cNvPr id="16" name="Footer Placeholder 14">
            <a:extLst>
              <a:ext uri="{FF2B5EF4-FFF2-40B4-BE49-F238E27FC236}">
                <a16:creationId xmlns:a16="http://schemas.microsoft.com/office/drawing/2014/main" id="{6FCE5757-E538-4E4B-BB66-DA966C94A7B7}"/>
              </a:ext>
            </a:extLst>
          </p:cNvPr>
          <p:cNvSpPr>
            <a:spLocks noGrp="1"/>
          </p:cNvSpPr>
          <p:nvPr>
            <p:ph type="ftr" sz="quarter" idx="3"/>
          </p:nvPr>
        </p:nvSpPr>
        <p:spPr>
          <a:xfrm>
            <a:off x="361840" y="6450196"/>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r>
              <a:rPr lang="en-US">
                <a:solidFill>
                  <a:schemeClr val="bg1">
                    <a:lumMod val="50000"/>
                  </a:schemeClr>
                </a:solidFill>
              </a:rPr>
              <a:t>Power Platform </a:t>
            </a:r>
          </a:p>
        </p:txBody>
      </p:sp>
    </p:spTree>
    <p:extLst>
      <p:ext uri="{BB962C8B-B14F-4D97-AF65-F5344CB8AC3E}">
        <p14:creationId xmlns:p14="http://schemas.microsoft.com/office/powerpoint/2010/main" val="1863064758"/>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D3A271-34AE-4FE3-8AAE-540C4FCDEEC8}"/>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5A8973A3-13D4-4AD0-B032-D720FDAEA49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3D9298A-9A5D-4147-A02D-CC398380A800}"/>
              </a:ext>
            </a:extLst>
          </p:cNvPr>
          <p:cNvSpPr>
            <a:spLocks noGrp="1"/>
          </p:cNvSpPr>
          <p:nvPr>
            <p:ph type="dt" sz="half" idx="10"/>
          </p:nvPr>
        </p:nvSpPr>
        <p:spPr/>
        <p:txBody>
          <a:bodyPr/>
          <a:lstStyle/>
          <a:p>
            <a:fld id="{894C087B-338C-4182-AF63-7FDC88A654E5}" type="datetimeFigureOut">
              <a:rPr lang="en-GB" smtClean="0"/>
              <a:t>14/05/2020</a:t>
            </a:fld>
            <a:endParaRPr lang="en-GB"/>
          </a:p>
        </p:txBody>
      </p:sp>
      <p:sp>
        <p:nvSpPr>
          <p:cNvPr id="5" name="Footer Placeholder 4">
            <a:extLst>
              <a:ext uri="{FF2B5EF4-FFF2-40B4-BE49-F238E27FC236}">
                <a16:creationId xmlns:a16="http://schemas.microsoft.com/office/drawing/2014/main" id="{E3893891-7DE9-4ED4-8ED9-A694B5865AD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F45E750-C7BD-4404-AC6A-8963E0241E73}"/>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328223914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F4307EF-70D9-48C5-8EFC-6818320E86D0}"/>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4855B71-1B82-4C4C-94D7-A5EEE95A3E0A}" type="datetimeFigureOut">
              <a:rPr kumimoji="0" lang="en-US" sz="1800" b="0" i="0" u="none" strike="noStrike" kern="1200" cap="none" spc="0" normalizeH="0" baseline="0" noProof="0" smtClean="0">
                <a:ln>
                  <a:noFill/>
                </a:ln>
                <a:solidFill>
                  <a:srgbClr val="2F2F2F"/>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5/14/2020</a:t>
            </a:fld>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
        <p:nvSpPr>
          <p:cNvPr id="3" name="Footer Placeholder 2">
            <a:extLst>
              <a:ext uri="{FF2B5EF4-FFF2-40B4-BE49-F238E27FC236}">
                <a16:creationId xmlns:a16="http://schemas.microsoft.com/office/drawing/2014/main" id="{D4CD43EB-66A3-4BC3-B84C-2A97CB6A2218}"/>
              </a:ext>
            </a:extLst>
          </p:cNvPr>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
        <p:nvSpPr>
          <p:cNvPr id="4" name="Slide Number Placeholder 3">
            <a:extLst>
              <a:ext uri="{FF2B5EF4-FFF2-40B4-BE49-F238E27FC236}">
                <a16:creationId xmlns:a16="http://schemas.microsoft.com/office/drawing/2014/main" id="{A8E11D55-5DFD-42D5-BCD3-E371B9CB4379}"/>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6ED2FB5-7453-4B0F-B1E0-2F4F5F3D69BB}" type="slidenum">
              <a:rPr kumimoji="0" lang="en-US" sz="1800" b="0" i="0" u="none" strike="noStrike" kern="1200" cap="none" spc="0" normalizeH="0" baseline="0" noProof="0" smtClean="0">
                <a:ln>
                  <a:noFill/>
                </a:ln>
                <a:solidFill>
                  <a:srgbClr val="2F2F2F"/>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Tree>
    <p:extLst>
      <p:ext uri="{BB962C8B-B14F-4D97-AF65-F5344CB8AC3E}">
        <p14:creationId xmlns:p14="http://schemas.microsoft.com/office/powerpoint/2010/main" val="2142317624"/>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4251" y="486947"/>
            <a:ext cx="10869930" cy="6371053"/>
          </a:xfrm>
          <a:prstGeom prst="rect">
            <a:avLst/>
          </a:prstGeom>
        </p:spPr>
      </p:pic>
      <p:sp>
        <p:nvSpPr>
          <p:cNvPr id="2" name="Title 1"/>
          <p:cNvSpPr>
            <a:spLocks noGrp="1"/>
          </p:cNvSpPr>
          <p:nvPr>
            <p:ph type="title" hasCustomPrompt="1"/>
          </p:nvPr>
        </p:nvSpPr>
        <p:spPr>
          <a:xfrm>
            <a:off x="455997" y="620430"/>
            <a:ext cx="11306469" cy="403137"/>
          </a:xfrm>
        </p:spPr>
        <p:txBody>
          <a:bodyPr wrap="square" lIns="0" tIns="0" rIns="0" bIns="0">
            <a:spAutoFit/>
          </a:bodyPr>
          <a:lstStyle>
            <a:lvl1pPr>
              <a:lnSpc>
                <a:spcPts val="3135"/>
              </a:lnSpc>
              <a:defRPr sz="2745">
                <a:solidFill>
                  <a:schemeClr val="tx1"/>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88256"/>
            <a:ext cx="7678751" cy="546753"/>
          </a:xfrm>
        </p:spPr>
        <p:txBody>
          <a:bodyPr anchor="ctr" anchorCtr="0"/>
          <a:lstStyle>
            <a:lvl1pPr algn="ctr">
              <a:defRPr/>
            </a:lvl1pPr>
          </a:lstStyle>
          <a:p>
            <a:r>
              <a:rPr lang="en-US"/>
              <a:t>Click icon to add picture</a:t>
            </a:r>
          </a:p>
        </p:txBody>
      </p:sp>
      <p:sp>
        <p:nvSpPr>
          <p:cNvPr id="9" name="Footer Placeholder 14">
            <a:extLst>
              <a:ext uri="{FF2B5EF4-FFF2-40B4-BE49-F238E27FC236}">
                <a16:creationId xmlns:a16="http://schemas.microsoft.com/office/drawing/2014/main" id="{094367A8-7AEF-4C78-AF93-670FC65820C5}"/>
              </a:ext>
            </a:extLst>
          </p:cNvPr>
          <p:cNvSpPr>
            <a:spLocks noGrp="1"/>
          </p:cNvSpPr>
          <p:nvPr>
            <p:ph type="ftr" sz="quarter" idx="3"/>
          </p:nvPr>
        </p:nvSpPr>
        <p:spPr>
          <a:xfrm>
            <a:off x="361840" y="6450196"/>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Power Platform </a:t>
            </a:r>
          </a:p>
        </p:txBody>
      </p:sp>
    </p:spTree>
    <p:extLst>
      <p:ext uri="{BB962C8B-B14F-4D97-AF65-F5344CB8AC3E}">
        <p14:creationId xmlns:p14="http://schemas.microsoft.com/office/powerpoint/2010/main" val="3978417668"/>
      </p:ext>
    </p:extLst>
  </p:cSld>
  <p:clrMapOvr>
    <a:masterClrMapping/>
  </p:clrMapOvr>
  <p:transition>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8" y="1950782"/>
            <a:ext cx="3618377" cy="3534843"/>
          </a:xfrm>
        </p:spPr>
        <p:txBody>
          <a:bodyPr anchor="ctr">
            <a:noAutofit/>
          </a:bodyPr>
          <a:lstStyle>
            <a:lvl1pPr marL="0" indent="0" algn="ctr">
              <a:buNone/>
              <a:defRPr sz="2353"/>
            </a:lvl1pPr>
          </a:lstStyle>
          <a:p>
            <a:r>
              <a:rPr lang="en-US"/>
              <a:t>Click icon to add chart</a:t>
            </a:r>
          </a:p>
        </p:txBody>
      </p:sp>
      <p:sp>
        <p:nvSpPr>
          <p:cNvPr id="2" name="Title 1"/>
          <p:cNvSpPr>
            <a:spLocks noGrp="1"/>
          </p:cNvSpPr>
          <p:nvPr>
            <p:ph type="title" hasCustomPrompt="1"/>
          </p:nvPr>
        </p:nvSpPr>
        <p:spPr>
          <a:xfrm>
            <a:off x="455997" y="620430"/>
            <a:ext cx="11306469" cy="403137"/>
          </a:xfrm>
        </p:spPr>
        <p:txBody>
          <a:bodyPr wrap="square" lIns="0" tIns="0" rIns="0" bIns="0">
            <a:spAutoFit/>
          </a:bodyPr>
          <a:lstStyle>
            <a:lvl1pPr>
              <a:lnSpc>
                <a:spcPts val="3135"/>
              </a:lnSpc>
              <a:defRPr sz="2745">
                <a:solidFill>
                  <a:schemeClr val="tx1"/>
                </a:solidFill>
              </a:defRPr>
            </a:lvl1pPr>
          </a:lstStyle>
          <a:p>
            <a:r>
              <a:rPr lang="en-US"/>
              <a:t>Chart examples</a:t>
            </a:r>
          </a:p>
        </p:txBody>
      </p:sp>
      <p:sp>
        <p:nvSpPr>
          <p:cNvPr id="9" name="Text Placeholder 4"/>
          <p:cNvSpPr>
            <a:spLocks noGrp="1"/>
          </p:cNvSpPr>
          <p:nvPr>
            <p:ph type="body" sz="quarter" idx="12" hasCustomPrompt="1"/>
          </p:nvPr>
        </p:nvSpPr>
        <p:spPr>
          <a:xfrm>
            <a:off x="455994" y="5857162"/>
            <a:ext cx="3618381" cy="301770"/>
          </a:xfrm>
        </p:spPr>
        <p:txBody>
          <a:bodyPr lIns="0" tIns="0" rIns="0" bIns="0"/>
          <a:lstStyle>
            <a:lvl1pPr marL="0" indent="0">
              <a:lnSpc>
                <a:spcPts val="1174"/>
              </a:lnSpc>
              <a:spcBef>
                <a:spcPts val="882"/>
              </a:spcBef>
              <a:buFont typeface="Arial" panose="020B0604020202020204" pitchFamily="34" charset="0"/>
              <a:buNone/>
              <a:defRPr sz="980" b="0" i="0" spc="0">
                <a:solidFill>
                  <a:schemeClr val="tx1"/>
                </a:solidFill>
                <a:latin typeface="+mn-lt"/>
              </a:defRPr>
            </a:lvl1pPr>
            <a:lvl2pPr marL="0" marR="0" indent="0" algn="l" defTabSz="914016" rtl="0" eaLnBrk="1" fontAlgn="auto" latinLnBrk="0" hangingPunct="1">
              <a:lnSpc>
                <a:spcPts val="1174"/>
              </a:lnSpc>
              <a:spcBef>
                <a:spcPts val="441"/>
              </a:spcBef>
              <a:spcAft>
                <a:spcPts val="0"/>
              </a:spcAft>
              <a:buClrTx/>
              <a:buSzPct val="90000"/>
              <a:buFont typeface="Arial" panose="020B0604020202020204" pitchFamily="34" charset="0"/>
              <a:buNone/>
              <a:tabLst/>
              <a:defRPr sz="980">
                <a:solidFill>
                  <a:schemeClr val="tx1"/>
                </a:solidFill>
              </a:defRPr>
            </a:lvl2pPr>
            <a:lvl3pPr marL="448021" indent="0">
              <a:buNone/>
              <a:defRPr/>
            </a:lvl3pPr>
            <a:lvl4pPr marL="672032" indent="0">
              <a:buNone/>
              <a:defRPr/>
            </a:lvl4pPr>
            <a:lvl5pPr marL="896042"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4" y="5857162"/>
            <a:ext cx="3607487" cy="297774"/>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4"/>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4" y="1950782"/>
            <a:ext cx="3607487" cy="3534843"/>
          </a:xfrm>
        </p:spPr>
        <p:txBody>
          <a:bodyPr anchor="ctr">
            <a:noAutofit/>
          </a:bodyPr>
          <a:lstStyle>
            <a:lvl1pPr marL="0" indent="0" algn="ctr">
              <a:buNone/>
              <a:defRPr sz="2353"/>
            </a:lvl1pPr>
          </a:lstStyle>
          <a:p>
            <a:r>
              <a:rPr lang="en-US"/>
              <a:t>Click icon to add chart</a:t>
            </a:r>
          </a:p>
        </p:txBody>
      </p:sp>
      <p:sp>
        <p:nvSpPr>
          <p:cNvPr id="21" name="Chart Placeholder 6"/>
          <p:cNvSpPr>
            <a:spLocks noGrp="1"/>
          </p:cNvSpPr>
          <p:nvPr>
            <p:ph type="chart" sz="quarter" idx="23"/>
          </p:nvPr>
        </p:nvSpPr>
        <p:spPr>
          <a:xfrm>
            <a:off x="8139414" y="1950782"/>
            <a:ext cx="3623051" cy="3534843"/>
          </a:xfrm>
        </p:spPr>
        <p:txBody>
          <a:bodyPr anchor="ctr">
            <a:noAutofit/>
          </a:bodyPr>
          <a:lstStyle>
            <a:lvl1pPr marL="0" indent="0" algn="ctr">
              <a:buNone/>
              <a:defRPr sz="2353"/>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3"/>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3"/>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4" y="5670383"/>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5" y="5857162"/>
            <a:ext cx="3607487" cy="297774"/>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4"/>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5" name="Footer Placeholder 14">
            <a:extLst>
              <a:ext uri="{FF2B5EF4-FFF2-40B4-BE49-F238E27FC236}">
                <a16:creationId xmlns:a16="http://schemas.microsoft.com/office/drawing/2014/main" id="{0C981775-2AD3-4822-BEA1-B9C42963F17D}"/>
              </a:ext>
            </a:extLst>
          </p:cNvPr>
          <p:cNvSpPr>
            <a:spLocks noGrp="1"/>
          </p:cNvSpPr>
          <p:nvPr>
            <p:ph type="ftr" sz="quarter" idx="3"/>
          </p:nvPr>
        </p:nvSpPr>
        <p:spPr>
          <a:xfrm>
            <a:off x="361840" y="6450196"/>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Power Platform </a:t>
            </a:r>
          </a:p>
        </p:txBody>
      </p:sp>
    </p:spTree>
    <p:extLst>
      <p:ext uri="{BB962C8B-B14F-4D97-AF65-F5344CB8AC3E}">
        <p14:creationId xmlns:p14="http://schemas.microsoft.com/office/powerpoint/2010/main" val="3624363619"/>
      </p:ext>
    </p:extLst>
  </p:cSld>
  <p:clrMapOvr>
    <a:masterClrMapping/>
  </p:clrMapOvr>
  <p:transition>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7" y="620430"/>
            <a:ext cx="11306469" cy="403137"/>
          </a:xfrm>
        </p:spPr>
        <p:txBody>
          <a:bodyPr wrap="square" lIns="0" tIns="0" rIns="0" bIns="0">
            <a:spAutoFit/>
          </a:bodyPr>
          <a:lstStyle>
            <a:lvl1pPr>
              <a:lnSpc>
                <a:spcPts val="3135"/>
              </a:lnSpc>
              <a:defRPr sz="2745">
                <a:solidFill>
                  <a:schemeClr val="tx1"/>
                </a:solidFill>
              </a:defRPr>
            </a:lvl1pPr>
          </a:lstStyle>
          <a:p>
            <a:r>
              <a:rPr lang="en-US"/>
              <a:t>Table styling</a:t>
            </a:r>
          </a:p>
        </p:txBody>
      </p:sp>
      <p:sp>
        <p:nvSpPr>
          <p:cNvPr id="4" name="Table Placeholder 3"/>
          <p:cNvSpPr>
            <a:spLocks noGrp="1"/>
          </p:cNvSpPr>
          <p:nvPr>
            <p:ph type="tbl" sz="quarter" idx="10"/>
          </p:nvPr>
        </p:nvSpPr>
        <p:spPr>
          <a:xfrm>
            <a:off x="455997" y="3924854"/>
            <a:ext cx="11306469" cy="546753"/>
          </a:xfrm>
        </p:spPr>
        <p:txBody>
          <a:bodyPr anchor="ctr" anchorCtr="0"/>
          <a:lstStyle>
            <a:lvl1pPr algn="ctr">
              <a:defRPr/>
            </a:lvl1pPr>
          </a:lstStyle>
          <a:p>
            <a:r>
              <a:rPr lang="en-US"/>
              <a:t>Click icon to add table</a:t>
            </a:r>
          </a:p>
        </p:txBody>
      </p:sp>
      <p:sp>
        <p:nvSpPr>
          <p:cNvPr id="5" name="Footer Placeholder 14">
            <a:extLst>
              <a:ext uri="{FF2B5EF4-FFF2-40B4-BE49-F238E27FC236}">
                <a16:creationId xmlns:a16="http://schemas.microsoft.com/office/drawing/2014/main" id="{0C46E0E1-3C9A-40D4-B021-A6836C885DA5}"/>
              </a:ext>
            </a:extLst>
          </p:cNvPr>
          <p:cNvSpPr>
            <a:spLocks noGrp="1"/>
          </p:cNvSpPr>
          <p:nvPr>
            <p:ph type="ftr" sz="quarter" idx="3"/>
          </p:nvPr>
        </p:nvSpPr>
        <p:spPr>
          <a:xfrm>
            <a:off x="361840" y="6450196"/>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Power Platform </a:t>
            </a:r>
          </a:p>
        </p:txBody>
      </p:sp>
    </p:spTree>
    <p:extLst>
      <p:ext uri="{BB962C8B-B14F-4D97-AF65-F5344CB8AC3E}">
        <p14:creationId xmlns:p14="http://schemas.microsoft.com/office/powerpoint/2010/main" val="3058710331"/>
      </p:ext>
    </p:extLst>
  </p:cSld>
  <p:clrMapOvr>
    <a:masterClrMapping/>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accent1"/>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0" y="645119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573" eaLnBrk="0" hangingPunct="0"/>
            <a:r>
              <a:rPr lang="en-US" sz="686">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7" y="1845279"/>
            <a:ext cx="7454644" cy="1473396"/>
          </a:xfrm>
          <a:noFill/>
        </p:spPr>
        <p:txBody>
          <a:bodyPr lIns="0" tIns="0" rIns="0" bIns="0" anchor="t" anchorCtr="0"/>
          <a:lstStyle>
            <a:lvl1pPr>
              <a:lnSpc>
                <a:spcPct val="100000"/>
              </a:lnSpc>
              <a:spcAft>
                <a:spcPts val="1272"/>
              </a:spcAft>
              <a:defRPr sz="2549" spc="-49" baseline="0">
                <a:solidFill>
                  <a:schemeClr val="tx1"/>
                </a:solidFill>
              </a:defRPr>
            </a:lvl1pPr>
          </a:lstStyle>
          <a:p>
            <a:r>
              <a:rPr lang="en-US"/>
              <a:t>Thank you.</a:t>
            </a:r>
          </a:p>
        </p:txBody>
      </p:sp>
      <p:pic>
        <p:nvPicPr>
          <p:cNvPr id="5" name="Picture 2" descr="C:\Users\ERMCCH~1.RED\AppData\Local\Temp\SNAGHTML998e8ee.PNG">
            <a:extLst>
              <a:ext uri="{FF2B5EF4-FFF2-40B4-BE49-F238E27FC236}">
                <a16:creationId xmlns:a16="http://schemas.microsoft.com/office/drawing/2014/main" id="{8A34CBCA-72C2-46D9-9F6E-4710FA6CF65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06789" y="292492"/>
            <a:ext cx="2648520" cy="5196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31109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1_Title slide photo">
    <p:spTree>
      <p:nvGrpSpPr>
        <p:cNvPr id="1" name=""/>
        <p:cNvGrpSpPr/>
        <p:nvPr/>
      </p:nvGrpSpPr>
      <p:grpSpPr>
        <a:xfrm>
          <a:off x="0" y="0"/>
          <a:ext cx="0" cy="0"/>
          <a:chOff x="0" y="0"/>
          <a:chExt cx="0" cy="0"/>
        </a:xfrm>
      </p:grpSpPr>
      <p:pic>
        <p:nvPicPr>
          <p:cNvPr id="6" name="Picture 5" descr="A person sitting in a chair using a computer&#10;&#10;Description generated with very high confidence">
            <a:extLst>
              <a:ext uri="{FF2B5EF4-FFF2-40B4-BE49-F238E27FC236}">
                <a16:creationId xmlns:a16="http://schemas.microsoft.com/office/drawing/2014/main" id="{9BAE192A-C5EF-4271-BBAF-90FB3C55F47F}"/>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13506" y="0"/>
            <a:ext cx="12205509" cy="6858000"/>
          </a:xfrm>
          <a:prstGeom prst="rect">
            <a:avLst/>
          </a:prstGeom>
        </p:spPr>
      </p:pic>
      <p:sp>
        <p:nvSpPr>
          <p:cNvPr id="10" name="Title 1">
            <a:extLst>
              <a:ext uri="{FF2B5EF4-FFF2-40B4-BE49-F238E27FC236}">
                <a16:creationId xmlns:a16="http://schemas.microsoft.com/office/drawing/2014/main" id="{6918950D-BA52-4C37-9FC7-9B2441DABC4D}"/>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1" strike="noStrike" spc="-147" baseline="0">
                <a:solidFill>
                  <a:schemeClr val="bg2"/>
                </a:solidFill>
              </a:defRPr>
            </a:lvl1pPr>
          </a:lstStyle>
          <a:p>
            <a:r>
              <a:rPr lang="en-US"/>
              <a:t>Title or event name</a:t>
            </a:r>
          </a:p>
        </p:txBody>
      </p:sp>
      <p:sp>
        <p:nvSpPr>
          <p:cNvPr id="11" name="Text Placeholder 4">
            <a:extLst>
              <a:ext uri="{FF2B5EF4-FFF2-40B4-BE49-F238E27FC236}">
                <a16:creationId xmlns:a16="http://schemas.microsoft.com/office/drawing/2014/main" id="{4B7969DA-51E9-4FB3-BFCC-63C88E80862C}"/>
              </a:ext>
            </a:extLst>
          </p:cNvPr>
          <p:cNvSpPr>
            <a:spLocks noGrp="1"/>
          </p:cNvSpPr>
          <p:nvPr>
            <p:ph type="body" sz="quarter" idx="12" hasCustomPrompt="1"/>
          </p:nvPr>
        </p:nvSpPr>
        <p:spPr>
          <a:xfrm>
            <a:off x="426429" y="4838790"/>
            <a:ext cx="9401560" cy="945435"/>
          </a:xfrm>
          <a:noFill/>
        </p:spPr>
        <p:txBody>
          <a:bodyPr lIns="0" tIns="0" rIns="0" bIns="0">
            <a:noAutofit/>
          </a:bodyPr>
          <a:lstStyle>
            <a:lvl1pPr marL="0" indent="0">
              <a:lnSpc>
                <a:spcPct val="100000"/>
              </a:lnSpc>
              <a:spcBef>
                <a:spcPts val="0"/>
              </a:spcBef>
              <a:buNone/>
              <a:defRPr sz="1567" spc="0" baseline="0">
                <a:solidFill>
                  <a:schemeClr val="bg2"/>
                </a:solidFill>
                <a:latin typeface="+mn-lt"/>
              </a:defRPr>
            </a:lvl1pPr>
          </a:lstStyle>
          <a:p>
            <a:pPr lvl="0"/>
            <a:r>
              <a:rPr lang="en-US"/>
              <a:t>Author name</a:t>
            </a:r>
          </a:p>
          <a:p>
            <a:pPr lvl="0"/>
            <a:r>
              <a:rPr lang="en-US"/>
              <a:t>Date</a:t>
            </a:r>
          </a:p>
        </p:txBody>
      </p:sp>
      <p:pic>
        <p:nvPicPr>
          <p:cNvPr id="7" name="Picture 6">
            <a:extLst>
              <a:ext uri="{FF2B5EF4-FFF2-40B4-BE49-F238E27FC236}">
                <a16:creationId xmlns:a16="http://schemas.microsoft.com/office/drawing/2014/main" id="{F6998660-92FE-470C-B289-97A0383F2605}"/>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r="38838"/>
          <a:stretch/>
        </p:blipFill>
        <p:spPr>
          <a:xfrm>
            <a:off x="259398" y="6073963"/>
            <a:ext cx="1399923" cy="713420"/>
          </a:xfrm>
          <a:prstGeom prst="rect">
            <a:avLst/>
          </a:prstGeom>
        </p:spPr>
      </p:pic>
    </p:spTree>
    <p:extLst>
      <p:ext uri="{BB962C8B-B14F-4D97-AF65-F5344CB8AC3E}">
        <p14:creationId xmlns:p14="http://schemas.microsoft.com/office/powerpoint/2010/main" val="377052843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6BB731-DEBD-4B38-ADAA-5267F92AAF92}"/>
              </a:ext>
            </a:extLst>
          </p:cNvPr>
          <p:cNvSpPr>
            <a:spLocks noGrp="1"/>
          </p:cNvSpPr>
          <p:nvPr>
            <p:ph type="ctrTitle"/>
          </p:nvPr>
        </p:nvSpPr>
        <p:spPr>
          <a:xfrm>
            <a:off x="1524000" y="1122363"/>
            <a:ext cx="9144000" cy="2387600"/>
          </a:xfrm>
        </p:spPr>
        <p:txBody>
          <a:bodyPr anchor="b"/>
          <a:lstStyle>
            <a:lvl1pPr algn="ctr">
              <a:defRPr sz="5995"/>
            </a:lvl1pPr>
          </a:lstStyle>
          <a:p>
            <a:r>
              <a:rPr lang="en-US"/>
              <a:t>Click to edit Master title style</a:t>
            </a:r>
          </a:p>
        </p:txBody>
      </p:sp>
      <p:sp>
        <p:nvSpPr>
          <p:cNvPr id="3" name="Subtitle 2">
            <a:extLst>
              <a:ext uri="{FF2B5EF4-FFF2-40B4-BE49-F238E27FC236}">
                <a16:creationId xmlns:a16="http://schemas.microsoft.com/office/drawing/2014/main" id="{4BD78AD7-969D-46CA-91B6-AED3F503B9B1}"/>
              </a:ext>
            </a:extLst>
          </p:cNvPr>
          <p:cNvSpPr>
            <a:spLocks noGrp="1"/>
          </p:cNvSpPr>
          <p:nvPr>
            <p:ph type="subTitle" idx="1"/>
          </p:nvPr>
        </p:nvSpPr>
        <p:spPr>
          <a:xfrm>
            <a:off x="1524000" y="3602040"/>
            <a:ext cx="9144000" cy="550415"/>
          </a:xfrm>
        </p:spPr>
        <p:txBody>
          <a:bodyPr/>
          <a:lstStyle>
            <a:lvl1pPr marL="0" indent="0" algn="ctr">
              <a:buNone/>
              <a:defRPr sz="2400"/>
            </a:lvl1pPr>
            <a:lvl2pPr marL="456937" indent="0" algn="ctr">
              <a:buNone/>
              <a:defRPr sz="2000"/>
            </a:lvl2pPr>
            <a:lvl3pPr marL="913874" indent="0" algn="ctr">
              <a:buNone/>
              <a:defRPr sz="1800"/>
            </a:lvl3pPr>
            <a:lvl4pPr marL="1370810" indent="0" algn="ctr">
              <a:buNone/>
              <a:defRPr sz="1600"/>
            </a:lvl4pPr>
            <a:lvl5pPr marL="1827747" indent="0" algn="ctr">
              <a:buNone/>
              <a:defRPr sz="1600"/>
            </a:lvl5pPr>
            <a:lvl6pPr marL="2284683" indent="0" algn="ctr">
              <a:buNone/>
              <a:defRPr sz="1600"/>
            </a:lvl6pPr>
            <a:lvl7pPr marL="2741621" indent="0" algn="ctr">
              <a:buNone/>
              <a:defRPr sz="1600"/>
            </a:lvl7pPr>
            <a:lvl8pPr marL="3198557" indent="0" algn="ctr">
              <a:buNone/>
              <a:defRPr sz="1600"/>
            </a:lvl8pPr>
            <a:lvl9pPr marL="3655493"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A84C518-6A1B-421D-8302-4F6CD9AB86C0}"/>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BE48FC52-818C-4037-8D32-E55ECDAB8E4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3F6CC6F-B8FC-4E91-8748-5B2B5011EED9}"/>
              </a:ext>
            </a:extLst>
          </p:cNvPr>
          <p:cNvSpPr>
            <a:spLocks noGrp="1"/>
          </p:cNvSpPr>
          <p:nvPr>
            <p:ph type="sldNum" sz="quarter" idx="12"/>
          </p:nvPr>
        </p:nvSpPr>
        <p:spPr/>
        <p:txBody>
          <a:bodyPr/>
          <a:lstStyle/>
          <a:p>
            <a:fld id="{00DDF6A7-E2B8-4DDF-85CB-2BB7F5732B16}" type="slidenum">
              <a:rPr lang="en-US" smtClean="0"/>
              <a:t>‹#›</a:t>
            </a:fld>
            <a:endParaRPr lang="en-US"/>
          </a:p>
        </p:txBody>
      </p:sp>
    </p:spTree>
    <p:extLst>
      <p:ext uri="{BB962C8B-B14F-4D97-AF65-F5344CB8AC3E}">
        <p14:creationId xmlns:p14="http://schemas.microsoft.com/office/powerpoint/2010/main" val="3168472400"/>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00123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lgn="l" defTabSz="932205" rtl="0" eaLnBrk="1" latinLnBrk="0" hangingPunct="1">
              <a:lnSpc>
                <a:spcPct val="100000"/>
              </a:lnSpc>
              <a:spcBef>
                <a:spcPts val="0"/>
              </a:spcBef>
              <a:buNone/>
              <a:defRPr lang="en-US" sz="4000" b="0" strike="noStrike" kern="1200" cap="none" spc="0" baseline="0">
                <a:ln>
                  <a:noFill/>
                </a:ln>
                <a:solidFill>
                  <a:srgbClr val="505050"/>
                </a:solidFill>
                <a:effectLst/>
                <a:latin typeface="Segoe UI Light" panose="020B0502040204020203" pitchFamily="34" charset="0"/>
                <a:ea typeface="+mn-ea"/>
                <a:cs typeface="Segoe UI Light"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0844581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0692778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p:cSld name="1_Slide text">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455999" y="1922805"/>
            <a:ext cx="4758211" cy="603538"/>
          </a:xfrm>
        </p:spPr>
        <p:txBody>
          <a:bodyPr wrap="square" lIns="0" tIns="0" rIns="0" bIns="0">
            <a:spAutoFit/>
          </a:bodyPr>
          <a:lstStyle>
            <a:lvl1pPr marL="0" indent="0">
              <a:lnSpc>
                <a:spcPts val="2353"/>
              </a:lnSpc>
              <a:buNone/>
              <a:defRPr sz="1961" b="0" i="0">
                <a:gradFill>
                  <a:gsLst>
                    <a:gs pos="0">
                      <a:schemeClr val="tx1"/>
                    </a:gs>
                    <a:gs pos="100000">
                      <a:schemeClr val="tx1"/>
                    </a:gs>
                  </a:gsLst>
                  <a:lin ang="5400000" scaled="1"/>
                </a:gradFill>
                <a:latin typeface="+mn-lt"/>
              </a:defRPr>
            </a:lvl1pPr>
            <a:lvl2pPr marL="223925" indent="0">
              <a:buNone/>
              <a:defRPr/>
            </a:lvl2pPr>
            <a:lvl3pPr marL="447849" indent="0">
              <a:buNone/>
              <a:defRPr/>
            </a:lvl3pPr>
            <a:lvl4pPr marL="671774" indent="0">
              <a:buNone/>
              <a:defRPr/>
            </a:lvl4pPr>
            <a:lvl5pPr marL="895698"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601"/>
            <a:ext cx="4758210" cy="2521331"/>
          </a:xfrm>
        </p:spPr>
        <p:txBody>
          <a:bodyPr lIns="0" tIns="0" rIns="0" bIns="0"/>
          <a:lstStyle>
            <a:lvl1pPr marL="279905" indent="-279905">
              <a:lnSpc>
                <a:spcPts val="1765"/>
              </a:lnSpc>
              <a:spcBef>
                <a:spcPts val="0"/>
              </a:spcBef>
              <a:buFont typeface="Arial" panose="020B0604020202020204" pitchFamily="34" charset="0"/>
              <a:buChar char="•"/>
              <a:defRPr sz="1368" b="0" i="0" spc="0">
                <a:gradFill>
                  <a:gsLst>
                    <a:gs pos="0">
                      <a:schemeClr val="tx1"/>
                    </a:gs>
                    <a:gs pos="100000">
                      <a:schemeClr val="tx1"/>
                    </a:gs>
                  </a:gsLst>
                  <a:lin ang="5400000" scaled="1"/>
                </a:gradFill>
                <a:latin typeface="+mn-lt"/>
              </a:defRPr>
            </a:lvl1pPr>
            <a:lvl2pPr marL="0" indent="0">
              <a:lnSpc>
                <a:spcPts val="1765"/>
              </a:lnSpc>
              <a:spcBef>
                <a:spcPts val="0"/>
              </a:spcBef>
              <a:buNone/>
              <a:defRPr sz="1368">
                <a:solidFill>
                  <a:schemeClr val="tx1"/>
                </a:solidFill>
              </a:defRPr>
            </a:lvl2pPr>
            <a:lvl3pPr marL="447849" indent="0">
              <a:buNone/>
              <a:defRPr/>
            </a:lvl3pPr>
            <a:lvl4pPr marL="671774" indent="0">
              <a:buNone/>
              <a:defRPr/>
            </a:lvl4pPr>
            <a:lvl5pPr marL="895698"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3" name="Footer Placeholder 14">
            <a:extLst>
              <a:ext uri="{FF2B5EF4-FFF2-40B4-BE49-F238E27FC236}">
                <a16:creationId xmlns:a16="http://schemas.microsoft.com/office/drawing/2014/main" id="{B9AEC771-481D-4FF6-AD08-FD4DD79D2C30}"/>
              </a:ext>
            </a:extLst>
          </p:cNvPr>
          <p:cNvSpPr>
            <a:spLocks noGrp="1"/>
          </p:cNvSpPr>
          <p:nvPr>
            <p:ph type="ftr" sz="quarter" idx="3"/>
          </p:nvPr>
        </p:nvSpPr>
        <p:spPr>
          <a:xfrm>
            <a:off x="361842" y="6450198"/>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Power Platform</a:t>
            </a:r>
          </a:p>
        </p:txBody>
      </p:sp>
      <p:sp>
        <p:nvSpPr>
          <p:cNvPr id="3" name="Title 2">
            <a:extLst>
              <a:ext uri="{FF2B5EF4-FFF2-40B4-BE49-F238E27FC236}">
                <a16:creationId xmlns:a16="http://schemas.microsoft.com/office/drawing/2014/main" id="{A5C644DE-DB04-462E-8FF3-4AE9639C47EB}"/>
              </a:ext>
            </a:extLst>
          </p:cNvPr>
          <p:cNvSpPr>
            <a:spLocks noGrp="1"/>
          </p:cNvSpPr>
          <p:nvPr>
            <p:ph type="title"/>
          </p:nvPr>
        </p:nvSpPr>
        <p:spPr>
          <a:xfrm>
            <a:off x="455998" y="620429"/>
            <a:ext cx="11306469" cy="749772"/>
          </a:xfrm>
        </p:spPr>
        <p:txBody>
          <a:bodyPr tIns="0"/>
          <a:lstStyle>
            <a:lvl1pPr>
              <a:lnSpc>
                <a:spcPts val="3133"/>
              </a:lnSpc>
              <a:defRPr>
                <a:gradFill>
                  <a:gsLst>
                    <a:gs pos="0">
                      <a:schemeClr val="tx1"/>
                    </a:gs>
                    <a:gs pos="100000">
                      <a:schemeClr val="tx1"/>
                    </a:gs>
                  </a:gsLst>
                  <a:lin ang="5400000" scaled="1"/>
                </a:gradFill>
              </a:defRPr>
            </a:lvl1pPr>
          </a:lstStyle>
          <a:p>
            <a:r>
              <a:rPr lang="en-US"/>
              <a:t>Click to edit Master title style</a:t>
            </a:r>
          </a:p>
        </p:txBody>
      </p:sp>
    </p:spTree>
    <p:extLst>
      <p:ext uri="{BB962C8B-B14F-4D97-AF65-F5344CB8AC3E}">
        <p14:creationId xmlns:p14="http://schemas.microsoft.com/office/powerpoint/2010/main" val="4123072613"/>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Divi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3504" y="2743200"/>
            <a:ext cx="10515600" cy="1146875"/>
          </a:xfrm>
          <a:prstGeom prst="rect">
            <a:avLst/>
          </a:prstGeom>
        </p:spPr>
        <p:txBody>
          <a:bodyPr/>
          <a:lstStyle>
            <a:lvl1pPr>
              <a:defRPr sz="4800" b="0" i="0">
                <a:solidFill>
                  <a:schemeClr val="bg1"/>
                </a:solidFill>
                <a:latin typeface="Segoe UI Light" panose="020B0502040204020203" pitchFamily="34" charset="0"/>
                <a:ea typeface="Segoe UI Light" panose="020B0502040204020203" pitchFamily="34" charset="0"/>
                <a:cs typeface="Segoe UI Light" panose="020B0502040204020203" pitchFamily="34" charset="0"/>
              </a:defRPr>
            </a:lvl1pPr>
          </a:lstStyle>
          <a:p>
            <a:r>
              <a:rPr lang="en-US"/>
              <a:t>Click to edit Divider</a:t>
            </a:r>
          </a:p>
        </p:txBody>
      </p:sp>
    </p:spTree>
    <p:extLst>
      <p:ext uri="{BB962C8B-B14F-4D97-AF65-F5344CB8AC3E}">
        <p14:creationId xmlns:p14="http://schemas.microsoft.com/office/powerpoint/2010/main" val="3186279214"/>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1_cus story">
    <p:spTree>
      <p:nvGrpSpPr>
        <p:cNvPr id="1" name=""/>
        <p:cNvGrpSpPr/>
        <p:nvPr/>
      </p:nvGrpSpPr>
      <p:grpSpPr>
        <a:xfrm>
          <a:off x="0" y="0"/>
          <a:ext cx="0" cy="0"/>
          <a:chOff x="0" y="0"/>
          <a:chExt cx="0" cy="0"/>
        </a:xfrm>
      </p:grpSpPr>
      <p:sp>
        <p:nvSpPr>
          <p:cNvPr id="20" name="Picture Placeholder 144"/>
          <p:cNvSpPr>
            <a:spLocks noGrp="1"/>
          </p:cNvSpPr>
          <p:nvPr>
            <p:ph type="pic" sz="quarter" idx="20" hasCustomPrompt="1"/>
          </p:nvPr>
        </p:nvSpPr>
        <p:spPr>
          <a:xfrm>
            <a:off x="1" y="1"/>
            <a:ext cx="12192000" cy="2990334"/>
          </a:xfrm>
          <a:prstGeom prst="rect">
            <a:avLst/>
          </a:prstGeom>
        </p:spPr>
        <p:txBody>
          <a:bodyPr anchor="ctr" anchorCtr="0">
            <a:noAutofit/>
          </a:bodyPr>
          <a:lstStyle>
            <a:lvl1pPr marL="0" indent="0" algn="ctr">
              <a:buNone/>
              <a:defRPr>
                <a:solidFill>
                  <a:schemeClr val="bg1"/>
                </a:solidFill>
              </a:defRPr>
            </a:lvl1pPr>
          </a:lstStyle>
          <a:p>
            <a:r>
              <a:rPr lang="en-US"/>
              <a:t>Drag picture here</a:t>
            </a:r>
          </a:p>
        </p:txBody>
      </p:sp>
      <p:sp>
        <p:nvSpPr>
          <p:cNvPr id="14" name="Rectangle 13"/>
          <p:cNvSpPr/>
          <p:nvPr/>
        </p:nvSpPr>
        <p:spPr>
          <a:xfrm>
            <a:off x="0" y="5689600"/>
            <a:ext cx="12192000" cy="11684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4"/>
          </a:p>
        </p:txBody>
      </p:sp>
      <p:sp>
        <p:nvSpPr>
          <p:cNvPr id="40" name="Picture Placeholder 144"/>
          <p:cNvSpPr>
            <a:spLocks noGrp="1"/>
          </p:cNvSpPr>
          <p:nvPr>
            <p:ph type="pic" sz="quarter" idx="36" hasCustomPrompt="1"/>
          </p:nvPr>
        </p:nvSpPr>
        <p:spPr>
          <a:xfrm>
            <a:off x="202503" y="5780179"/>
            <a:ext cx="2064635" cy="834378"/>
          </a:xfrm>
          <a:prstGeom prst="rect">
            <a:avLst/>
          </a:prstGeom>
        </p:spPr>
        <p:txBody>
          <a:bodyPr anchor="ctr" anchorCtr="0">
            <a:noAutofit/>
          </a:bodyPr>
          <a:lstStyle>
            <a:lvl1pPr marL="0" indent="0" algn="ctr">
              <a:buNone/>
              <a:defRPr sz="1567">
                <a:gradFill>
                  <a:gsLst>
                    <a:gs pos="0">
                      <a:schemeClr val="tx2"/>
                    </a:gs>
                    <a:gs pos="100000">
                      <a:schemeClr val="tx2"/>
                    </a:gs>
                  </a:gsLst>
                  <a:lin ang="5400000" scaled="1"/>
                </a:gradFill>
              </a:defRPr>
            </a:lvl1pPr>
          </a:lstStyle>
          <a:p>
            <a:r>
              <a:rPr lang="en-US"/>
              <a:t>Drag logo here</a:t>
            </a:r>
          </a:p>
        </p:txBody>
      </p:sp>
      <p:sp>
        <p:nvSpPr>
          <p:cNvPr id="19" name="Text Placeholder 5">
            <a:extLst>
              <a:ext uri="{FF2B5EF4-FFF2-40B4-BE49-F238E27FC236}">
                <a16:creationId xmlns:a16="http://schemas.microsoft.com/office/drawing/2014/main" id="{0BEB2C19-B580-42BE-A379-523C061F5980}"/>
              </a:ext>
            </a:extLst>
          </p:cNvPr>
          <p:cNvSpPr>
            <a:spLocks noGrp="1"/>
          </p:cNvSpPr>
          <p:nvPr>
            <p:ph type="body" sz="quarter" idx="39"/>
          </p:nvPr>
        </p:nvSpPr>
        <p:spPr>
          <a:xfrm>
            <a:off x="269880" y="3304609"/>
            <a:ext cx="3532852" cy="1205506"/>
          </a:xfrm>
        </p:spPr>
        <p:txBody>
          <a:bodyPr/>
          <a:lstStyle>
            <a:lvl1pPr>
              <a:spcAft>
                <a:spcPts val="588"/>
              </a:spcAft>
              <a:defRPr sz="1307" i="1">
                <a:gradFill>
                  <a:gsLst>
                    <a:gs pos="0">
                      <a:schemeClr val="tx1"/>
                    </a:gs>
                    <a:gs pos="100000">
                      <a:schemeClr val="tx1"/>
                    </a:gs>
                  </a:gsLst>
                  <a:lin ang="5400000" scaled="1"/>
                </a:gradFill>
              </a:defRPr>
            </a:lvl1pPr>
            <a:lvl2pPr>
              <a:spcBef>
                <a:spcPts val="0"/>
              </a:spcBef>
              <a:spcAft>
                <a:spcPts val="490"/>
              </a:spcAft>
              <a:defRPr sz="980" i="1" cap="none" baseline="0">
                <a:gradFill>
                  <a:gsLst>
                    <a:gs pos="0">
                      <a:schemeClr val="tx1"/>
                    </a:gs>
                    <a:gs pos="100000">
                      <a:schemeClr val="tx1"/>
                    </a:gs>
                  </a:gsLst>
                  <a:lin ang="5400000" scaled="1"/>
                </a:gradFill>
              </a:defRPr>
            </a:lvl2pPr>
            <a:lvl3pPr>
              <a:spcBef>
                <a:spcPts val="0"/>
              </a:spcBef>
              <a:spcAft>
                <a:spcPts val="490"/>
              </a:spcAft>
              <a:defRPr lang="en-US" sz="898" i="1" kern="1200" cap="none" spc="0" baseline="0" dirty="0">
                <a:gradFill>
                  <a:gsLst>
                    <a:gs pos="0">
                      <a:schemeClr val="tx1"/>
                    </a:gs>
                    <a:gs pos="100000">
                      <a:schemeClr val="tx1"/>
                    </a:gs>
                  </a:gsLst>
                  <a:lin ang="5400000" scaled="1"/>
                </a:gradFill>
                <a:latin typeface="Segoe UI" panose="020B0502040204020203" pitchFamily="34" charset="0"/>
                <a:ea typeface="+mn-ea"/>
                <a:cs typeface="Segoe UI" panose="020B0502040204020203" pitchFamily="34" charset="0"/>
              </a:defRPr>
            </a:lvl3pPr>
            <a:lvl4pPr>
              <a:spcBef>
                <a:spcPts val="0"/>
              </a:spcBef>
              <a:spcAft>
                <a:spcPts val="490"/>
              </a:spcAft>
              <a:defRPr lang="en-US" sz="898" i="1" kern="1200" cap="none" spc="0" baseline="0" dirty="0">
                <a:gradFill>
                  <a:gsLst>
                    <a:gs pos="0">
                      <a:schemeClr val="tx1"/>
                    </a:gs>
                    <a:gs pos="100000">
                      <a:schemeClr val="tx1"/>
                    </a:gs>
                  </a:gsLst>
                  <a:lin ang="5400000" scaled="1"/>
                </a:gradFill>
                <a:latin typeface="Segoe UI" panose="020B0502040204020203" pitchFamily="34" charset="0"/>
                <a:ea typeface="+mn-ea"/>
                <a:cs typeface="Segoe UI" panose="020B0502040204020203" pitchFamily="34" charset="0"/>
              </a:defRPr>
            </a:lvl4pPr>
            <a:lvl5pPr>
              <a:spcBef>
                <a:spcPts val="0"/>
              </a:spcBef>
              <a:spcAft>
                <a:spcPts val="490"/>
              </a:spcAft>
              <a:defRPr lang="en-US" sz="858" i="1" kern="1200" cap="none" spc="0" baseline="0" dirty="0">
                <a:gradFill>
                  <a:gsLst>
                    <a:gs pos="0">
                      <a:schemeClr val="tx1"/>
                    </a:gs>
                    <a:gs pos="100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0" name="Text Placeholder 7">
            <a:extLst>
              <a:ext uri="{FF2B5EF4-FFF2-40B4-BE49-F238E27FC236}">
                <a16:creationId xmlns:a16="http://schemas.microsoft.com/office/drawing/2014/main" id="{814B4C81-2DCF-4384-8123-58DAAA46854A}"/>
              </a:ext>
            </a:extLst>
          </p:cNvPr>
          <p:cNvSpPr>
            <a:spLocks noGrp="1"/>
          </p:cNvSpPr>
          <p:nvPr>
            <p:ph type="body" sz="quarter" idx="42"/>
          </p:nvPr>
        </p:nvSpPr>
        <p:spPr>
          <a:xfrm>
            <a:off x="4003345" y="3344471"/>
            <a:ext cx="8006095" cy="1790371"/>
          </a:xfrm>
        </p:spPr>
        <p:txBody>
          <a:bodyPr/>
          <a:lstStyle>
            <a:lvl1pPr>
              <a:spcAft>
                <a:spcPts val="588"/>
              </a:spcAft>
              <a:defRPr>
                <a:gradFill>
                  <a:gsLst>
                    <a:gs pos="0">
                      <a:schemeClr val="tx1"/>
                    </a:gs>
                    <a:gs pos="100000">
                      <a:schemeClr val="tx1"/>
                    </a:gs>
                  </a:gsLst>
                  <a:lin ang="5400000" scaled="1"/>
                </a:gradFill>
              </a:defRPr>
            </a:lvl1pPr>
            <a:lvl2pPr>
              <a:spcAft>
                <a:spcPts val="588"/>
              </a:spcAft>
              <a:defRPr>
                <a:gradFill>
                  <a:gsLst>
                    <a:gs pos="0">
                      <a:schemeClr val="tx1"/>
                    </a:gs>
                    <a:gs pos="100000">
                      <a:schemeClr val="tx1"/>
                    </a:gs>
                  </a:gsLst>
                  <a:lin ang="5400000" scaled="1"/>
                </a:gradFill>
              </a:defRPr>
            </a:lvl2pPr>
            <a:lvl3pPr>
              <a:spcAft>
                <a:spcPts val="588"/>
              </a:spcAft>
              <a:defRPr>
                <a:gradFill>
                  <a:gsLst>
                    <a:gs pos="0">
                      <a:schemeClr val="tx1"/>
                    </a:gs>
                    <a:gs pos="100000">
                      <a:schemeClr val="tx1"/>
                    </a:gs>
                  </a:gsLst>
                  <a:lin ang="5400000" scaled="1"/>
                </a:gradFill>
              </a:defRPr>
            </a:lvl3pPr>
            <a:lvl4pPr>
              <a:defRPr>
                <a:gradFill>
                  <a:gsLst>
                    <a:gs pos="0">
                      <a:schemeClr val="tx1"/>
                    </a:gs>
                    <a:gs pos="100000">
                      <a:schemeClr val="tx1"/>
                    </a:gs>
                  </a:gsLst>
                  <a:lin ang="5400000" scaled="1"/>
                </a:gradFill>
              </a:defRPr>
            </a:lvl4pPr>
            <a:lvl5pPr>
              <a:defRPr sz="1143" b="0">
                <a:gradFill>
                  <a:gsLst>
                    <a:gs pos="0">
                      <a:schemeClr val="tx1"/>
                    </a:gs>
                    <a:gs pos="100000">
                      <a:schemeClr val="tx1"/>
                    </a:gs>
                  </a:gsLst>
                  <a:lin ang="5400000" scaled="1"/>
                </a:gra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48543331"/>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026" rtl="0" eaLnBrk="1" latinLnBrk="0" hangingPunct="1">
              <a:lnSpc>
                <a:spcPct val="90000"/>
              </a:lnSpc>
              <a:spcBef>
                <a:spcPct val="0"/>
              </a:spcBef>
              <a:buNone/>
              <a:defRPr lang="en-US" sz="3600" b="0" kern="1200" cap="none" spc="-50" baseline="0" dirty="0">
                <a:ln w="3175">
                  <a:noFill/>
                </a:ln>
                <a:solidFill>
                  <a:srgbClr val="FFFF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9602766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026" rtl="0" eaLnBrk="1" latinLnBrk="0" hangingPunct="1">
              <a:lnSpc>
                <a:spcPct val="90000"/>
              </a:lnSpc>
              <a:spcBef>
                <a:spcPct val="0"/>
              </a:spcBef>
              <a:buNone/>
              <a:defRPr lang="en-US" sz="3600" b="0" kern="1200" cap="none" spc="-50" baseline="0" dirty="0">
                <a:ln w="3175">
                  <a:noFill/>
                </a:ln>
                <a:solidFill>
                  <a:srgbClr val="FFFF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6383918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p:cSld name="3_Title Slide">
    <p:spTree>
      <p:nvGrpSpPr>
        <p:cNvPr id="1" name=""/>
        <p:cNvGrpSpPr/>
        <p:nvPr/>
      </p:nvGrpSpPr>
      <p:grpSpPr>
        <a:xfrm>
          <a:off x="0" y="0"/>
          <a:ext cx="0" cy="0"/>
          <a:chOff x="0" y="0"/>
          <a:chExt cx="0" cy="0"/>
        </a:xfrm>
      </p:grpSpPr>
      <p:pic>
        <p:nvPicPr>
          <p:cNvPr id="7" name="Picture 6" descr="A large ship in the water&#10;&#10;Description generated with high confidence">
            <a:extLst>
              <a:ext uri="{FF2B5EF4-FFF2-40B4-BE49-F238E27FC236}">
                <a16:creationId xmlns:a16="http://schemas.microsoft.com/office/drawing/2014/main" id="{34B3D0B0-D426-4989-BEC9-F7FE8B5D8AC3}"/>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flipH="1">
            <a:off x="0" y="0"/>
            <a:ext cx="12192000" cy="6858000"/>
          </a:xfrm>
          <a:prstGeom prst="rect">
            <a:avLst/>
          </a:prstGeom>
        </p:spPr>
      </p:pic>
      <p:sp>
        <p:nvSpPr>
          <p:cNvPr id="5" name="Text Placeholder 4"/>
          <p:cNvSpPr>
            <a:spLocks noGrp="1"/>
          </p:cNvSpPr>
          <p:nvPr>
            <p:ph type="body" sz="quarter" idx="12" hasCustomPrompt="1"/>
          </p:nvPr>
        </p:nvSpPr>
        <p:spPr>
          <a:xfrm>
            <a:off x="271104" y="4835280"/>
            <a:ext cx="7318734" cy="1056389"/>
          </a:xfrm>
          <a:noFill/>
        </p:spPr>
        <p:txBody>
          <a:bodyPr lIns="146304" tIns="109728" rIns="146304" bIns="109728">
            <a:noAutofit/>
          </a:bodyPr>
          <a:lstStyle>
            <a:lvl1pPr marL="0" indent="0">
              <a:spcBef>
                <a:spcPts val="0"/>
              </a:spcBef>
              <a:buNone/>
              <a:defRPr sz="3200" spc="0" baseline="0">
                <a:solidFill>
                  <a:schemeClr val="tx1"/>
                </a:solidFill>
                <a:latin typeface="+mn-lt"/>
              </a:defRPr>
            </a:lvl1pPr>
          </a:lstStyle>
          <a:p>
            <a:pPr lvl="0"/>
            <a:r>
              <a:rPr lang="en-US"/>
              <a:t>Speaker Name</a:t>
            </a:r>
          </a:p>
        </p:txBody>
      </p:sp>
      <p:sp>
        <p:nvSpPr>
          <p:cNvPr id="9" name="Title 1"/>
          <p:cNvSpPr>
            <a:spLocks noGrp="1"/>
          </p:cNvSpPr>
          <p:nvPr>
            <p:ph type="title" hasCustomPrompt="1"/>
          </p:nvPr>
        </p:nvSpPr>
        <p:spPr>
          <a:xfrm>
            <a:off x="269302" y="1356755"/>
            <a:ext cx="7320536" cy="2373416"/>
          </a:xfrm>
          <a:noFill/>
        </p:spPr>
        <p:txBody>
          <a:bodyPr lIns="146304" tIns="91440" rIns="146304" bIns="91440" anchor="b" anchorCtr="0"/>
          <a:lstStyle>
            <a:lvl1pPr>
              <a:defRPr sz="4800" spc="-98" baseline="0">
                <a:solidFill>
                  <a:schemeClr val="tx2"/>
                </a:solidFill>
              </a:defRPr>
            </a:lvl1pPr>
          </a:lstStyle>
          <a:p>
            <a:r>
              <a:rPr lang="en-US"/>
              <a:t>Presentation title</a:t>
            </a:r>
          </a:p>
        </p:txBody>
      </p:sp>
      <p:pic>
        <p:nvPicPr>
          <p:cNvPr id="8" name="Picture 2" descr="C:\Users\ERMCCH~1.RED\AppData\Local\Temp\SNAGHTML998e8ee.PNG">
            <a:extLst>
              <a:ext uri="{FF2B5EF4-FFF2-40B4-BE49-F238E27FC236}">
                <a16:creationId xmlns:a16="http://schemas.microsoft.com/office/drawing/2014/main" id="{941C3A45-C533-44C3-AD00-158CECDB46FA}"/>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06789" y="292492"/>
            <a:ext cx="2648520" cy="5196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65558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p:cSld name="Blank Layout">
    <p:spTree>
      <p:nvGrpSpPr>
        <p:cNvPr id="1" name=""/>
        <p:cNvGrpSpPr/>
        <p:nvPr/>
      </p:nvGrpSpPr>
      <p:grpSpPr>
        <a:xfrm>
          <a:off x="0" y="0"/>
          <a:ext cx="0" cy="0"/>
          <a:chOff x="0" y="0"/>
          <a:chExt cx="0" cy="0"/>
        </a:xfrm>
      </p:grpSpPr>
      <p:sp>
        <p:nvSpPr>
          <p:cNvPr id="9" name="Footer-slide#"/>
          <p:cNvSpPr>
            <a:spLocks noGrp="1"/>
          </p:cNvSpPr>
          <p:nvPr>
            <p:ph type="sldNum" sz="quarter" idx="12"/>
          </p:nvPr>
        </p:nvSpPr>
        <p:spPr>
          <a:xfrm>
            <a:off x="11501329" y="6526760"/>
            <a:ext cx="337073" cy="129203"/>
          </a:xfrm>
          <a:prstGeom prst="rect">
            <a:avLst/>
          </a:prstGeom>
        </p:spPr>
        <p:txBody>
          <a:bodyPr lIns="0" tIns="0" rIns="136044" bIns="0">
            <a:spAutoFit/>
          </a:bodyPr>
          <a:lstStyle>
            <a:lvl1pPr algn="r">
              <a:lnSpc>
                <a:spcPct val="90000"/>
              </a:lnSpc>
              <a:defRPr sz="933">
                <a:solidFill>
                  <a:schemeClr val="bg1"/>
                </a:solidFill>
                <a:latin typeface="+mj-lt"/>
              </a:defRPr>
            </a:lvl1pPr>
          </a:lstStyle>
          <a:p>
            <a:pPr defTabSz="1217943"/>
            <a:fld id="{B6F15528-21DE-4FAA-801E-634DDDAF4B2B}" type="slidenum">
              <a:rPr lang="en-US" smtClean="0">
                <a:solidFill>
                  <a:srgbClr val="FFFFFF"/>
                </a:solidFill>
              </a:rPr>
              <a:pPr defTabSz="1217943"/>
              <a:t>‹#›</a:t>
            </a:fld>
            <a:endParaRPr lang="en-US">
              <a:solidFill>
                <a:srgbClr val="FFFFFF"/>
              </a:solidFill>
            </a:endParaRPr>
          </a:p>
        </p:txBody>
      </p:sp>
      <p:sp>
        <p:nvSpPr>
          <p:cNvPr id="11" name="Footer-Microsoft Confidential"/>
          <p:cNvSpPr txBox="1"/>
          <p:nvPr/>
        </p:nvSpPr>
        <p:spPr>
          <a:xfrm>
            <a:off x="5122915" y="6526726"/>
            <a:ext cx="1946181" cy="129203"/>
          </a:xfrm>
          <a:prstGeom prst="rect">
            <a:avLst/>
          </a:prstGeom>
          <a:noFill/>
        </p:spPr>
        <p:txBody>
          <a:bodyPr wrap="square" lIns="0" tIns="0" rIns="0" bIns="0" rtlCol="0">
            <a:spAutoFit/>
          </a:bodyPr>
          <a:lstStyle/>
          <a:p>
            <a:pPr algn="ctr" defTabSz="1217943">
              <a:lnSpc>
                <a:spcPct val="90000"/>
              </a:lnSpc>
            </a:pPr>
            <a:r>
              <a:rPr lang="en-US" sz="933">
                <a:gradFill>
                  <a:gsLst>
                    <a:gs pos="0">
                      <a:srgbClr val="FFFFFF"/>
                    </a:gs>
                    <a:gs pos="80000">
                      <a:srgbClr val="FFFFFF"/>
                    </a:gs>
                  </a:gsLst>
                  <a:lin ang="5400000" scaled="0"/>
                </a:gradFill>
                <a:latin typeface="Segoe UI Light"/>
              </a:rPr>
              <a:t>Microsoft Confidential</a:t>
            </a:r>
          </a:p>
        </p:txBody>
      </p:sp>
    </p:spTree>
    <p:extLst>
      <p:ext uri="{BB962C8B-B14F-4D97-AF65-F5344CB8AC3E}">
        <p14:creationId xmlns:p14="http://schemas.microsoft.com/office/powerpoint/2010/main" val="37616934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2084175"/>
            <a:ext cx="11653523" cy="1158793"/>
          </a:xfrm>
          <a:noFill/>
        </p:spPr>
        <p:txBody>
          <a:bodyPr tIns="91440" bIns="91440" anchor="t" anchorCtr="0">
            <a:spAutoFit/>
          </a:bodyPr>
          <a:lstStyle>
            <a:lvl1pPr>
              <a:defRPr sz="7052"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2257452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p:cSld name="Section Title dark">
    <p:bg>
      <p:bgPr>
        <a:solidFill>
          <a:srgbClr val="00205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9" y="3035808"/>
            <a:ext cx="9141397" cy="498598"/>
          </a:xfrm>
          <a:noFill/>
        </p:spPr>
        <p:txBody>
          <a:bodyPr wrap="square" lIns="0" tIns="0" rIns="0" bIns="0" anchor="t" anchorCtr="0">
            <a:spAutoFit/>
          </a:bodyPr>
          <a:lstStyle>
            <a:lvl1pPr algn="l" defTabSz="932205"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369834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4" y="1189178"/>
            <a:ext cx="5378548" cy="2262074"/>
          </a:xfrm>
        </p:spPr>
        <p:txBody>
          <a:bodyPr wrap="square">
            <a:spAutoFit/>
          </a:bodyPr>
          <a:lstStyle>
            <a:lvl1pPr marL="281515" indent="-281515">
              <a:spcBef>
                <a:spcPts val="1200"/>
              </a:spcBef>
              <a:buClr>
                <a:schemeClr val="tx1"/>
              </a:buClr>
              <a:buFont typeface="Arial" pitchFamily="34" charset="0"/>
              <a:buChar char="•"/>
              <a:defRPr sz="3134"/>
            </a:lvl1pPr>
            <a:lvl2pPr marL="520402" indent="-228469">
              <a:defRPr sz="2353"/>
            </a:lvl2pPr>
            <a:lvl3pPr marL="685407" indent="-165006">
              <a:tabLst/>
              <a:defRPr sz="1961"/>
            </a:lvl3pPr>
            <a:lvl4pPr marL="863105" indent="-177699">
              <a:defRPr/>
            </a:lvl4pPr>
            <a:lvl5pPr marL="1028110" indent="-165006">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8"/>
            <a:ext cx="5378548" cy="2262074"/>
          </a:xfrm>
        </p:spPr>
        <p:txBody>
          <a:bodyPr wrap="square">
            <a:spAutoFit/>
          </a:bodyPr>
          <a:lstStyle>
            <a:lvl1pPr marL="281515" indent="-281515">
              <a:spcBef>
                <a:spcPts val="1200"/>
              </a:spcBef>
              <a:buClr>
                <a:schemeClr val="tx1"/>
              </a:buClr>
              <a:buFont typeface="Arial" pitchFamily="34" charset="0"/>
              <a:buChar char="•"/>
              <a:defRPr sz="3134"/>
            </a:lvl1pPr>
            <a:lvl2pPr marL="520402" indent="-228469">
              <a:defRPr sz="2353"/>
            </a:lvl2pPr>
            <a:lvl3pPr marL="685407" indent="-165006">
              <a:tabLst/>
              <a:defRPr sz="1961"/>
            </a:lvl3pPr>
            <a:lvl4pPr marL="863105" indent="-177699">
              <a:defRPr/>
            </a:lvl4pPr>
            <a:lvl5pPr marL="1028110" indent="-165006">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03347650"/>
      </p:ext>
    </p:extLst>
  </p:cSld>
  <p:clrMapOvr>
    <a:masterClrMapping/>
  </p:clrMapOvr>
  <p:transition>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Blank 3">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8104832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6"/>
            <a:ext cx="11339774" cy="1253348"/>
          </a:xfrm>
        </p:spPr>
        <p:txBody>
          <a:bodyPr wrap="square" lIns="0" tIns="0" rIns="0" bIns="0">
            <a:spAutoFit/>
          </a:bodyPr>
          <a:lstStyle>
            <a:lvl1pPr marL="0" indent="0">
              <a:lnSpc>
                <a:spcPct val="90000"/>
              </a:lnSpc>
              <a:spcBef>
                <a:spcPts val="0"/>
              </a:spcBef>
              <a:spcAft>
                <a:spcPts val="1271"/>
              </a:spcAft>
              <a:buNone/>
              <a:defRPr sz="2549" b="0" i="0">
                <a:solidFill>
                  <a:srgbClr val="000000"/>
                </a:solidFill>
                <a:latin typeface="+mn-lt"/>
              </a:defRPr>
            </a:lvl1pPr>
            <a:lvl2pPr marL="223968" indent="0">
              <a:lnSpc>
                <a:spcPct val="90000"/>
              </a:lnSpc>
              <a:spcBef>
                <a:spcPts val="0"/>
              </a:spcBef>
              <a:spcAft>
                <a:spcPts val="1271"/>
              </a:spcAft>
              <a:buNone/>
              <a:defRPr sz="1961">
                <a:solidFill>
                  <a:srgbClr val="000000"/>
                </a:solidFill>
              </a:defRPr>
            </a:lvl2pPr>
            <a:lvl3pPr marL="447935" indent="0">
              <a:spcBef>
                <a:spcPts val="0"/>
              </a:spcBef>
              <a:spcAft>
                <a:spcPts val="1271"/>
              </a:spcAft>
              <a:buNone/>
              <a:defRPr sz="1961">
                <a:solidFill>
                  <a:srgbClr val="000000"/>
                </a:solidFill>
              </a:defRPr>
            </a:lvl3pPr>
            <a:lvl4pPr marL="671903" indent="0">
              <a:spcBef>
                <a:spcPts val="0"/>
              </a:spcBef>
              <a:spcAft>
                <a:spcPts val="1271"/>
              </a:spcAft>
              <a:buNone/>
              <a:defRPr sz="1961"/>
            </a:lvl4pPr>
            <a:lvl5pPr marL="895870"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8"/>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1887102471"/>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49027-D38A-490A-8CCA-B235844C038C}"/>
              </a:ext>
            </a:extLst>
          </p:cNvPr>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p>
        </p:txBody>
      </p:sp>
      <p:sp>
        <p:nvSpPr>
          <p:cNvPr id="3" name="Subtitle 2">
            <a:extLst>
              <a:ext uri="{FF2B5EF4-FFF2-40B4-BE49-F238E27FC236}">
                <a16:creationId xmlns:a16="http://schemas.microsoft.com/office/drawing/2014/main" id="{FCBE9E41-4420-4527-AD37-99A6D7964471}"/>
              </a:ext>
            </a:extLst>
          </p:cNvPr>
          <p:cNvSpPr>
            <a:spLocks noGrp="1"/>
          </p:cNvSpPr>
          <p:nvPr>
            <p:ph type="subTitle" idx="1"/>
          </p:nvPr>
        </p:nvSpPr>
        <p:spPr>
          <a:xfrm>
            <a:off x="1524000" y="3602038"/>
            <a:ext cx="9144000" cy="513510"/>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14CB0F3-F5FE-4B4E-ACCA-D4BC80F66362}"/>
              </a:ext>
            </a:extLst>
          </p:cNvPr>
          <p:cNvSpPr>
            <a:spLocks noGrp="1"/>
          </p:cNvSpPr>
          <p:nvPr>
            <p:ph type="dt" sz="half" idx="10"/>
          </p:nvPr>
        </p:nvSpPr>
        <p:spPr/>
        <p:txBody>
          <a:bodyPr/>
          <a:lstStyle/>
          <a:p>
            <a:fld id="{A610A8EB-A800-40F6-ACCF-F582413C30B5}" type="datetimeFigureOut">
              <a:rPr lang="en-US" smtClean="0"/>
              <a:t>5/14/2020</a:t>
            </a:fld>
            <a:endParaRPr lang="en-US"/>
          </a:p>
        </p:txBody>
      </p:sp>
      <p:sp>
        <p:nvSpPr>
          <p:cNvPr id="5" name="Footer Placeholder 4">
            <a:extLst>
              <a:ext uri="{FF2B5EF4-FFF2-40B4-BE49-F238E27FC236}">
                <a16:creationId xmlns:a16="http://schemas.microsoft.com/office/drawing/2014/main" id="{9956A250-A5C0-49D5-9A98-0B58118DCBB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FA7D9B-A882-4A9F-8375-D07AD4BF1CAB}"/>
              </a:ext>
            </a:extLst>
          </p:cNvPr>
          <p:cNvSpPr>
            <a:spLocks noGrp="1"/>
          </p:cNvSpPr>
          <p:nvPr>
            <p:ph type="sldNum" sz="quarter" idx="12"/>
          </p:nvPr>
        </p:nvSpPr>
        <p:spPr/>
        <p:txBody>
          <a:bodyPr/>
          <a:lstStyle/>
          <a:p>
            <a:fld id="{52BBFF41-E924-46EB-9F07-448C357F6D7E}" type="slidenum">
              <a:rPr lang="en-US" smtClean="0"/>
              <a:t>‹#›</a:t>
            </a:fld>
            <a:endParaRPr lang="en-US"/>
          </a:p>
        </p:txBody>
      </p:sp>
    </p:spTree>
    <p:extLst>
      <p:ext uri="{BB962C8B-B14F-4D97-AF65-F5344CB8AC3E}">
        <p14:creationId xmlns:p14="http://schemas.microsoft.com/office/powerpoint/2010/main" val="2677296497"/>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chemeClr val="tx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6" y="1845278"/>
            <a:ext cx="7454644" cy="1473396"/>
          </a:xfrm>
          <a:noFill/>
        </p:spPr>
        <p:txBody>
          <a:bodyPr lIns="0" tIns="0" rIns="0" bIns="0" anchor="t" anchorCtr="0"/>
          <a:lstStyle>
            <a:lvl1pPr>
              <a:lnSpc>
                <a:spcPct val="100000"/>
              </a:lnSpc>
              <a:spcAft>
                <a:spcPts val="1273"/>
              </a:spcAft>
              <a:defRPr sz="2549" spc="-49" baseline="0">
                <a:solidFill>
                  <a:schemeClr val="accent5"/>
                </a:soli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bg1"/>
                </a:solidFill>
                <a:cs typeface="Segoe UI" pitchFamily="34" charset="0"/>
              </a:rPr>
              <a:t>© Copyright Microsoft Corporation. All rights reserved. </a:t>
            </a:r>
          </a:p>
        </p:txBody>
      </p:sp>
      <p:pic>
        <p:nvPicPr>
          <p:cNvPr id="7" name="Picture 2" descr="C:\Users\ERMCCH~1.RED\AppData\Local\Temp\SNAGHTML99a6638.PNG">
            <a:extLst>
              <a:ext uri="{FF2B5EF4-FFF2-40B4-BE49-F238E27FC236}">
                <a16:creationId xmlns:a16="http://schemas.microsoft.com/office/drawing/2014/main" id="{547787FF-82DC-4846-8B84-31E70FE890B0}"/>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07391" y="282986"/>
            <a:ext cx="2704587" cy="5306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40606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1.xml><?xml version="1.0" encoding="utf-8"?>
<p:sldLayout xmlns:a="http://schemas.openxmlformats.org/drawingml/2006/main" xmlns:r="http://schemas.openxmlformats.org/officeDocument/2006/relationships" xmlns:p="http://schemas.openxmlformats.org/presentationml/2006/main"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7">
            <a:extLst>
              <a:ext uri="{FF2B5EF4-FFF2-40B4-BE49-F238E27FC236}">
                <a16:creationId xmlns:a16="http://schemas.microsoft.com/office/drawing/2014/main" id="{443FF8C8-7F5A-4421-9447-1B05BF103B20}"/>
              </a:ext>
            </a:extLst>
          </p:cNvPr>
          <p:cNvSpPr txBox="1"/>
          <p:nvPr userDrawn="1"/>
        </p:nvSpPr>
        <p:spPr bwMode="black">
          <a:xfrm>
            <a:off x="4396016"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4905966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3" name="TextBox 7">
            <a:extLst>
              <a:ext uri="{FF2B5EF4-FFF2-40B4-BE49-F238E27FC236}">
                <a16:creationId xmlns:a16="http://schemas.microsoft.com/office/drawing/2014/main" id="{19AF4754-F11E-4E8F-BBFA-9E489F861B0D}"/>
              </a:ext>
            </a:extLst>
          </p:cNvPr>
          <p:cNvSpPr txBox="1"/>
          <p:nvPr userDrawn="1"/>
        </p:nvSpPr>
        <p:spPr bwMode="black">
          <a:xfrm>
            <a:off x="4396016"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88893581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30"/>
            <a:ext cx="11306469" cy="403137"/>
          </a:xfrm>
        </p:spPr>
        <p:txBody>
          <a:bodyPr wrap="square" lIns="0" tIns="0" rIns="0" bIns="0">
            <a:spAutoFit/>
          </a:bodyPr>
          <a:lstStyle>
            <a:lvl1pPr>
              <a:lnSpc>
                <a:spcPts val="3137"/>
              </a:lnSpc>
              <a:defRPr sz="2800">
                <a:solidFill>
                  <a:srgbClr val="2F2F2F"/>
                </a:solidFill>
              </a:defRPr>
            </a:lvl1pPr>
          </a:lstStyle>
          <a:p>
            <a:r>
              <a:rPr lang="en-US"/>
              <a:t>Text option 2: two columns copy heavy</a:t>
            </a:r>
          </a:p>
        </p:txBody>
      </p:sp>
      <p:sp>
        <p:nvSpPr>
          <p:cNvPr id="5" name="Text Placeholder 4"/>
          <p:cNvSpPr>
            <a:spLocks noGrp="1"/>
          </p:cNvSpPr>
          <p:nvPr>
            <p:ph type="body" sz="quarter" idx="11" hasCustomPrompt="1"/>
          </p:nvPr>
        </p:nvSpPr>
        <p:spPr>
          <a:xfrm>
            <a:off x="455996" y="1966314"/>
            <a:ext cx="5541959" cy="3847207"/>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Pa </a:t>
            </a:r>
            <a:r>
              <a:rPr lang="en-US" err="1"/>
              <a:t>consed</a:t>
            </a:r>
            <a:r>
              <a:rPr lang="en-US"/>
              <a:t> et </a:t>
            </a:r>
            <a:r>
              <a:rPr lang="en-US" err="1"/>
              <a:t>atur</a:t>
            </a:r>
            <a:r>
              <a:rPr lang="en-US"/>
              <a:t>. </a:t>
            </a:r>
            <a:r>
              <a:rPr lang="en-US" err="1"/>
              <a:t>Serion</a:t>
            </a:r>
            <a:r>
              <a:rPr lang="en-US"/>
              <a:t> </a:t>
            </a:r>
            <a:r>
              <a:rPr lang="en-US" err="1"/>
              <a:t>corepudi</a:t>
            </a:r>
            <a:r>
              <a:rPr lang="en-US"/>
              <a:t> dolor </a:t>
            </a:r>
            <a:r>
              <a:rPr lang="en-US" err="1"/>
              <a:t>adionse</a:t>
            </a:r>
            <a:r>
              <a:rPr lang="en-US"/>
              <a:t> </a:t>
            </a:r>
            <a:r>
              <a:rPr lang="en-US" err="1"/>
              <a:t>quibusame</a:t>
            </a:r>
            <a:r>
              <a:rPr lang="en-US"/>
              <a:t> </a:t>
            </a:r>
            <a:r>
              <a:rPr lang="en-US" err="1"/>
              <a:t>nullabora</a:t>
            </a:r>
            <a:r>
              <a:rPr lang="en-US"/>
              <a:t> </a:t>
            </a:r>
            <a:r>
              <a:rPr lang="en-US" err="1"/>
              <a:t>volent</a:t>
            </a:r>
            <a:r>
              <a:rPr lang="en-US"/>
              <a:t> </a:t>
            </a:r>
            <a:r>
              <a:rPr lang="en-US" err="1"/>
              <a:t>lignam</a:t>
            </a:r>
            <a:r>
              <a:rPr lang="en-US"/>
              <a:t> </a:t>
            </a:r>
            <a:r>
              <a:rPr lang="en-US" err="1"/>
              <a:t>entis</a:t>
            </a:r>
            <a:r>
              <a:rPr lang="en-US"/>
              <a:t> ape </a:t>
            </a:r>
            <a:r>
              <a:rPr lang="en-US" err="1"/>
              <a:t>dolores</a:t>
            </a:r>
            <a:r>
              <a:rPr lang="en-US"/>
              <a:t> se </a:t>
            </a:r>
            <a:r>
              <a:rPr lang="en-US" err="1"/>
              <a:t>voluptae</a:t>
            </a:r>
            <a:r>
              <a:rPr lang="en-US"/>
              <a:t> </a:t>
            </a:r>
            <a:r>
              <a:rPr lang="en-US" err="1"/>
              <a:t>nimolupti</a:t>
            </a:r>
            <a:r>
              <a:rPr lang="en-US"/>
              <a:t> </a:t>
            </a:r>
            <a:r>
              <a:rPr lang="en-US" err="1"/>
              <a:t>quam</a:t>
            </a:r>
            <a:r>
              <a:rPr lang="en-US"/>
              <a:t> </a:t>
            </a:r>
            <a:r>
              <a:rPr lang="en-US" err="1"/>
              <a:t>ium</a:t>
            </a:r>
            <a:r>
              <a:rPr lang="en-US"/>
              <a:t> </a:t>
            </a:r>
            <a:r>
              <a:rPr lang="en-US" err="1"/>
              <a:t>simusa</a:t>
            </a:r>
            <a:r>
              <a:rPr lang="en-US"/>
              <a:t> </a:t>
            </a:r>
            <a:r>
              <a:rPr lang="en-US" err="1"/>
              <a:t>doluptur</a:t>
            </a:r>
            <a:r>
              <a:rPr lang="en-US"/>
              <a:t>, sum hic </a:t>
            </a:r>
            <a:r>
              <a:rPr lang="en-US" err="1"/>
              <a:t>tem</a:t>
            </a:r>
            <a:r>
              <a:rPr lang="en-US"/>
              <a:t> qui cum </a:t>
            </a:r>
            <a:r>
              <a:rPr lang="en-US" err="1"/>
              <a:t>evelest</a:t>
            </a:r>
            <a:r>
              <a:rPr lang="en-US"/>
              <a:t>, </a:t>
            </a:r>
            <a:r>
              <a:rPr lang="en-US" err="1"/>
              <a:t>cusapel</a:t>
            </a:r>
            <a:r>
              <a:rPr lang="en-US"/>
              <a:t> et </a:t>
            </a:r>
            <a:r>
              <a:rPr lang="en-US" err="1"/>
              <a:t>unt</a:t>
            </a:r>
            <a:r>
              <a:rPr lang="en-US"/>
              <a:t> et </a:t>
            </a:r>
            <a:r>
              <a:rPr lang="en-US" err="1"/>
              <a:t>hiciisciume</a:t>
            </a:r>
            <a:r>
              <a:rPr lang="en-US"/>
              <a:t> </a:t>
            </a:r>
            <a:r>
              <a:rPr lang="en-US" err="1"/>
              <a:t>vernatiore</a:t>
            </a:r>
            <a:r>
              <a:rPr lang="en-US"/>
              <a:t> </a:t>
            </a:r>
            <a:r>
              <a:rPr lang="en-US" err="1"/>
              <a:t>volenecabor</a:t>
            </a:r>
            <a:r>
              <a:rPr lang="en-US"/>
              <a:t> </a:t>
            </a:r>
            <a:r>
              <a:rPr lang="en-US" err="1"/>
              <a:t>seque</a:t>
            </a:r>
            <a:r>
              <a:rPr lang="en-US"/>
              <a:t> </a:t>
            </a:r>
            <a:r>
              <a:rPr lang="en-US" err="1"/>
              <a:t>officient</a:t>
            </a:r>
            <a:r>
              <a:rPr lang="en-US"/>
              <a:t>, </a:t>
            </a:r>
            <a:r>
              <a:rPr lang="en-US" err="1"/>
              <a:t>quamus</a:t>
            </a:r>
            <a:r>
              <a:rPr lang="en-US"/>
              <a:t> </a:t>
            </a:r>
            <a:r>
              <a:rPr lang="en-US" err="1"/>
              <a:t>voluptium</a:t>
            </a:r>
            <a:r>
              <a:rPr lang="en-US"/>
              <a:t> </a:t>
            </a:r>
            <a:r>
              <a:rPr lang="en-US" err="1"/>
              <a:t>natur</a:t>
            </a:r>
            <a:r>
              <a:rPr lang="en-US"/>
              <a:t> </a:t>
            </a:r>
            <a:r>
              <a:rPr lang="en-US" err="1"/>
              <a:t>maio</a:t>
            </a:r>
            <a:r>
              <a:rPr lang="en-US"/>
              <a:t> </a:t>
            </a:r>
            <a:r>
              <a:rPr lang="en-US" err="1"/>
              <a:t>volupta</a:t>
            </a:r>
            <a:r>
              <a:rPr lang="en-US"/>
              <a:t> </a:t>
            </a:r>
            <a:r>
              <a:rPr lang="en-US" err="1"/>
              <a:t>tioria</a:t>
            </a:r>
            <a:r>
              <a:rPr lang="en-US"/>
              <a:t> </a:t>
            </a:r>
            <a:r>
              <a:rPr lang="en-US" err="1"/>
              <a:t>venimetur</a:t>
            </a:r>
            <a:r>
              <a:rPr lang="en-US"/>
              <a:t> re </a:t>
            </a:r>
            <a:r>
              <a:rPr lang="en-US" err="1"/>
              <a:t>vel</a:t>
            </a:r>
            <a:r>
              <a:rPr lang="en-US"/>
              <a:t> </a:t>
            </a:r>
            <a:r>
              <a:rPr lang="en-US" err="1"/>
              <a:t>ent</a:t>
            </a:r>
            <a:r>
              <a:rPr lang="en-US"/>
              <a:t>, </a:t>
            </a:r>
            <a:r>
              <a:rPr lang="en-US" err="1"/>
              <a:t>quae</a:t>
            </a:r>
            <a:r>
              <a:rPr lang="en-US"/>
              <a:t> </a:t>
            </a:r>
            <a:r>
              <a:rPr lang="en-US" err="1"/>
              <a:t>liqui</a:t>
            </a:r>
            <a:r>
              <a:rPr lang="en-US"/>
              <a:t> </a:t>
            </a:r>
            <a:r>
              <a:rPr lang="en-US" err="1"/>
              <a:t>tem</a:t>
            </a:r>
            <a:r>
              <a:rPr lang="en-US"/>
              <a:t> sin con re </a:t>
            </a:r>
            <a:r>
              <a:rPr lang="en-US" err="1"/>
              <a:t>laut</a:t>
            </a:r>
            <a:r>
              <a:rPr lang="en-US"/>
              <a:t> </a:t>
            </a:r>
            <a:r>
              <a:rPr lang="en-US" err="1"/>
              <a:t>aut</a:t>
            </a:r>
            <a:r>
              <a:rPr lang="en-US"/>
              <a:t> </a:t>
            </a:r>
            <a:r>
              <a:rPr lang="en-US" err="1"/>
              <a:t>volupietur</a:t>
            </a:r>
            <a:r>
              <a:rPr lang="en-US"/>
              <a:t>.</a:t>
            </a:r>
          </a:p>
          <a:p>
            <a:pPr lvl="1"/>
            <a:endParaRPr lang="en-US"/>
          </a:p>
          <a:p>
            <a:pPr lvl="1"/>
            <a:r>
              <a:rPr lang="en-US" err="1"/>
              <a:t>Henestios</a:t>
            </a:r>
            <a:r>
              <a:rPr lang="en-US"/>
              <a:t> </a:t>
            </a:r>
            <a:r>
              <a:rPr lang="en-US" err="1"/>
              <a:t>vellantium</a:t>
            </a:r>
            <a:r>
              <a:rPr lang="en-US"/>
              <a:t> </a:t>
            </a:r>
            <a:r>
              <a:rPr lang="en-US" err="1"/>
              <a:t>simi</a:t>
            </a:r>
            <a:r>
              <a:rPr lang="en-US"/>
              <a:t>, </a:t>
            </a:r>
            <a:r>
              <a:rPr lang="en-US" err="1"/>
              <a:t>quassenime</a:t>
            </a:r>
            <a:r>
              <a:rPr lang="en-US"/>
              <a:t> consent </a:t>
            </a:r>
            <a:r>
              <a:rPr lang="en-US" err="1"/>
              <a:t>emquatincti</a:t>
            </a:r>
            <a:r>
              <a:rPr lang="en-US"/>
              <a:t> to doles </a:t>
            </a:r>
            <a:r>
              <a:rPr lang="en-US" err="1"/>
              <a:t>cium</a:t>
            </a:r>
            <a:r>
              <a:rPr lang="en-US"/>
              <a:t> </a:t>
            </a:r>
            <a:r>
              <a:rPr lang="en-US" err="1"/>
              <a:t>nectur</a:t>
            </a:r>
            <a:r>
              <a:rPr lang="en-US"/>
              <a:t>. </a:t>
            </a:r>
            <a:r>
              <a:rPr lang="en-US" err="1"/>
              <a:t>Experit</a:t>
            </a:r>
            <a:r>
              <a:rPr lang="en-US"/>
              <a:t> </a:t>
            </a:r>
            <a:r>
              <a:rPr lang="en-US" err="1"/>
              <a:t>occus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a:t>
            </a:r>
            <a:r>
              <a:rPr lang="en-US" err="1"/>
              <a:t>ipsuntius</a:t>
            </a:r>
            <a:r>
              <a:rPr lang="en-US"/>
              <a:t> </a:t>
            </a:r>
            <a:r>
              <a:rPr lang="en-US" err="1"/>
              <a:t>quideli</a:t>
            </a:r>
            <a:r>
              <a:rPr lang="en-US"/>
              <a:t> </a:t>
            </a:r>
            <a:r>
              <a:rPr lang="en-US" err="1"/>
              <a:t>tatiis</a:t>
            </a:r>
            <a:r>
              <a:rPr lang="en-US"/>
              <a:t> rem </a:t>
            </a:r>
            <a:r>
              <a:rPr lang="en-US" err="1"/>
              <a:t>restis</a:t>
            </a:r>
            <a:r>
              <a:rPr lang="en-US"/>
              <a:t> pro </a:t>
            </a:r>
            <a:r>
              <a:rPr lang="en-US" err="1"/>
              <a:t>ium</a:t>
            </a:r>
            <a:r>
              <a:rPr lang="en-US"/>
              <a:t> qui </a:t>
            </a:r>
            <a:r>
              <a:rPr lang="en-US" err="1"/>
              <a:t>ra</a:t>
            </a:r>
            <a:r>
              <a:rPr lang="en-US"/>
              <a:t> </a:t>
            </a:r>
            <a:r>
              <a:rPr lang="en-US" err="1"/>
              <a:t>debist</a:t>
            </a:r>
            <a:r>
              <a:rPr lang="en-US"/>
              <a:t> at </a:t>
            </a:r>
            <a:r>
              <a:rPr lang="en-US" err="1"/>
              <a:t>ilit</a:t>
            </a:r>
            <a:r>
              <a:rPr lang="en-US"/>
              <a:t> </a:t>
            </a:r>
            <a:r>
              <a:rPr lang="en-US" err="1"/>
              <a:t>est</a:t>
            </a:r>
            <a:r>
              <a:rPr lang="en-US"/>
              <a:t>, </a:t>
            </a:r>
            <a:r>
              <a:rPr lang="en-US" err="1"/>
              <a:t>cus</a:t>
            </a:r>
            <a:r>
              <a:rPr lang="en-US"/>
              <a:t> </a:t>
            </a:r>
            <a:r>
              <a:rPr lang="en-US" err="1"/>
              <a:t>invenim</a:t>
            </a:r>
            <a:r>
              <a:rPr lang="en-US"/>
              <a:t> </a:t>
            </a:r>
            <a:r>
              <a:rPr lang="en-US" err="1"/>
              <a:t>laborro</a:t>
            </a:r>
            <a:r>
              <a:rPr lang="en-US"/>
              <a:t> </a:t>
            </a:r>
            <a:r>
              <a:rPr lang="en-US" err="1"/>
              <a:t>tem</a:t>
            </a:r>
            <a:r>
              <a:rPr lang="en-US"/>
              <a:t> </a:t>
            </a:r>
            <a:r>
              <a:rPr lang="en-US" err="1"/>
              <a:t>rectiissunt</a:t>
            </a:r>
            <a:r>
              <a:rPr lang="en-US"/>
              <a:t> et, </a:t>
            </a:r>
            <a:r>
              <a:rPr lang="en-US" err="1"/>
              <a:t>nos</a:t>
            </a:r>
            <a:r>
              <a:rPr lang="en-US"/>
              <a:t> </a:t>
            </a:r>
            <a:r>
              <a:rPr lang="en-US" err="1"/>
              <a:t>doloratia</a:t>
            </a:r>
            <a:r>
              <a:rPr lang="en-US"/>
              <a:t> et </a:t>
            </a:r>
            <a:r>
              <a:rPr lang="en-US" err="1"/>
              <a:t>opta</a:t>
            </a:r>
            <a:r>
              <a:rPr lang="en-US"/>
              <a:t> dis </a:t>
            </a:r>
            <a:r>
              <a:rPr lang="en-US" err="1"/>
              <a:t>aut</a:t>
            </a:r>
            <a:r>
              <a:rPr lang="en-US"/>
              <a:t> </a:t>
            </a:r>
            <a:r>
              <a:rPr lang="en-US" err="1"/>
              <a:t>modis</a:t>
            </a:r>
            <a:r>
              <a:rPr lang="en-US"/>
              <a:t> </a:t>
            </a:r>
            <a:r>
              <a:rPr lang="en-US" err="1"/>
              <a:t>rerat</a:t>
            </a:r>
            <a:r>
              <a:rPr lang="en-US"/>
              <a:t> </a:t>
            </a:r>
            <a:r>
              <a:rPr lang="en-US" err="1"/>
              <a:t>oditatu</a:t>
            </a:r>
            <a:r>
              <a:rPr lang="en-US"/>
              <a:t> </a:t>
            </a:r>
            <a:r>
              <a:rPr lang="en-US" err="1"/>
              <a:t>reseque</a:t>
            </a:r>
            <a:r>
              <a:rPr lang="en-US"/>
              <a:t> </a:t>
            </a:r>
            <a:r>
              <a:rPr lang="en-US" err="1"/>
              <a:t>nisque</a:t>
            </a:r>
            <a:r>
              <a:rPr lang="en-US"/>
              <a:t> rem </a:t>
            </a:r>
            <a:r>
              <a:rPr lang="en-US" err="1"/>
              <a:t>rempores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sit.</a:t>
            </a:r>
          </a:p>
        </p:txBody>
      </p:sp>
      <p:sp>
        <p:nvSpPr>
          <p:cNvPr id="7" name="Text Placeholder 4"/>
          <p:cNvSpPr>
            <a:spLocks noGrp="1"/>
          </p:cNvSpPr>
          <p:nvPr>
            <p:ph type="body" sz="quarter" idx="12" hasCustomPrompt="1"/>
          </p:nvPr>
        </p:nvSpPr>
        <p:spPr>
          <a:xfrm>
            <a:off x="6229843" y="1956352"/>
            <a:ext cx="5541959" cy="3847207"/>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Pa </a:t>
            </a:r>
            <a:r>
              <a:rPr lang="en-US" err="1"/>
              <a:t>consed</a:t>
            </a:r>
            <a:r>
              <a:rPr lang="en-US"/>
              <a:t> et </a:t>
            </a:r>
            <a:r>
              <a:rPr lang="en-US" err="1"/>
              <a:t>atur</a:t>
            </a:r>
            <a:r>
              <a:rPr lang="en-US"/>
              <a:t>. </a:t>
            </a:r>
            <a:r>
              <a:rPr lang="en-US" err="1"/>
              <a:t>Serion</a:t>
            </a:r>
            <a:r>
              <a:rPr lang="en-US"/>
              <a:t> </a:t>
            </a:r>
            <a:r>
              <a:rPr lang="en-US" err="1"/>
              <a:t>corepudi</a:t>
            </a:r>
            <a:r>
              <a:rPr lang="en-US"/>
              <a:t> dolor </a:t>
            </a:r>
            <a:r>
              <a:rPr lang="en-US" err="1"/>
              <a:t>adionse</a:t>
            </a:r>
            <a:r>
              <a:rPr lang="en-US"/>
              <a:t> </a:t>
            </a:r>
            <a:r>
              <a:rPr lang="en-US" err="1"/>
              <a:t>quibusame</a:t>
            </a:r>
            <a:r>
              <a:rPr lang="en-US"/>
              <a:t> </a:t>
            </a:r>
            <a:r>
              <a:rPr lang="en-US" err="1"/>
              <a:t>nullabora</a:t>
            </a:r>
            <a:r>
              <a:rPr lang="en-US"/>
              <a:t> </a:t>
            </a:r>
            <a:r>
              <a:rPr lang="en-US" err="1"/>
              <a:t>volent</a:t>
            </a:r>
            <a:r>
              <a:rPr lang="en-US"/>
              <a:t> </a:t>
            </a:r>
            <a:r>
              <a:rPr lang="en-US" err="1"/>
              <a:t>lignam</a:t>
            </a:r>
            <a:r>
              <a:rPr lang="en-US"/>
              <a:t> </a:t>
            </a:r>
            <a:r>
              <a:rPr lang="en-US" err="1"/>
              <a:t>entis</a:t>
            </a:r>
            <a:r>
              <a:rPr lang="en-US"/>
              <a:t> ape </a:t>
            </a:r>
            <a:r>
              <a:rPr lang="en-US" err="1"/>
              <a:t>dolores</a:t>
            </a:r>
            <a:r>
              <a:rPr lang="en-US"/>
              <a:t> se </a:t>
            </a:r>
            <a:r>
              <a:rPr lang="en-US" err="1"/>
              <a:t>voluptae</a:t>
            </a:r>
            <a:r>
              <a:rPr lang="en-US"/>
              <a:t> </a:t>
            </a:r>
            <a:r>
              <a:rPr lang="en-US" err="1"/>
              <a:t>nimolupti</a:t>
            </a:r>
            <a:r>
              <a:rPr lang="en-US"/>
              <a:t> </a:t>
            </a:r>
            <a:r>
              <a:rPr lang="en-US" err="1"/>
              <a:t>quam</a:t>
            </a:r>
            <a:r>
              <a:rPr lang="en-US"/>
              <a:t> </a:t>
            </a:r>
            <a:r>
              <a:rPr lang="en-US" err="1"/>
              <a:t>ium</a:t>
            </a:r>
            <a:r>
              <a:rPr lang="en-US"/>
              <a:t> </a:t>
            </a:r>
            <a:r>
              <a:rPr lang="en-US" err="1"/>
              <a:t>simusa</a:t>
            </a:r>
            <a:r>
              <a:rPr lang="en-US"/>
              <a:t> </a:t>
            </a:r>
            <a:r>
              <a:rPr lang="en-US" err="1"/>
              <a:t>doluptur</a:t>
            </a:r>
            <a:r>
              <a:rPr lang="en-US"/>
              <a:t>, sum hic </a:t>
            </a:r>
            <a:r>
              <a:rPr lang="en-US" err="1"/>
              <a:t>tem</a:t>
            </a:r>
            <a:r>
              <a:rPr lang="en-US"/>
              <a:t> qui cum </a:t>
            </a:r>
            <a:r>
              <a:rPr lang="en-US" err="1"/>
              <a:t>evelest</a:t>
            </a:r>
            <a:r>
              <a:rPr lang="en-US"/>
              <a:t>, </a:t>
            </a:r>
            <a:r>
              <a:rPr lang="en-US" err="1"/>
              <a:t>cusapel</a:t>
            </a:r>
            <a:r>
              <a:rPr lang="en-US"/>
              <a:t> et </a:t>
            </a:r>
            <a:r>
              <a:rPr lang="en-US" err="1"/>
              <a:t>unt</a:t>
            </a:r>
            <a:r>
              <a:rPr lang="en-US"/>
              <a:t> et </a:t>
            </a:r>
            <a:r>
              <a:rPr lang="en-US" err="1"/>
              <a:t>hiciisciume</a:t>
            </a:r>
            <a:r>
              <a:rPr lang="en-US"/>
              <a:t> </a:t>
            </a:r>
            <a:r>
              <a:rPr lang="en-US" err="1"/>
              <a:t>vernatiore</a:t>
            </a:r>
            <a:r>
              <a:rPr lang="en-US"/>
              <a:t> </a:t>
            </a:r>
            <a:r>
              <a:rPr lang="en-US" err="1"/>
              <a:t>volenecabor</a:t>
            </a:r>
            <a:r>
              <a:rPr lang="en-US"/>
              <a:t> </a:t>
            </a:r>
            <a:r>
              <a:rPr lang="en-US" err="1"/>
              <a:t>seque</a:t>
            </a:r>
            <a:r>
              <a:rPr lang="en-US"/>
              <a:t> </a:t>
            </a:r>
            <a:r>
              <a:rPr lang="en-US" err="1"/>
              <a:t>officient</a:t>
            </a:r>
            <a:r>
              <a:rPr lang="en-US"/>
              <a:t>, </a:t>
            </a:r>
            <a:r>
              <a:rPr lang="en-US" err="1"/>
              <a:t>quamus</a:t>
            </a:r>
            <a:r>
              <a:rPr lang="en-US"/>
              <a:t> </a:t>
            </a:r>
            <a:r>
              <a:rPr lang="en-US" err="1"/>
              <a:t>voluptium</a:t>
            </a:r>
            <a:r>
              <a:rPr lang="en-US"/>
              <a:t> </a:t>
            </a:r>
            <a:r>
              <a:rPr lang="en-US" err="1"/>
              <a:t>natur</a:t>
            </a:r>
            <a:r>
              <a:rPr lang="en-US"/>
              <a:t> </a:t>
            </a:r>
            <a:r>
              <a:rPr lang="en-US" err="1"/>
              <a:t>maio</a:t>
            </a:r>
            <a:r>
              <a:rPr lang="en-US"/>
              <a:t> </a:t>
            </a:r>
            <a:r>
              <a:rPr lang="en-US" err="1"/>
              <a:t>volupta</a:t>
            </a:r>
            <a:r>
              <a:rPr lang="en-US"/>
              <a:t> </a:t>
            </a:r>
            <a:r>
              <a:rPr lang="en-US" err="1"/>
              <a:t>tioria</a:t>
            </a:r>
            <a:r>
              <a:rPr lang="en-US"/>
              <a:t> </a:t>
            </a:r>
            <a:r>
              <a:rPr lang="en-US" err="1"/>
              <a:t>venimetur</a:t>
            </a:r>
            <a:r>
              <a:rPr lang="en-US"/>
              <a:t> re </a:t>
            </a:r>
            <a:r>
              <a:rPr lang="en-US" err="1"/>
              <a:t>vel</a:t>
            </a:r>
            <a:r>
              <a:rPr lang="en-US"/>
              <a:t> </a:t>
            </a:r>
            <a:r>
              <a:rPr lang="en-US" err="1"/>
              <a:t>ent</a:t>
            </a:r>
            <a:r>
              <a:rPr lang="en-US"/>
              <a:t>, </a:t>
            </a:r>
            <a:r>
              <a:rPr lang="en-US" err="1"/>
              <a:t>quae</a:t>
            </a:r>
            <a:r>
              <a:rPr lang="en-US"/>
              <a:t> </a:t>
            </a:r>
            <a:r>
              <a:rPr lang="en-US" err="1"/>
              <a:t>liqui</a:t>
            </a:r>
            <a:r>
              <a:rPr lang="en-US"/>
              <a:t> </a:t>
            </a:r>
            <a:r>
              <a:rPr lang="en-US" err="1"/>
              <a:t>tem</a:t>
            </a:r>
            <a:r>
              <a:rPr lang="en-US"/>
              <a:t> sin con re </a:t>
            </a:r>
            <a:r>
              <a:rPr lang="en-US" err="1"/>
              <a:t>laut</a:t>
            </a:r>
            <a:r>
              <a:rPr lang="en-US"/>
              <a:t> </a:t>
            </a:r>
            <a:r>
              <a:rPr lang="en-US" err="1"/>
              <a:t>aut</a:t>
            </a:r>
            <a:r>
              <a:rPr lang="en-US"/>
              <a:t> </a:t>
            </a:r>
            <a:r>
              <a:rPr lang="en-US" err="1"/>
              <a:t>volupietur</a:t>
            </a:r>
            <a:r>
              <a:rPr lang="en-US"/>
              <a:t>.</a:t>
            </a:r>
          </a:p>
          <a:p>
            <a:pPr lvl="1"/>
            <a:endParaRPr lang="en-US"/>
          </a:p>
          <a:p>
            <a:pPr lvl="1"/>
            <a:r>
              <a:rPr lang="en-US" err="1"/>
              <a:t>Henestios</a:t>
            </a:r>
            <a:r>
              <a:rPr lang="en-US"/>
              <a:t> </a:t>
            </a:r>
            <a:r>
              <a:rPr lang="en-US" err="1"/>
              <a:t>vellantium</a:t>
            </a:r>
            <a:r>
              <a:rPr lang="en-US"/>
              <a:t> </a:t>
            </a:r>
            <a:r>
              <a:rPr lang="en-US" err="1"/>
              <a:t>simi</a:t>
            </a:r>
            <a:r>
              <a:rPr lang="en-US"/>
              <a:t>, </a:t>
            </a:r>
            <a:r>
              <a:rPr lang="en-US" err="1"/>
              <a:t>quassenime</a:t>
            </a:r>
            <a:r>
              <a:rPr lang="en-US"/>
              <a:t> consent </a:t>
            </a:r>
            <a:r>
              <a:rPr lang="en-US" err="1"/>
              <a:t>emquatincti</a:t>
            </a:r>
            <a:r>
              <a:rPr lang="en-US"/>
              <a:t> to doles </a:t>
            </a:r>
            <a:r>
              <a:rPr lang="en-US" err="1"/>
              <a:t>cium</a:t>
            </a:r>
            <a:r>
              <a:rPr lang="en-US"/>
              <a:t> </a:t>
            </a:r>
            <a:r>
              <a:rPr lang="en-US" err="1"/>
              <a:t>nectur</a:t>
            </a:r>
            <a:r>
              <a:rPr lang="en-US"/>
              <a:t>. </a:t>
            </a:r>
            <a:r>
              <a:rPr lang="en-US" err="1"/>
              <a:t>Experit</a:t>
            </a:r>
            <a:r>
              <a:rPr lang="en-US"/>
              <a:t> </a:t>
            </a:r>
            <a:r>
              <a:rPr lang="en-US" err="1"/>
              <a:t>occus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a:t>
            </a:r>
            <a:r>
              <a:rPr lang="en-US" err="1"/>
              <a:t>ipsuntius</a:t>
            </a:r>
            <a:r>
              <a:rPr lang="en-US"/>
              <a:t> </a:t>
            </a:r>
            <a:r>
              <a:rPr lang="en-US" err="1"/>
              <a:t>quideli</a:t>
            </a:r>
            <a:r>
              <a:rPr lang="en-US"/>
              <a:t> </a:t>
            </a:r>
            <a:r>
              <a:rPr lang="en-US" err="1"/>
              <a:t>tatiis</a:t>
            </a:r>
            <a:r>
              <a:rPr lang="en-US"/>
              <a:t> rem </a:t>
            </a:r>
            <a:r>
              <a:rPr lang="en-US" err="1"/>
              <a:t>restis</a:t>
            </a:r>
            <a:r>
              <a:rPr lang="en-US"/>
              <a:t> pro </a:t>
            </a:r>
            <a:r>
              <a:rPr lang="en-US" err="1"/>
              <a:t>ium</a:t>
            </a:r>
            <a:r>
              <a:rPr lang="en-US"/>
              <a:t> qui </a:t>
            </a:r>
            <a:r>
              <a:rPr lang="en-US" err="1"/>
              <a:t>ra</a:t>
            </a:r>
            <a:r>
              <a:rPr lang="en-US"/>
              <a:t> </a:t>
            </a:r>
            <a:r>
              <a:rPr lang="en-US" err="1"/>
              <a:t>debist</a:t>
            </a:r>
            <a:r>
              <a:rPr lang="en-US"/>
              <a:t> at </a:t>
            </a:r>
            <a:r>
              <a:rPr lang="en-US" err="1"/>
              <a:t>ilit</a:t>
            </a:r>
            <a:r>
              <a:rPr lang="en-US"/>
              <a:t> </a:t>
            </a:r>
            <a:r>
              <a:rPr lang="en-US" err="1"/>
              <a:t>est</a:t>
            </a:r>
            <a:r>
              <a:rPr lang="en-US"/>
              <a:t>, </a:t>
            </a:r>
            <a:r>
              <a:rPr lang="en-US" err="1"/>
              <a:t>cus</a:t>
            </a:r>
            <a:r>
              <a:rPr lang="en-US"/>
              <a:t> </a:t>
            </a:r>
            <a:r>
              <a:rPr lang="en-US" err="1"/>
              <a:t>invenim</a:t>
            </a:r>
            <a:r>
              <a:rPr lang="en-US"/>
              <a:t> </a:t>
            </a:r>
            <a:r>
              <a:rPr lang="en-US" err="1"/>
              <a:t>laborro</a:t>
            </a:r>
            <a:r>
              <a:rPr lang="en-US"/>
              <a:t> </a:t>
            </a:r>
            <a:r>
              <a:rPr lang="en-US" err="1"/>
              <a:t>tem</a:t>
            </a:r>
            <a:r>
              <a:rPr lang="en-US"/>
              <a:t> </a:t>
            </a:r>
            <a:r>
              <a:rPr lang="en-US" err="1"/>
              <a:t>rectiissunt</a:t>
            </a:r>
            <a:r>
              <a:rPr lang="en-US"/>
              <a:t> et, </a:t>
            </a:r>
            <a:r>
              <a:rPr lang="en-US" err="1"/>
              <a:t>nos</a:t>
            </a:r>
            <a:r>
              <a:rPr lang="en-US"/>
              <a:t> </a:t>
            </a:r>
            <a:r>
              <a:rPr lang="en-US" err="1"/>
              <a:t>doloratia</a:t>
            </a:r>
            <a:r>
              <a:rPr lang="en-US"/>
              <a:t> et </a:t>
            </a:r>
            <a:r>
              <a:rPr lang="en-US" err="1"/>
              <a:t>opta</a:t>
            </a:r>
            <a:r>
              <a:rPr lang="en-US"/>
              <a:t> dis </a:t>
            </a:r>
            <a:r>
              <a:rPr lang="en-US" err="1"/>
              <a:t>aut</a:t>
            </a:r>
            <a:r>
              <a:rPr lang="en-US"/>
              <a:t> </a:t>
            </a:r>
            <a:r>
              <a:rPr lang="en-US" err="1"/>
              <a:t>modis</a:t>
            </a:r>
            <a:r>
              <a:rPr lang="en-US"/>
              <a:t> </a:t>
            </a:r>
            <a:r>
              <a:rPr lang="en-US" err="1"/>
              <a:t>rerat</a:t>
            </a:r>
            <a:r>
              <a:rPr lang="en-US"/>
              <a:t> </a:t>
            </a:r>
            <a:r>
              <a:rPr lang="en-US" err="1"/>
              <a:t>oditatu</a:t>
            </a:r>
            <a:r>
              <a:rPr lang="en-US"/>
              <a:t> </a:t>
            </a:r>
            <a:r>
              <a:rPr lang="en-US" err="1"/>
              <a:t>reseque</a:t>
            </a:r>
            <a:r>
              <a:rPr lang="en-US"/>
              <a:t> </a:t>
            </a:r>
            <a:r>
              <a:rPr lang="en-US" err="1"/>
              <a:t>nisque</a:t>
            </a:r>
            <a:r>
              <a:rPr lang="en-US"/>
              <a:t> rem </a:t>
            </a:r>
            <a:r>
              <a:rPr lang="en-US" err="1"/>
              <a:t>rempores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sit.</a:t>
            </a:r>
          </a:p>
        </p:txBody>
      </p:sp>
    </p:spTree>
    <p:extLst>
      <p:ext uri="{BB962C8B-B14F-4D97-AF65-F5344CB8AC3E}">
        <p14:creationId xmlns:p14="http://schemas.microsoft.com/office/powerpoint/2010/main" val="618523337"/>
      </p:ext>
    </p:extLst>
  </p:cSld>
  <p:clrMapOvr>
    <a:masterClrMapping/>
  </p:clrMapOvr>
  <p:transition>
    <p:fade/>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55994" y="2977054"/>
            <a:ext cx="8067823" cy="1793104"/>
          </a:xfrm>
          <a:noFill/>
        </p:spPr>
        <p:txBody>
          <a:bodyPr lIns="0" tIns="91440" rIns="146304" bIns="91440" anchor="b" anchorCtr="0"/>
          <a:lstStyle>
            <a:lvl1pPr>
              <a:defRPr sz="5294" strike="noStrike" spc="-147"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3"/>
            <a:ext cx="8359808" cy="715931"/>
          </a:xfrm>
          <a:noFill/>
        </p:spPr>
        <p:txBody>
          <a:bodyPr lIns="0" tIns="109728" rIns="164592" bIns="109728">
            <a:noAutofit/>
          </a:bodyPr>
          <a:lstStyle>
            <a:lvl1pPr marL="0" indent="0">
              <a:spcBef>
                <a:spcPts val="0"/>
              </a:spcBef>
              <a:buNone/>
              <a:defRPr sz="1765"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5996" y="440497"/>
            <a:ext cx="917173" cy="196431"/>
          </a:xfrm>
          <a:prstGeom prst="rect">
            <a:avLst/>
          </a:prstGeom>
        </p:spPr>
      </p:pic>
    </p:spTree>
    <p:extLst>
      <p:ext uri="{BB962C8B-B14F-4D97-AF65-F5344CB8AC3E}">
        <p14:creationId xmlns:p14="http://schemas.microsoft.com/office/powerpoint/2010/main" val="15227927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30"/>
            <a:ext cx="11306469" cy="403137"/>
          </a:xfrm>
        </p:spPr>
        <p:txBody>
          <a:bodyPr wrap="square" lIns="0" tIns="0" rIns="0" bIns="0">
            <a:spAutoFit/>
          </a:bodyPr>
          <a:lstStyle>
            <a:lvl1pPr>
              <a:lnSpc>
                <a:spcPts val="3137"/>
              </a:lnSpc>
              <a:defRPr sz="2745">
                <a:solidFill>
                  <a:srgbClr val="2F2F2F"/>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882331"/>
            <a:ext cx="7454644" cy="923330"/>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6" y="3151391"/>
            <a:ext cx="3618381" cy="2693045"/>
          </a:xfrm>
        </p:spPr>
        <p:txBody>
          <a:bodyPr lIns="0" tIns="0" rIns="0" bIns="0"/>
          <a:lstStyle>
            <a:lvl1pPr marL="0" indent="0">
              <a:lnSpc>
                <a:spcPts val="1765"/>
              </a:lnSpc>
              <a:spcBef>
                <a:spcPts val="882"/>
              </a:spcBef>
              <a:buNone/>
              <a:defRPr sz="1372" b="1">
                <a:solidFill>
                  <a:schemeClr val="accent1"/>
                </a:solidFill>
                <a:latin typeface="+mn-lt"/>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6" name="Text Placeholder 4"/>
          <p:cNvSpPr>
            <a:spLocks noGrp="1"/>
          </p:cNvSpPr>
          <p:nvPr>
            <p:ph type="body" sz="quarter" idx="12" hasCustomPrompt="1"/>
          </p:nvPr>
        </p:nvSpPr>
        <p:spPr>
          <a:xfrm>
            <a:off x="4313111" y="3160784"/>
            <a:ext cx="3597528" cy="2693045"/>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1" kern="1200" spc="0" baseline="0" dirty="0">
                <a:solidFill>
                  <a:schemeClr val="accent1"/>
                </a:solidFill>
                <a:latin typeface="+mn-lt"/>
                <a:ea typeface="+mn-ea"/>
                <a:cs typeface="+mn-cs"/>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8" name="Text Placeholder 4"/>
          <p:cNvSpPr>
            <a:spLocks noGrp="1"/>
          </p:cNvSpPr>
          <p:nvPr>
            <p:ph type="body" sz="quarter" idx="13" hasCustomPrompt="1"/>
          </p:nvPr>
        </p:nvSpPr>
        <p:spPr>
          <a:xfrm>
            <a:off x="8140347" y="3151391"/>
            <a:ext cx="3622117" cy="2693045"/>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Tree>
    <p:extLst>
      <p:ext uri="{BB962C8B-B14F-4D97-AF65-F5344CB8AC3E}">
        <p14:creationId xmlns:p14="http://schemas.microsoft.com/office/powerpoint/2010/main" val="334731028"/>
      </p:ext>
    </p:extLst>
  </p:cSld>
  <p:clrMapOvr>
    <a:masterClrMapping/>
  </p:clrMapOvr>
  <p:transition>
    <p:fade/>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30"/>
            <a:ext cx="11306469" cy="403137"/>
          </a:xfrm>
        </p:spPr>
        <p:txBody>
          <a:bodyPr wrap="square" lIns="0" tIns="0" rIns="0" bIns="0">
            <a:spAutoFit/>
          </a:bodyPr>
          <a:lstStyle>
            <a:lvl1pPr>
              <a:lnSpc>
                <a:spcPts val="3137"/>
              </a:lnSpc>
              <a:defRPr sz="4400" strike="noStrike">
                <a:solidFill>
                  <a:srgbClr val="2F2F2F"/>
                </a:solidFill>
              </a:defRPr>
            </a:lvl1pPr>
          </a:lstStyle>
          <a:p>
            <a:r>
              <a:rPr lang="en-US"/>
              <a:t>Title</a:t>
            </a:r>
          </a:p>
        </p:txBody>
      </p:sp>
    </p:spTree>
    <p:extLst>
      <p:ext uri="{BB962C8B-B14F-4D97-AF65-F5344CB8AC3E}">
        <p14:creationId xmlns:p14="http://schemas.microsoft.com/office/powerpoint/2010/main" val="3013426981"/>
      </p:ext>
    </p:extLst>
  </p:cSld>
  <p:clrMapOvr>
    <a:masterClrMapping/>
  </p:clrMapOvr>
  <p:transition>
    <p:fade/>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F4307EF-70D9-48C5-8EFC-6818320E86D0}"/>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4855B71-1B82-4C4C-94D7-A5EEE95A3E0A}" type="datetimeFigureOut">
              <a:rPr kumimoji="0" lang="en-US" sz="1800" b="0" i="0" u="none" strike="noStrike" kern="1200" cap="none" spc="0" normalizeH="0" baseline="0" noProof="0" smtClean="0">
                <a:ln>
                  <a:noFill/>
                </a:ln>
                <a:solidFill>
                  <a:srgbClr val="2F2F2F"/>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5/14/2020</a:t>
            </a:fld>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
        <p:nvSpPr>
          <p:cNvPr id="3" name="Footer Placeholder 2">
            <a:extLst>
              <a:ext uri="{FF2B5EF4-FFF2-40B4-BE49-F238E27FC236}">
                <a16:creationId xmlns:a16="http://schemas.microsoft.com/office/drawing/2014/main" id="{D4CD43EB-66A3-4BC3-B84C-2A97CB6A2218}"/>
              </a:ext>
            </a:extLst>
          </p:cNvPr>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
        <p:nvSpPr>
          <p:cNvPr id="4" name="Slide Number Placeholder 3">
            <a:extLst>
              <a:ext uri="{FF2B5EF4-FFF2-40B4-BE49-F238E27FC236}">
                <a16:creationId xmlns:a16="http://schemas.microsoft.com/office/drawing/2014/main" id="{A8E11D55-5DFD-42D5-BCD3-E371B9CB4379}"/>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6ED2FB5-7453-4B0F-B1E0-2F4F5F3D69BB}" type="slidenum">
              <a:rPr kumimoji="0" lang="en-US" sz="1800" b="0" i="0" u="none" strike="noStrike" kern="1200" cap="none" spc="0" normalizeH="0" baseline="0" noProof="0" smtClean="0">
                <a:ln>
                  <a:noFill/>
                </a:ln>
                <a:solidFill>
                  <a:srgbClr val="2F2F2F"/>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Tree>
    <p:extLst>
      <p:ext uri="{BB962C8B-B14F-4D97-AF65-F5344CB8AC3E}">
        <p14:creationId xmlns:p14="http://schemas.microsoft.com/office/powerpoint/2010/main" val="1414253664"/>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userDrawn="1">
  <p:cSld name="Divi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3504" y="2743200"/>
            <a:ext cx="10515600" cy="1146875"/>
          </a:xfrm>
          <a:prstGeom prst="rect">
            <a:avLst/>
          </a:prstGeom>
        </p:spPr>
        <p:txBody>
          <a:bodyPr/>
          <a:lstStyle>
            <a:lvl1pPr>
              <a:defRPr sz="4800" b="0" i="0">
                <a:solidFill>
                  <a:schemeClr val="bg1"/>
                </a:solidFill>
                <a:latin typeface="Segoe UI Light" panose="020B0502040204020203" pitchFamily="34" charset="0"/>
                <a:ea typeface="Segoe UI Light" panose="020B0502040204020203" pitchFamily="34" charset="0"/>
                <a:cs typeface="Segoe UI Light" panose="020B0502040204020203" pitchFamily="34" charset="0"/>
              </a:defRPr>
            </a:lvl1pPr>
          </a:lstStyle>
          <a:p>
            <a:r>
              <a:rPr lang="en-US"/>
              <a:t>Click to edit Divider</a:t>
            </a:r>
          </a:p>
        </p:txBody>
      </p:sp>
    </p:spTree>
    <p:extLst>
      <p:ext uri="{BB962C8B-B14F-4D97-AF65-F5344CB8AC3E}">
        <p14:creationId xmlns:p14="http://schemas.microsoft.com/office/powerpoint/2010/main" val="1112168974"/>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49027-D38A-490A-8CCA-B235844C038C}"/>
              </a:ext>
            </a:extLst>
          </p:cNvPr>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p>
        </p:txBody>
      </p:sp>
      <p:sp>
        <p:nvSpPr>
          <p:cNvPr id="3" name="Subtitle 2">
            <a:extLst>
              <a:ext uri="{FF2B5EF4-FFF2-40B4-BE49-F238E27FC236}">
                <a16:creationId xmlns:a16="http://schemas.microsoft.com/office/drawing/2014/main" id="{FCBE9E41-4420-4527-AD37-99A6D7964471}"/>
              </a:ext>
            </a:extLst>
          </p:cNvPr>
          <p:cNvSpPr>
            <a:spLocks noGrp="1"/>
          </p:cNvSpPr>
          <p:nvPr>
            <p:ph type="subTitle" idx="1"/>
          </p:nvPr>
        </p:nvSpPr>
        <p:spPr>
          <a:xfrm>
            <a:off x="1524000" y="3602038"/>
            <a:ext cx="9144000" cy="513510"/>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14CB0F3-F5FE-4B4E-ACCA-D4BC80F66362}"/>
              </a:ext>
            </a:extLst>
          </p:cNvPr>
          <p:cNvSpPr>
            <a:spLocks noGrp="1"/>
          </p:cNvSpPr>
          <p:nvPr>
            <p:ph type="dt" sz="half" idx="10"/>
          </p:nvPr>
        </p:nvSpPr>
        <p:spPr/>
        <p:txBody>
          <a:bodyPr/>
          <a:lstStyle/>
          <a:p>
            <a:fld id="{A610A8EB-A800-40F6-ACCF-F582413C30B5}" type="datetimeFigureOut">
              <a:rPr lang="en-US" smtClean="0"/>
              <a:t>5/14/2020</a:t>
            </a:fld>
            <a:endParaRPr lang="en-US"/>
          </a:p>
        </p:txBody>
      </p:sp>
      <p:sp>
        <p:nvSpPr>
          <p:cNvPr id="5" name="Footer Placeholder 4">
            <a:extLst>
              <a:ext uri="{FF2B5EF4-FFF2-40B4-BE49-F238E27FC236}">
                <a16:creationId xmlns:a16="http://schemas.microsoft.com/office/drawing/2014/main" id="{9956A250-A5C0-49D5-9A98-0B58118DCBB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FA7D9B-A882-4A9F-8375-D07AD4BF1CAB}"/>
              </a:ext>
            </a:extLst>
          </p:cNvPr>
          <p:cNvSpPr>
            <a:spLocks noGrp="1"/>
          </p:cNvSpPr>
          <p:nvPr>
            <p:ph type="sldNum" sz="quarter" idx="12"/>
          </p:nvPr>
        </p:nvSpPr>
        <p:spPr/>
        <p:txBody>
          <a:bodyPr/>
          <a:lstStyle/>
          <a:p>
            <a:fld id="{52BBFF41-E924-46EB-9F07-448C357F6D7E}" type="slidenum">
              <a:rPr lang="en-US" smtClean="0"/>
              <a:t>‹#›</a:t>
            </a:fld>
            <a:endParaRPr lang="en-US"/>
          </a:p>
        </p:txBody>
      </p:sp>
    </p:spTree>
    <p:extLst>
      <p:ext uri="{BB962C8B-B14F-4D97-AF65-F5344CB8AC3E}">
        <p14:creationId xmlns:p14="http://schemas.microsoft.com/office/powerpoint/2010/main" val="55613208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_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8" y="455313"/>
            <a:ext cx="11306469" cy="666336"/>
          </a:xfrm>
        </p:spPr>
        <p:txBody>
          <a:bodyPr vert="horz" wrap="square" lIns="0" tIns="164592" rIns="0" bIns="0" rtlCol="0" anchor="t">
            <a:noAutofit/>
          </a:bodyPr>
          <a:lstStyle>
            <a:lvl1pPr>
              <a:defRPr lang="en-US" sz="3137"/>
            </a:lvl1pPr>
          </a:lstStyle>
          <a:p>
            <a:pPr lvl="0"/>
            <a:r>
              <a:rPr lang="en-US"/>
              <a:t>Title</a:t>
            </a:r>
          </a:p>
        </p:txBody>
      </p:sp>
      <p:pic>
        <p:nvPicPr>
          <p:cNvPr id="3" name="Picture 2" descr="A screenshot of a computer&#10;&#10;Description generated with very high confidence">
            <a:extLst>
              <a:ext uri="{FF2B5EF4-FFF2-40B4-BE49-F238E27FC236}">
                <a16:creationId xmlns:a16="http://schemas.microsoft.com/office/drawing/2014/main" id="{A092B4B5-8E80-499B-99A0-F973AFF5B45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913054" y="1161160"/>
            <a:ext cx="7278947" cy="5696841"/>
          </a:xfrm>
          <a:prstGeom prst="rect">
            <a:avLst/>
          </a:prstGeom>
        </p:spPr>
      </p:pic>
    </p:spTree>
    <p:extLst>
      <p:ext uri="{BB962C8B-B14F-4D97-AF65-F5344CB8AC3E}">
        <p14:creationId xmlns:p14="http://schemas.microsoft.com/office/powerpoint/2010/main" val="3894819674"/>
      </p:ext>
    </p:extLst>
  </p:cSld>
  <p:clrMapOvr>
    <a:masterClrMapping/>
  </p:clrMapOvr>
  <p:transition>
    <p:fade/>
  </p:transition>
  <p:extLst>
    <p:ext uri="{DCECCB84-F9BA-43D5-87BE-67443E8EF086}">
      <p15:sldGuideLst xmlns:p15="http://schemas.microsoft.com/office/powerpoint/2012/main">
        <p15:guide id="1" orient="horz" pos="907">
          <p15:clr>
            <a:srgbClr val="FBAE40"/>
          </p15:clr>
        </p15:guide>
        <p15:guide id="2" orient="horz" pos="3988">
          <p15:clr>
            <a:srgbClr val="FBAE40"/>
          </p15:clr>
        </p15:guide>
        <p15:guide id="3" pos="3541">
          <p15:clr>
            <a:srgbClr val="FBAE40"/>
          </p15:clr>
        </p15:guide>
      </p15:sldGuideLst>
    </p:ext>
  </p:extLst>
</p:sldLayout>
</file>

<file path=ppt/slideLayouts/slideLayout230.xml><?xml version="1.0" encoding="utf-8"?>
<p:sldLayout xmlns:a="http://schemas.openxmlformats.org/drawingml/2006/main" xmlns:r="http://schemas.openxmlformats.org/officeDocument/2006/relationships" xmlns:p="http://schemas.openxmlformats.org/presentationml/2006/main" userDrawn="1">
  <p:cSld name="1_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8" y="455313"/>
            <a:ext cx="11306469" cy="666336"/>
          </a:xfrm>
        </p:spPr>
        <p:txBody>
          <a:bodyPr vert="horz" wrap="square" lIns="0" tIns="164592" rIns="0" bIns="0" rtlCol="0" anchor="t">
            <a:noAutofit/>
          </a:bodyPr>
          <a:lstStyle>
            <a:lvl1pPr>
              <a:defRPr lang="en-US" sz="3137"/>
            </a:lvl1pPr>
          </a:lstStyle>
          <a:p>
            <a:pPr lvl="0"/>
            <a:r>
              <a:rPr lang="en-US"/>
              <a:t>Title</a:t>
            </a:r>
          </a:p>
        </p:txBody>
      </p:sp>
      <p:pic>
        <p:nvPicPr>
          <p:cNvPr id="3" name="Picture 2" descr="A screenshot of a computer&#10;&#10;Description generated with very high confidence">
            <a:extLst>
              <a:ext uri="{FF2B5EF4-FFF2-40B4-BE49-F238E27FC236}">
                <a16:creationId xmlns:a16="http://schemas.microsoft.com/office/drawing/2014/main" id="{A092B4B5-8E80-499B-99A0-F973AFF5B45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913054" y="1161160"/>
            <a:ext cx="7278947" cy="5696841"/>
          </a:xfrm>
          <a:prstGeom prst="rect">
            <a:avLst/>
          </a:prstGeom>
        </p:spPr>
      </p:pic>
    </p:spTree>
    <p:extLst>
      <p:ext uri="{BB962C8B-B14F-4D97-AF65-F5344CB8AC3E}">
        <p14:creationId xmlns:p14="http://schemas.microsoft.com/office/powerpoint/2010/main" val="3527839499"/>
      </p:ext>
    </p:extLst>
  </p:cSld>
  <p:clrMapOvr>
    <a:masterClrMapping/>
  </p:clrMapOvr>
  <p:transition>
    <p:fade/>
  </p:transition>
  <p:extLst>
    <p:ext uri="{DCECCB84-F9BA-43D5-87BE-67443E8EF086}">
      <p15:sldGuideLst xmlns:p15="http://schemas.microsoft.com/office/powerpoint/2012/main">
        <p15:guide id="1" orient="horz" pos="907">
          <p15:clr>
            <a:srgbClr val="FBAE40"/>
          </p15:clr>
        </p15:guide>
        <p15:guide id="2" orient="horz" pos="3988">
          <p15:clr>
            <a:srgbClr val="FBAE40"/>
          </p15:clr>
        </p15:guide>
        <p15:guide id="3" pos="3541">
          <p15:clr>
            <a:srgbClr val="FBAE40"/>
          </p15:clr>
        </p15:guide>
      </p15:sldGuideLst>
    </p:ext>
  </p:extLst>
</p:sldLayout>
</file>

<file path=ppt/slideLayouts/slideLayout231.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4" name="Subtitle 2"/>
          <p:cNvSpPr>
            <a:spLocks noGrp="1"/>
          </p:cNvSpPr>
          <p:nvPr>
            <p:ph type="subTitle" idx="1"/>
          </p:nvPr>
        </p:nvSpPr>
        <p:spPr>
          <a:xfrm>
            <a:off x="136115" y="201456"/>
            <a:ext cx="3902485" cy="339833"/>
          </a:xfrm>
          <a:prstGeom prst="rect">
            <a:avLst/>
          </a:prstGeom>
        </p:spPr>
        <p:txBody>
          <a:bodyPr tIns="0" bIns="0">
            <a:noAutofit/>
          </a:bodyPr>
          <a:lstStyle>
            <a:lvl1pPr marL="0" indent="0" algn="l">
              <a:lnSpc>
                <a:spcPct val="100000"/>
              </a:lnSpc>
              <a:buNone/>
              <a:defRPr sz="1800" b="0" i="0" baseline="0">
                <a:solidFill>
                  <a:srgbClr val="5558AF"/>
                </a:solidFill>
                <a:latin typeface="Segoe UI" charset="0"/>
                <a:ea typeface="Segoe UI" charset="0"/>
                <a:cs typeface="Segoe UI"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US"/>
          </a:p>
        </p:txBody>
      </p:sp>
    </p:spTree>
    <p:extLst>
      <p:ext uri="{BB962C8B-B14F-4D97-AF65-F5344CB8AC3E}">
        <p14:creationId xmlns:p14="http://schemas.microsoft.com/office/powerpoint/2010/main" val="1486315474"/>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userDrawn="1">
  <p:cSld name="ContentType3-Empty-Custom">
    <p:spTree>
      <p:nvGrpSpPr>
        <p:cNvPr id="1" name=""/>
        <p:cNvGrpSpPr/>
        <p:nvPr/>
      </p:nvGrpSpPr>
      <p:grpSpPr>
        <a:xfrm>
          <a:off x="0" y="0"/>
          <a:ext cx="0" cy="0"/>
          <a:chOff x="0" y="0"/>
          <a:chExt cx="0" cy="0"/>
        </a:xfrm>
      </p:grpSpPr>
      <p:sp>
        <p:nvSpPr>
          <p:cNvPr id="4" name="Subtitle 2"/>
          <p:cNvSpPr>
            <a:spLocks noGrp="1"/>
          </p:cNvSpPr>
          <p:nvPr>
            <p:ph type="subTitle" idx="1"/>
          </p:nvPr>
        </p:nvSpPr>
        <p:spPr>
          <a:xfrm>
            <a:off x="136115" y="235321"/>
            <a:ext cx="3902485" cy="467411"/>
          </a:xfrm>
          <a:prstGeom prst="rect">
            <a:avLst/>
          </a:prstGeom>
        </p:spPr>
        <p:txBody>
          <a:bodyPr tIns="0" bIns="0">
            <a:noAutofit/>
          </a:bodyPr>
          <a:lstStyle>
            <a:lvl1pPr marL="0" indent="0" algn="l">
              <a:lnSpc>
                <a:spcPct val="100000"/>
              </a:lnSpc>
              <a:buNone/>
              <a:defRPr sz="2800" b="0" i="0" baseline="0">
                <a:solidFill>
                  <a:srgbClr val="5558AF"/>
                </a:solidFill>
                <a:latin typeface="Segoe UI" charset="0"/>
                <a:ea typeface="Segoe UI" charset="0"/>
                <a:cs typeface="Segoe UI"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US"/>
          </a:p>
        </p:txBody>
      </p:sp>
    </p:spTree>
    <p:extLst>
      <p:ext uri="{BB962C8B-B14F-4D97-AF65-F5344CB8AC3E}">
        <p14:creationId xmlns:p14="http://schemas.microsoft.com/office/powerpoint/2010/main" val="4174614338"/>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070C3F2B-E3AC-5040-A01B-C3524FB413E6}" type="datetimeFigureOut">
              <a:rPr lang="en-US" smtClean="0"/>
              <a:t>5/14/2020</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634168AF-2389-C949-8A4E-0A342DB36584}" type="slidenum">
              <a:rPr lang="en-US" smtClean="0"/>
              <a:t>‹#›</a:t>
            </a:fld>
            <a:endParaRPr lang="en-US"/>
          </a:p>
        </p:txBody>
      </p:sp>
    </p:spTree>
    <p:extLst>
      <p:ext uri="{BB962C8B-B14F-4D97-AF65-F5344CB8AC3E}">
        <p14:creationId xmlns:p14="http://schemas.microsoft.com/office/powerpoint/2010/main" val="2564977536"/>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userDrawn="1">
  <p:cSld name="_dark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ED5EF2-DAF5-4277-84D2-69FF03CD7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76076281"/>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089662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23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200" b="0" i="0">
                <a:solidFill>
                  <a:schemeClr val="bg1"/>
                </a:solidFill>
                <a:latin typeface="Trebuchet MS"/>
                <a:cs typeface="Trebuchet MS"/>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5/14/2020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4292250952"/>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8"/>
            <a:ext cx="11018520" cy="22665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2282255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38.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8"/>
            <a:ext cx="11018520" cy="22665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6936500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39.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93907" y="228603"/>
            <a:ext cx="11161444" cy="812531"/>
          </a:xfrm>
        </p:spPr>
        <p:txBody>
          <a:bodyPr/>
          <a:lstStyle>
            <a:lvl1pPr>
              <a:defRPr/>
            </a:lvl1pPr>
          </a:lstStyle>
          <a:p>
            <a:r>
              <a:rPr lang="en-US"/>
              <a:t>Click to edit Master title style</a:t>
            </a:r>
          </a:p>
        </p:txBody>
      </p:sp>
    </p:spTree>
    <p:extLst>
      <p:ext uri="{BB962C8B-B14F-4D97-AF65-F5344CB8AC3E}">
        <p14:creationId xmlns:p14="http://schemas.microsoft.com/office/powerpoint/2010/main" val="613271861"/>
      </p:ext>
    </p:extLst>
  </p:cSld>
  <p:clrMapOvr>
    <a:masterClrMapping/>
  </p:clrMapOvr>
  <p:transition spd="slow">
    <p:push/>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4" name="Subtitle 2"/>
          <p:cNvSpPr>
            <a:spLocks noGrp="1"/>
          </p:cNvSpPr>
          <p:nvPr>
            <p:ph type="subTitle" idx="1"/>
          </p:nvPr>
        </p:nvSpPr>
        <p:spPr>
          <a:xfrm>
            <a:off x="136115" y="201456"/>
            <a:ext cx="3902485" cy="339833"/>
          </a:xfrm>
          <a:prstGeom prst="rect">
            <a:avLst/>
          </a:prstGeom>
        </p:spPr>
        <p:txBody>
          <a:bodyPr tIns="0" bIns="0">
            <a:noAutofit/>
          </a:bodyPr>
          <a:lstStyle>
            <a:lvl1pPr marL="0" indent="0" algn="l">
              <a:lnSpc>
                <a:spcPct val="100000"/>
              </a:lnSpc>
              <a:buNone/>
              <a:defRPr sz="1800" b="0" i="0" baseline="0">
                <a:solidFill>
                  <a:srgbClr val="5558AF"/>
                </a:solidFill>
                <a:latin typeface="Segoe UI" charset="0"/>
                <a:ea typeface="Segoe UI" charset="0"/>
                <a:cs typeface="Segoe UI"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US"/>
          </a:p>
        </p:txBody>
      </p:sp>
    </p:spTree>
    <p:extLst>
      <p:ext uri="{BB962C8B-B14F-4D97-AF65-F5344CB8AC3E}">
        <p14:creationId xmlns:p14="http://schemas.microsoft.com/office/powerpoint/2010/main" val="639211798"/>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p:cSld name="Title and Content- Bullets">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304800" y="1341122"/>
            <a:ext cx="11582400" cy="1694823"/>
          </a:xfrm>
        </p:spPr>
        <p:txBody>
          <a:bodyPr/>
          <a:lstStyle>
            <a:lvl1pPr>
              <a:buClr>
                <a:schemeClr val="tx1"/>
              </a:buClr>
              <a:defRPr sz="3733">
                <a:solidFill>
                  <a:schemeClr val="tx1"/>
                </a:solidFill>
              </a:defRPr>
            </a:lvl1pPr>
            <a:lvl2pPr>
              <a:buClr>
                <a:schemeClr val="tx1"/>
              </a:buClr>
              <a:defRPr sz="3200" spc="-93" baseline="0">
                <a:solidFill>
                  <a:schemeClr val="tx1"/>
                </a:solidFill>
              </a:defRPr>
            </a:lvl2pPr>
            <a:lvl3pPr>
              <a:buClr>
                <a:schemeClr val="tx1"/>
              </a:buClr>
              <a:defRPr sz="2667" spc="-93" baseline="0">
                <a:solidFill>
                  <a:schemeClr val="tx1"/>
                </a:solidFill>
              </a:defRPr>
            </a:lvl3pPr>
            <a:lvl4pPr>
              <a:defRPr spc="-93" baseline="0">
                <a:solidFill>
                  <a:schemeClr val="tx2"/>
                </a:solidFill>
              </a:defRPr>
            </a:lvl4pPr>
            <a:lvl5pPr>
              <a:defRPr spc="-93" baseline="0">
                <a:solidFill>
                  <a:schemeClr val="tx2"/>
                </a:solidFill>
              </a:defRPr>
            </a:lvl5pPr>
          </a:lstStyle>
          <a:p>
            <a:pPr lvl="0"/>
            <a:r>
              <a:rPr lang="en-US"/>
              <a:t>Click to edit master text styles</a:t>
            </a:r>
          </a:p>
          <a:p>
            <a:pPr lvl="1"/>
            <a:r>
              <a:rPr lang="en-US"/>
              <a:t>Second level</a:t>
            </a:r>
          </a:p>
          <a:p>
            <a:pPr lvl="2"/>
            <a:r>
              <a:rPr lang="en-US"/>
              <a:t>Third level</a:t>
            </a:r>
          </a:p>
        </p:txBody>
      </p:sp>
      <p:sp>
        <p:nvSpPr>
          <p:cNvPr id="11" name="Title Placeholder 1"/>
          <p:cNvSpPr>
            <a:spLocks noGrp="1"/>
          </p:cNvSpPr>
          <p:nvPr>
            <p:ph type="title" hasCustomPrompt="1"/>
          </p:nvPr>
        </p:nvSpPr>
        <p:spPr>
          <a:xfrm>
            <a:off x="304800" y="228600"/>
            <a:ext cx="11582400" cy="975360"/>
          </a:xfrm>
          <a:prstGeom prst="rect">
            <a:avLst/>
          </a:prstGeom>
        </p:spPr>
        <p:txBody>
          <a:bodyPr vert="horz" lIns="0" tIns="45720" rIns="0" bIns="45720" rtlCol="0" anchor="ctr">
            <a:noAutofit/>
          </a:bodyPr>
          <a:lstStyle>
            <a:lvl1pPr>
              <a:defRPr sz="4800"/>
            </a:lvl1pPr>
          </a:lstStyle>
          <a:p>
            <a:r>
              <a:rPr lang="en-US"/>
              <a:t>Click To Edit Master Title Style</a:t>
            </a:r>
          </a:p>
        </p:txBody>
      </p:sp>
      <p:sp>
        <p:nvSpPr>
          <p:cNvPr id="7" name="Slide Number Placeholder 13"/>
          <p:cNvSpPr>
            <a:spLocks noGrp="1"/>
          </p:cNvSpPr>
          <p:nvPr>
            <p:ph type="sldNum" sz="quarter" idx="4"/>
          </p:nvPr>
        </p:nvSpPr>
        <p:spPr>
          <a:xfrm>
            <a:off x="9029700" y="6492240"/>
            <a:ext cx="2844800" cy="228600"/>
          </a:xfrm>
          <a:prstGeom prst="rect">
            <a:avLst/>
          </a:prstGeom>
        </p:spPr>
        <p:txBody>
          <a:bodyPr vert="horz" lIns="0" tIns="0" rIns="0" bIns="0" rtlCol="0" anchor="b"/>
          <a:lstStyle>
            <a:lvl1pPr algn="r">
              <a:defRPr sz="1067">
                <a:solidFill>
                  <a:schemeClr val="tx1">
                    <a:tint val="75000"/>
                  </a:schemeClr>
                </a:solidFill>
              </a:defRPr>
            </a:lvl1pPr>
          </a:lstStyle>
          <a:p>
            <a:fld id="{4D559498-6F32-4518-B050-2445236CF51F}" type="slidenum">
              <a:rPr lang="en-US" smtClean="0">
                <a:solidFill>
                  <a:srgbClr val="292929">
                    <a:tint val="75000"/>
                  </a:srgbClr>
                </a:solidFill>
              </a:rPr>
              <a:pPr/>
              <a:t>‹#›</a:t>
            </a:fld>
            <a:endParaRPr lang="en-US">
              <a:solidFill>
                <a:srgbClr val="292929">
                  <a:tint val="75000"/>
                </a:srgbClr>
              </a:solidFill>
            </a:endParaRPr>
          </a:p>
        </p:txBody>
      </p:sp>
      <p:sp>
        <p:nvSpPr>
          <p:cNvPr id="8" name="Footer Placeholder 12"/>
          <p:cNvSpPr>
            <a:spLocks noGrp="1"/>
          </p:cNvSpPr>
          <p:nvPr>
            <p:ph type="ftr" sz="quarter" idx="3"/>
          </p:nvPr>
        </p:nvSpPr>
        <p:spPr>
          <a:xfrm>
            <a:off x="4165600" y="6492240"/>
            <a:ext cx="3860800" cy="228600"/>
          </a:xfrm>
          <a:prstGeom prst="rect">
            <a:avLst/>
          </a:prstGeom>
        </p:spPr>
        <p:txBody>
          <a:bodyPr vert="horz" lIns="0" tIns="0" rIns="0" bIns="0" rtlCol="0" anchor="b"/>
          <a:lstStyle>
            <a:lvl1pPr algn="ctr">
              <a:defRPr sz="1067">
                <a:solidFill>
                  <a:schemeClr val="tx1">
                    <a:tint val="75000"/>
                  </a:schemeClr>
                </a:solidFill>
              </a:defRPr>
            </a:lvl1pPr>
          </a:lstStyle>
          <a:p>
            <a:r>
              <a:rPr lang="en-US">
                <a:solidFill>
                  <a:srgbClr val="292929">
                    <a:tint val="75000"/>
                  </a:srgbClr>
                </a:solidFill>
              </a:rPr>
              <a:t>Microsoft Confidential</a:t>
            </a:r>
          </a:p>
        </p:txBody>
      </p:sp>
      <p:sp>
        <p:nvSpPr>
          <p:cNvPr id="9" name="Date Placeholder 3"/>
          <p:cNvSpPr>
            <a:spLocks noGrp="1"/>
          </p:cNvSpPr>
          <p:nvPr>
            <p:ph type="dt" sz="half" idx="2"/>
          </p:nvPr>
        </p:nvSpPr>
        <p:spPr>
          <a:xfrm>
            <a:off x="304800" y="6464808"/>
            <a:ext cx="2844800" cy="256032"/>
          </a:xfrm>
          <a:prstGeom prst="rect">
            <a:avLst/>
          </a:prstGeom>
        </p:spPr>
        <p:txBody>
          <a:bodyPr vert="horz" lIns="0" tIns="0" rIns="0" bIns="0" rtlCol="0" anchor="b"/>
          <a:lstStyle>
            <a:lvl1pPr algn="l">
              <a:defRPr lang="en-US" sz="1067" smtClean="0">
                <a:solidFill>
                  <a:schemeClr val="tx1">
                    <a:tint val="75000"/>
                  </a:schemeClr>
                </a:solidFill>
              </a:defRPr>
            </a:lvl1pPr>
          </a:lstStyle>
          <a:p>
            <a:fld id="{FB4469CA-BC42-4EEE-A9C1-09712B6765A2}" type="datetimeFigureOut">
              <a:rPr lang="en-US">
                <a:solidFill>
                  <a:srgbClr val="292929">
                    <a:tint val="75000"/>
                  </a:srgbClr>
                </a:solidFill>
              </a:rPr>
              <a:pPr/>
              <a:t>5/14/2020</a:t>
            </a:fld>
            <a:endParaRPr>
              <a:solidFill>
                <a:srgbClr val="292929">
                  <a:tint val="75000"/>
                </a:srgbClr>
              </a:solidFill>
            </a:endParaRPr>
          </a:p>
        </p:txBody>
      </p:sp>
    </p:spTree>
    <p:extLst>
      <p:ext uri="{BB962C8B-B14F-4D97-AF65-F5344CB8AC3E}">
        <p14:creationId xmlns:p14="http://schemas.microsoft.com/office/powerpoint/2010/main" val="2074430066"/>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241.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8"/>
            <a:ext cx="11018520" cy="22665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9887654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42.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1" y="1434371"/>
            <a:ext cx="11018520" cy="2266583"/>
          </a:xfrm>
        </p:spPr>
        <p:txBody>
          <a:bodyPr wrap="square">
            <a:spAutoFit/>
          </a:bodyPr>
          <a:lstStyle>
            <a:lvl1pPr marL="0" indent="0">
              <a:buNone/>
              <a:defRPr/>
            </a:lvl1pPr>
            <a:lvl2pPr marL="228594" indent="0">
              <a:buNone/>
              <a:defRPr/>
            </a:lvl2pPr>
            <a:lvl3pPr marL="457189" indent="0">
              <a:buNone/>
              <a:defRPr/>
            </a:lvl3pPr>
            <a:lvl4pPr marL="685783" indent="0">
              <a:buNone/>
              <a:defRPr/>
            </a:lvl4pPr>
            <a:lvl5pPr marL="91437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332172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43.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8"/>
            <a:ext cx="11018520"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7829172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44.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EE474-ED6B-4CCA-A0D4-81AB90FC4ECD}"/>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3A3A1B64-7CF1-4740-9C67-5BF22CB20A1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1A67F6ED-0316-49D2-A69F-213AEDF034B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1B980A41-FEDD-43A7-8C46-7B217F18A1EB}"/>
              </a:ext>
            </a:extLst>
          </p:cNvPr>
          <p:cNvSpPr>
            <a:spLocks noGrp="1"/>
          </p:cNvSpPr>
          <p:nvPr>
            <p:ph type="dt" sz="half" idx="10"/>
          </p:nvPr>
        </p:nvSpPr>
        <p:spPr/>
        <p:txBody>
          <a:bodyPr/>
          <a:lstStyle/>
          <a:p>
            <a:fld id="{894C087B-338C-4182-AF63-7FDC88A654E5}" type="datetimeFigureOut">
              <a:rPr lang="en-GB" smtClean="0"/>
              <a:t>14/05/2020</a:t>
            </a:fld>
            <a:endParaRPr lang="en-GB"/>
          </a:p>
        </p:txBody>
      </p:sp>
      <p:sp>
        <p:nvSpPr>
          <p:cNvPr id="6" name="Footer Placeholder 5">
            <a:extLst>
              <a:ext uri="{FF2B5EF4-FFF2-40B4-BE49-F238E27FC236}">
                <a16:creationId xmlns:a16="http://schemas.microsoft.com/office/drawing/2014/main" id="{912801BB-A612-4EB6-BCF8-C00050913498}"/>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73B21B8-2689-4860-A4A4-2529DC22D9FF}"/>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689969658"/>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259080" y="259079"/>
            <a:ext cx="11699875" cy="6341110"/>
          </a:xfrm>
          <a:custGeom>
            <a:avLst/>
            <a:gdLst/>
            <a:ahLst/>
            <a:cxnLst/>
            <a:rect l="l" t="t" r="r" b="b"/>
            <a:pathLst>
              <a:path w="11699875" h="6341109">
                <a:moveTo>
                  <a:pt x="11636502" y="63246"/>
                </a:moveTo>
                <a:lnTo>
                  <a:pt x="63246" y="63246"/>
                </a:lnTo>
                <a:lnTo>
                  <a:pt x="63246" y="6278118"/>
                </a:lnTo>
                <a:lnTo>
                  <a:pt x="11636502" y="6278118"/>
                </a:lnTo>
                <a:lnTo>
                  <a:pt x="11636502" y="63246"/>
                </a:lnTo>
                <a:close/>
              </a:path>
              <a:path w="11699875" h="6341109">
                <a:moveTo>
                  <a:pt x="11699748" y="0"/>
                </a:moveTo>
                <a:lnTo>
                  <a:pt x="11674475" y="0"/>
                </a:lnTo>
                <a:lnTo>
                  <a:pt x="11674475" y="25400"/>
                </a:lnTo>
                <a:lnTo>
                  <a:pt x="11674475" y="6315710"/>
                </a:lnTo>
                <a:lnTo>
                  <a:pt x="25298" y="6315710"/>
                </a:lnTo>
                <a:lnTo>
                  <a:pt x="25298" y="25400"/>
                </a:lnTo>
                <a:lnTo>
                  <a:pt x="11674475" y="25400"/>
                </a:lnTo>
                <a:lnTo>
                  <a:pt x="11674475" y="0"/>
                </a:lnTo>
                <a:lnTo>
                  <a:pt x="0" y="0"/>
                </a:lnTo>
                <a:lnTo>
                  <a:pt x="0" y="25400"/>
                </a:lnTo>
                <a:lnTo>
                  <a:pt x="0" y="6315710"/>
                </a:lnTo>
                <a:lnTo>
                  <a:pt x="0" y="6341110"/>
                </a:lnTo>
                <a:lnTo>
                  <a:pt x="11699748" y="6341110"/>
                </a:lnTo>
                <a:lnTo>
                  <a:pt x="11699748" y="6316065"/>
                </a:lnTo>
                <a:lnTo>
                  <a:pt x="11699748" y="6315710"/>
                </a:lnTo>
                <a:lnTo>
                  <a:pt x="11699748" y="25400"/>
                </a:lnTo>
                <a:lnTo>
                  <a:pt x="11699748" y="25273"/>
                </a:lnTo>
                <a:lnTo>
                  <a:pt x="11699748" y="0"/>
                </a:lnTo>
                <a:close/>
              </a:path>
            </a:pathLst>
          </a:custGeom>
          <a:solidFill>
            <a:srgbClr val="404040"/>
          </a:solidFill>
        </p:spPr>
        <p:txBody>
          <a:bodyPr wrap="square" lIns="0" tIns="0" rIns="0" bIns="0" rtlCol="0"/>
          <a:lstStyle/>
          <a:p>
            <a:endParaRPr/>
          </a:p>
        </p:txBody>
      </p:sp>
      <p:sp>
        <p:nvSpPr>
          <p:cNvPr id="2" name="Holder 2"/>
          <p:cNvSpPr>
            <a:spLocks noGrp="1"/>
          </p:cNvSpPr>
          <p:nvPr>
            <p:ph type="ctrTitle"/>
          </p:nvPr>
        </p:nvSpPr>
        <p:spPr>
          <a:xfrm>
            <a:off x="5128133" y="2973704"/>
            <a:ext cx="1935733" cy="909320"/>
          </a:xfrm>
          <a:prstGeom prst="rect">
            <a:avLst/>
          </a:prstGeom>
        </p:spPr>
        <p:txBody>
          <a:bodyPr wrap="square" lIns="0" tIns="0" rIns="0" bIns="0">
            <a:spAutoFit/>
          </a:bodyPr>
          <a:lstStyle>
            <a:lvl1pPr>
              <a:defRPr sz="5800" b="0" i="0">
                <a:solidFill>
                  <a:schemeClr val="bg1"/>
                </a:solidFill>
                <a:latin typeface="Trebuchet MS"/>
                <a:cs typeface="Trebuchet MS"/>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5/14/2020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918437728"/>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200" b="0" i="0">
                <a:solidFill>
                  <a:schemeClr val="bg1"/>
                </a:solidFill>
                <a:latin typeface="Trebuchet MS"/>
                <a:cs typeface="Trebuchet MS"/>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5/14/2020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4118709503"/>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showMasterSp="0" type="obj" preserve="1">
  <p:cSld name="Two Content">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484631" y="470916"/>
            <a:ext cx="4380230" cy="5892165"/>
          </a:xfrm>
          <a:custGeom>
            <a:avLst/>
            <a:gdLst/>
            <a:ahLst/>
            <a:cxnLst/>
            <a:rect l="l" t="t" r="r" b="b"/>
            <a:pathLst>
              <a:path w="4380230" h="5892165">
                <a:moveTo>
                  <a:pt x="4156709" y="0"/>
                </a:moveTo>
                <a:lnTo>
                  <a:pt x="0" y="0"/>
                </a:lnTo>
                <a:lnTo>
                  <a:pt x="0" y="5891784"/>
                </a:lnTo>
                <a:lnTo>
                  <a:pt x="4158106" y="5891784"/>
                </a:lnTo>
                <a:lnTo>
                  <a:pt x="4165473" y="5844146"/>
                </a:lnTo>
                <a:lnTo>
                  <a:pt x="4176776" y="5767870"/>
                </a:lnTo>
                <a:lnTo>
                  <a:pt x="4202938" y="5569331"/>
                </a:lnTo>
                <a:lnTo>
                  <a:pt x="4218051" y="5450078"/>
                </a:lnTo>
                <a:lnTo>
                  <a:pt x="4233799" y="5315686"/>
                </a:lnTo>
                <a:lnTo>
                  <a:pt x="4250690" y="5169204"/>
                </a:lnTo>
                <a:lnTo>
                  <a:pt x="4267454" y="5010023"/>
                </a:lnTo>
                <a:lnTo>
                  <a:pt x="4284472" y="4840478"/>
                </a:lnTo>
                <a:lnTo>
                  <a:pt x="4300347" y="4657725"/>
                </a:lnTo>
                <a:lnTo>
                  <a:pt x="4315587" y="4466463"/>
                </a:lnTo>
                <a:lnTo>
                  <a:pt x="4329303" y="4264279"/>
                </a:lnTo>
                <a:lnTo>
                  <a:pt x="4342510" y="4053586"/>
                </a:lnTo>
                <a:lnTo>
                  <a:pt x="4354830" y="3833876"/>
                </a:lnTo>
                <a:lnTo>
                  <a:pt x="4359275" y="3721227"/>
                </a:lnTo>
                <a:lnTo>
                  <a:pt x="4364101" y="3606165"/>
                </a:lnTo>
                <a:lnTo>
                  <a:pt x="4368673" y="3489452"/>
                </a:lnTo>
                <a:lnTo>
                  <a:pt x="4371721" y="3371977"/>
                </a:lnTo>
                <a:lnTo>
                  <a:pt x="4377182" y="3131058"/>
                </a:lnTo>
                <a:lnTo>
                  <a:pt x="4379087" y="3007614"/>
                </a:lnTo>
                <a:lnTo>
                  <a:pt x="4379087" y="2882900"/>
                </a:lnTo>
                <a:lnTo>
                  <a:pt x="4379976" y="2756916"/>
                </a:lnTo>
                <a:lnTo>
                  <a:pt x="4379087" y="2629789"/>
                </a:lnTo>
                <a:lnTo>
                  <a:pt x="4375404" y="2371979"/>
                </a:lnTo>
                <a:lnTo>
                  <a:pt x="4367783" y="2109216"/>
                </a:lnTo>
                <a:lnTo>
                  <a:pt x="4363212" y="1977263"/>
                </a:lnTo>
                <a:lnTo>
                  <a:pt x="4356734" y="1844039"/>
                </a:lnTo>
                <a:lnTo>
                  <a:pt x="4349115" y="1709674"/>
                </a:lnTo>
                <a:lnTo>
                  <a:pt x="4341749" y="1574673"/>
                </a:lnTo>
                <a:lnTo>
                  <a:pt x="4332351" y="1439799"/>
                </a:lnTo>
                <a:lnTo>
                  <a:pt x="4309745" y="1167892"/>
                </a:lnTo>
                <a:lnTo>
                  <a:pt x="4296664" y="1030478"/>
                </a:lnTo>
                <a:lnTo>
                  <a:pt x="4282440" y="892556"/>
                </a:lnTo>
                <a:lnTo>
                  <a:pt x="4267454" y="756285"/>
                </a:lnTo>
                <a:lnTo>
                  <a:pt x="4249801" y="618236"/>
                </a:lnTo>
                <a:lnTo>
                  <a:pt x="4212335" y="342900"/>
                </a:lnTo>
                <a:lnTo>
                  <a:pt x="4190619" y="205486"/>
                </a:lnTo>
                <a:lnTo>
                  <a:pt x="4168267" y="68707"/>
                </a:lnTo>
                <a:lnTo>
                  <a:pt x="4156709" y="0"/>
                </a:lnTo>
                <a:close/>
              </a:path>
            </a:pathLst>
          </a:custGeom>
          <a:solidFill>
            <a:srgbClr val="404040"/>
          </a:solidFill>
        </p:spPr>
        <p:txBody>
          <a:bodyPr wrap="square" lIns="0" tIns="0" rIns="0" bIns="0" rtlCol="0"/>
          <a:lstStyle/>
          <a:p>
            <a:endParaRPr/>
          </a:p>
        </p:txBody>
      </p:sp>
      <p:sp>
        <p:nvSpPr>
          <p:cNvPr id="2" name="Holder 2"/>
          <p:cNvSpPr>
            <a:spLocks noGrp="1"/>
          </p:cNvSpPr>
          <p:nvPr>
            <p:ph type="title"/>
          </p:nvPr>
        </p:nvSpPr>
        <p:spPr/>
        <p:txBody>
          <a:bodyPr lIns="0" tIns="0" rIns="0" bIns="0"/>
          <a:lstStyle>
            <a:lvl1pPr>
              <a:defRPr sz="2200" b="0" i="0">
                <a:solidFill>
                  <a:schemeClr val="bg1"/>
                </a:solidFill>
                <a:latin typeface="Trebuchet MS"/>
                <a:cs typeface="Trebuchet MS"/>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5/14/2020</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274511298"/>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200" b="0" i="0">
                <a:solidFill>
                  <a:schemeClr val="bg1"/>
                </a:solidFill>
                <a:latin typeface="Trebuchet MS"/>
                <a:cs typeface="Trebuchet MS"/>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5/14/2020</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511079231"/>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484631" y="470916"/>
            <a:ext cx="4380230" cy="5892165"/>
          </a:xfrm>
          <a:custGeom>
            <a:avLst/>
            <a:gdLst/>
            <a:ahLst/>
            <a:cxnLst/>
            <a:rect l="l" t="t" r="r" b="b"/>
            <a:pathLst>
              <a:path w="4380230" h="5892165">
                <a:moveTo>
                  <a:pt x="4156709" y="0"/>
                </a:moveTo>
                <a:lnTo>
                  <a:pt x="0" y="0"/>
                </a:lnTo>
                <a:lnTo>
                  <a:pt x="0" y="5891784"/>
                </a:lnTo>
                <a:lnTo>
                  <a:pt x="4158106" y="5891784"/>
                </a:lnTo>
                <a:lnTo>
                  <a:pt x="4165473" y="5844146"/>
                </a:lnTo>
                <a:lnTo>
                  <a:pt x="4176776" y="5767870"/>
                </a:lnTo>
                <a:lnTo>
                  <a:pt x="4202938" y="5569331"/>
                </a:lnTo>
                <a:lnTo>
                  <a:pt x="4218051" y="5450078"/>
                </a:lnTo>
                <a:lnTo>
                  <a:pt x="4233799" y="5315686"/>
                </a:lnTo>
                <a:lnTo>
                  <a:pt x="4250690" y="5169204"/>
                </a:lnTo>
                <a:lnTo>
                  <a:pt x="4267454" y="5010023"/>
                </a:lnTo>
                <a:lnTo>
                  <a:pt x="4284472" y="4840478"/>
                </a:lnTo>
                <a:lnTo>
                  <a:pt x="4300347" y="4657725"/>
                </a:lnTo>
                <a:lnTo>
                  <a:pt x="4315587" y="4466463"/>
                </a:lnTo>
                <a:lnTo>
                  <a:pt x="4329303" y="4264279"/>
                </a:lnTo>
                <a:lnTo>
                  <a:pt x="4342510" y="4053586"/>
                </a:lnTo>
                <a:lnTo>
                  <a:pt x="4354830" y="3833876"/>
                </a:lnTo>
                <a:lnTo>
                  <a:pt x="4359275" y="3721227"/>
                </a:lnTo>
                <a:lnTo>
                  <a:pt x="4364101" y="3606165"/>
                </a:lnTo>
                <a:lnTo>
                  <a:pt x="4368673" y="3489452"/>
                </a:lnTo>
                <a:lnTo>
                  <a:pt x="4371721" y="3371977"/>
                </a:lnTo>
                <a:lnTo>
                  <a:pt x="4377182" y="3131058"/>
                </a:lnTo>
                <a:lnTo>
                  <a:pt x="4379087" y="3007614"/>
                </a:lnTo>
                <a:lnTo>
                  <a:pt x="4379087" y="2882900"/>
                </a:lnTo>
                <a:lnTo>
                  <a:pt x="4379976" y="2756916"/>
                </a:lnTo>
                <a:lnTo>
                  <a:pt x="4379087" y="2629789"/>
                </a:lnTo>
                <a:lnTo>
                  <a:pt x="4375404" y="2371979"/>
                </a:lnTo>
                <a:lnTo>
                  <a:pt x="4367783" y="2109216"/>
                </a:lnTo>
                <a:lnTo>
                  <a:pt x="4363212" y="1977263"/>
                </a:lnTo>
                <a:lnTo>
                  <a:pt x="4356734" y="1844039"/>
                </a:lnTo>
                <a:lnTo>
                  <a:pt x="4349115" y="1709674"/>
                </a:lnTo>
                <a:lnTo>
                  <a:pt x="4341749" y="1574673"/>
                </a:lnTo>
                <a:lnTo>
                  <a:pt x="4332351" y="1439799"/>
                </a:lnTo>
                <a:lnTo>
                  <a:pt x="4309745" y="1167892"/>
                </a:lnTo>
                <a:lnTo>
                  <a:pt x="4296664" y="1030478"/>
                </a:lnTo>
                <a:lnTo>
                  <a:pt x="4282440" y="892556"/>
                </a:lnTo>
                <a:lnTo>
                  <a:pt x="4267454" y="756285"/>
                </a:lnTo>
                <a:lnTo>
                  <a:pt x="4249801" y="618236"/>
                </a:lnTo>
                <a:lnTo>
                  <a:pt x="4212335" y="342900"/>
                </a:lnTo>
                <a:lnTo>
                  <a:pt x="4190619" y="205486"/>
                </a:lnTo>
                <a:lnTo>
                  <a:pt x="4168267" y="68707"/>
                </a:lnTo>
                <a:lnTo>
                  <a:pt x="4156709" y="0"/>
                </a:lnTo>
                <a:close/>
              </a:path>
            </a:pathLst>
          </a:custGeom>
          <a:solidFill>
            <a:srgbClr val="404040"/>
          </a:solidFill>
        </p:spPr>
        <p:txBody>
          <a:bodyPr wrap="square" lIns="0" tIns="0" rIns="0" bIns="0" rtlCol="0"/>
          <a:lstStyle/>
          <a:p>
            <a:endParaRPr/>
          </a:p>
        </p:txBody>
      </p:sp>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5/14/2020</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55073625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ContentType3-Empty-Custom">
    <p:spTree>
      <p:nvGrpSpPr>
        <p:cNvPr id="1" name=""/>
        <p:cNvGrpSpPr/>
        <p:nvPr/>
      </p:nvGrpSpPr>
      <p:grpSpPr>
        <a:xfrm>
          <a:off x="0" y="0"/>
          <a:ext cx="0" cy="0"/>
          <a:chOff x="0" y="0"/>
          <a:chExt cx="0" cy="0"/>
        </a:xfrm>
      </p:grpSpPr>
      <p:sp>
        <p:nvSpPr>
          <p:cNvPr id="4" name="Subtitle 2"/>
          <p:cNvSpPr>
            <a:spLocks noGrp="1"/>
          </p:cNvSpPr>
          <p:nvPr>
            <p:ph type="subTitle" idx="1"/>
          </p:nvPr>
        </p:nvSpPr>
        <p:spPr>
          <a:xfrm>
            <a:off x="136115" y="235321"/>
            <a:ext cx="3902485" cy="467411"/>
          </a:xfrm>
          <a:prstGeom prst="rect">
            <a:avLst/>
          </a:prstGeom>
        </p:spPr>
        <p:txBody>
          <a:bodyPr tIns="0" bIns="0">
            <a:noAutofit/>
          </a:bodyPr>
          <a:lstStyle>
            <a:lvl1pPr marL="0" indent="0" algn="l">
              <a:lnSpc>
                <a:spcPct val="100000"/>
              </a:lnSpc>
              <a:buNone/>
              <a:defRPr sz="2800" b="0" i="0" baseline="0">
                <a:solidFill>
                  <a:srgbClr val="5558AF"/>
                </a:solidFill>
                <a:latin typeface="Segoe UI" charset="0"/>
                <a:ea typeface="Segoe UI" charset="0"/>
                <a:cs typeface="Segoe UI"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US"/>
          </a:p>
        </p:txBody>
      </p:sp>
    </p:spTree>
    <p:extLst>
      <p:ext uri="{BB962C8B-B14F-4D97-AF65-F5344CB8AC3E}">
        <p14:creationId xmlns:p14="http://schemas.microsoft.com/office/powerpoint/2010/main" val="2705631251"/>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1553717" y="1891029"/>
            <a:ext cx="1024889" cy="1692771"/>
          </a:xfrm>
        </p:spPr>
        <p:txBody>
          <a:bodyPr/>
          <a:lstStyle/>
          <a:p>
            <a:r>
              <a:rPr lang="en-US"/>
              <a:t>Click to edit Master title style</a:t>
            </a:r>
          </a:p>
        </p:txBody>
      </p:sp>
      <p:sp>
        <p:nvSpPr>
          <p:cNvPr id="3" name="Text Placeholder 2"/>
          <p:cNvSpPr>
            <a:spLocks noGrp="1"/>
          </p:cNvSpPr>
          <p:nvPr>
            <p:ph type="body" sz="quarter" idx="10"/>
          </p:nvPr>
        </p:nvSpPr>
        <p:spPr>
          <a:xfrm>
            <a:off x="584200" y="1435498"/>
            <a:ext cx="11018520" cy="13849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1529867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51.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1553717" y="1891029"/>
            <a:ext cx="1024889" cy="1692771"/>
          </a:xfrm>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1" y="1435100"/>
            <a:ext cx="11018839" cy="13849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2158737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52.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1553717" y="1891029"/>
            <a:ext cx="1024889" cy="1692771"/>
          </a:xfrm>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1" y="1435100"/>
            <a:ext cx="11018839" cy="13849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8828445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53.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1553717" y="1891029"/>
            <a:ext cx="1024889" cy="1692771"/>
          </a:xfrm>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1" y="1435100"/>
            <a:ext cx="11018839" cy="13849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917940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89078" y="228601"/>
            <a:ext cx="11296417" cy="812531"/>
          </a:xfrm>
        </p:spPr>
        <p:txBody>
          <a:bodyPr/>
          <a:lstStyle>
            <a:lvl1pPr>
              <a:defRPr/>
            </a:lvl1pPr>
          </a:lstStyle>
          <a:p>
            <a:r>
              <a:rPr lang="en-US"/>
              <a:t>Click to edit Master title style</a:t>
            </a:r>
          </a:p>
        </p:txBody>
      </p:sp>
      <p:sp>
        <p:nvSpPr>
          <p:cNvPr id="3" name="Content Placeholder 2"/>
          <p:cNvSpPr>
            <a:spLocks noGrp="1"/>
          </p:cNvSpPr>
          <p:nvPr>
            <p:ph idx="1"/>
          </p:nvPr>
        </p:nvSpPr>
        <p:spPr>
          <a:xfrm>
            <a:off x="489078" y="1444752"/>
            <a:ext cx="11296417" cy="2858219"/>
          </a:xfrm>
        </p:spPr>
        <p:txBody>
          <a:bodyPr/>
          <a:lstStyle>
            <a:lvl1pPr>
              <a:lnSpc>
                <a:spcPct val="100000"/>
              </a:lnSpc>
              <a:spcBef>
                <a:spcPts val="1600"/>
              </a:spcBef>
              <a:buClrTx/>
              <a:defRPr/>
            </a:lvl1pPr>
            <a:lvl2pPr marL="1528195" indent="-524920" defTabSz="1667892">
              <a:lnSpc>
                <a:spcPct val="100000"/>
              </a:lnSpc>
              <a:spcBef>
                <a:spcPts val="400"/>
              </a:spcBef>
              <a:buClrTx/>
              <a:defRPr/>
            </a:lvl2pPr>
            <a:lvl3pPr marL="2216095" indent="-459306">
              <a:lnSpc>
                <a:spcPct val="100000"/>
              </a:lnSpc>
              <a:buClrTx/>
              <a:defRPr/>
            </a:lvl3pPr>
            <a:lvl4pPr marL="2825680" indent="-459306">
              <a:lnSpc>
                <a:spcPct val="100000"/>
              </a:lnSpc>
              <a:buClrTx/>
              <a:defRPr/>
            </a:lvl4pPr>
            <a:lvl5pPr marL="3433148" indent="-446606">
              <a:lnSpc>
                <a:spcPct val="100000"/>
              </a:lnSpc>
              <a:buClrTx/>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47719076"/>
      </p:ext>
    </p:extLst>
  </p:cSld>
  <p:clrMapOvr>
    <a:masterClrMapping/>
  </p:clrMapOvr>
  <p:transition spd="slow">
    <p:push/>
  </p:transition>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93906" y="228603"/>
            <a:ext cx="11295781" cy="812531"/>
          </a:xfrm>
        </p:spPr>
        <p:txBody>
          <a:bodyPr/>
          <a:lstStyle>
            <a:lvl1pPr>
              <a:defRPr/>
            </a:lvl1pPr>
          </a:lstStyle>
          <a:p>
            <a:r>
              <a:rPr lang="en-US"/>
              <a:t>Click to edit Master title style</a:t>
            </a:r>
          </a:p>
        </p:txBody>
      </p:sp>
      <p:sp>
        <p:nvSpPr>
          <p:cNvPr id="3" name="Content Placeholder 2"/>
          <p:cNvSpPr>
            <a:spLocks noGrp="1"/>
          </p:cNvSpPr>
          <p:nvPr>
            <p:ph sz="half" idx="1"/>
          </p:nvPr>
        </p:nvSpPr>
        <p:spPr>
          <a:xfrm>
            <a:off x="516073" y="1447805"/>
            <a:ext cx="5491005" cy="2884892"/>
          </a:xfrm>
        </p:spPr>
        <p:txBody>
          <a:bodyPr/>
          <a:lstStyle>
            <a:lvl1pPr marL="453271" indent="-453271">
              <a:lnSpc>
                <a:spcPct val="90000"/>
              </a:lnSpc>
              <a:defRPr sz="3733"/>
            </a:lvl1pPr>
            <a:lvl2pPr marL="897724" indent="-433870">
              <a:lnSpc>
                <a:spcPct val="90000"/>
              </a:lnSpc>
              <a:defRPr sz="3200"/>
            </a:lvl2pPr>
            <a:lvl3pPr marL="1271628" indent="-384486">
              <a:lnSpc>
                <a:spcPct val="90000"/>
              </a:lnSpc>
              <a:defRPr sz="2667"/>
            </a:lvl3pPr>
            <a:lvl4pPr marL="1636714" indent="-365086">
              <a:lnSpc>
                <a:spcPct val="90000"/>
              </a:lnSpc>
              <a:defRPr sz="2533"/>
            </a:lvl4pPr>
            <a:lvl5pPr marL="2021201" indent="-373904">
              <a:lnSpc>
                <a:spcPct val="90000"/>
              </a:lnSpc>
              <a:defRPr sz="2533"/>
            </a:lvl5pPr>
            <a:lvl6pPr>
              <a:defRPr sz="2533"/>
            </a:lvl6pPr>
            <a:lvl7pPr>
              <a:defRPr sz="2533"/>
            </a:lvl7pPr>
            <a:lvl8pPr>
              <a:defRPr sz="2533"/>
            </a:lvl8pPr>
            <a:lvl9pPr>
              <a:defRPr sz="25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83335" y="1447805"/>
            <a:ext cx="5494181" cy="2884892"/>
          </a:xfrm>
        </p:spPr>
        <p:txBody>
          <a:bodyPr/>
          <a:lstStyle>
            <a:lvl1pPr marL="463854" indent="-463854">
              <a:lnSpc>
                <a:spcPct val="90000"/>
              </a:lnSpc>
              <a:defRPr sz="3733"/>
            </a:lvl1pPr>
            <a:lvl2pPr marL="897724" indent="-453271">
              <a:lnSpc>
                <a:spcPct val="90000"/>
              </a:lnSpc>
              <a:defRPr sz="3200"/>
            </a:lvl2pPr>
            <a:lvl3pPr marL="1282211" indent="-403887">
              <a:lnSpc>
                <a:spcPct val="90000"/>
              </a:lnSpc>
              <a:defRPr sz="2667"/>
            </a:lvl3pPr>
            <a:lvl4pPr marL="1636714" indent="-354504">
              <a:lnSpc>
                <a:spcPct val="90000"/>
              </a:lnSpc>
              <a:defRPr sz="2533"/>
            </a:lvl4pPr>
            <a:lvl5pPr marL="2021201" indent="-365086">
              <a:lnSpc>
                <a:spcPct val="90000"/>
              </a:lnSpc>
              <a:defRPr sz="2533"/>
            </a:lvl5pPr>
            <a:lvl6pPr>
              <a:defRPr sz="2533"/>
            </a:lvl6pPr>
            <a:lvl7pPr>
              <a:defRPr sz="2533"/>
            </a:lvl7pPr>
            <a:lvl8pPr>
              <a:defRPr sz="2533"/>
            </a:lvl8pPr>
            <a:lvl9pPr>
              <a:defRPr sz="25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24939975"/>
      </p:ext>
    </p:extLst>
  </p:cSld>
  <p:clrMapOvr>
    <a:masterClrMapping/>
  </p:clrMapOvr>
  <p:transition spd="slow">
    <p:push/>
  </p:transition>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93904" y="228603"/>
            <a:ext cx="11161443" cy="812531"/>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516074" y="1296142"/>
            <a:ext cx="5487829" cy="461665"/>
          </a:xfrm>
        </p:spPr>
        <p:txBody>
          <a:bodyPr anchor="b"/>
          <a:lstStyle>
            <a:lvl1pPr marL="0" indent="0">
              <a:lnSpc>
                <a:spcPct val="90000"/>
              </a:lnSpc>
              <a:spcBef>
                <a:spcPts val="0"/>
              </a:spcBef>
              <a:buNone/>
              <a:defRPr sz="3333" b="1"/>
            </a:lvl1pPr>
            <a:lvl2pPr marL="609535" indent="0">
              <a:buNone/>
              <a:defRPr sz="2667" b="1"/>
            </a:lvl2pPr>
            <a:lvl3pPr marL="1219070" indent="0">
              <a:buNone/>
              <a:defRPr sz="2533" b="1"/>
            </a:lvl3pPr>
            <a:lvl4pPr marL="1828605" indent="0">
              <a:buNone/>
              <a:defRPr sz="2133" b="1"/>
            </a:lvl4pPr>
            <a:lvl5pPr marL="2438140" indent="0">
              <a:buNone/>
              <a:defRPr sz="2133" b="1"/>
            </a:lvl5pPr>
            <a:lvl6pPr marL="3047674" indent="0">
              <a:buNone/>
              <a:defRPr sz="2133" b="1"/>
            </a:lvl6pPr>
            <a:lvl7pPr marL="3657210" indent="0">
              <a:buNone/>
              <a:defRPr sz="2133" b="1"/>
            </a:lvl7pPr>
            <a:lvl8pPr marL="4266745" indent="0">
              <a:buNone/>
              <a:defRPr sz="2133" b="1"/>
            </a:lvl8pPr>
            <a:lvl9pPr marL="4876279" indent="0">
              <a:buNone/>
              <a:defRPr sz="2133" b="1"/>
            </a:lvl9pPr>
          </a:lstStyle>
          <a:p>
            <a:pPr lvl="0"/>
            <a:r>
              <a:rPr lang="en-US"/>
              <a:t>Click to edit Master text styles</a:t>
            </a:r>
          </a:p>
        </p:txBody>
      </p:sp>
      <p:sp>
        <p:nvSpPr>
          <p:cNvPr id="4" name="Content Placeholder 3"/>
          <p:cNvSpPr>
            <a:spLocks noGrp="1"/>
          </p:cNvSpPr>
          <p:nvPr>
            <p:ph sz="half" idx="2"/>
          </p:nvPr>
        </p:nvSpPr>
        <p:spPr>
          <a:xfrm>
            <a:off x="516073" y="2133603"/>
            <a:ext cx="5486400" cy="2072363"/>
          </a:xfrm>
        </p:spPr>
        <p:txBody>
          <a:bodyPr/>
          <a:lstStyle>
            <a:lvl1pPr marL="375669" indent="-375669">
              <a:defRPr sz="3067"/>
            </a:lvl1pPr>
            <a:lvl2pPr marL="749575" indent="-354504">
              <a:defRPr sz="2667"/>
            </a:lvl2pPr>
            <a:lvl3pPr marL="1084677" indent="-324521">
              <a:defRPr sz="2533"/>
            </a:lvl3pPr>
            <a:lvl4pPr marL="1400380" indent="-305122">
              <a:defRPr sz="2267"/>
            </a:lvl4pPr>
            <a:lvl5pPr marL="1705499" indent="-275138">
              <a:defRPr sz="2267"/>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89687" y="1296142"/>
            <a:ext cx="5487829" cy="461665"/>
          </a:xfrm>
        </p:spPr>
        <p:txBody>
          <a:bodyPr anchor="b"/>
          <a:lstStyle>
            <a:lvl1pPr marL="0" indent="0">
              <a:lnSpc>
                <a:spcPct val="90000"/>
              </a:lnSpc>
              <a:spcBef>
                <a:spcPts val="0"/>
              </a:spcBef>
              <a:buNone/>
              <a:defRPr sz="3333" b="1"/>
            </a:lvl1pPr>
            <a:lvl2pPr marL="609535" indent="0">
              <a:buNone/>
              <a:defRPr sz="2667" b="1"/>
            </a:lvl2pPr>
            <a:lvl3pPr marL="1219070" indent="0">
              <a:buNone/>
              <a:defRPr sz="2533" b="1"/>
            </a:lvl3pPr>
            <a:lvl4pPr marL="1828605" indent="0">
              <a:buNone/>
              <a:defRPr sz="2133" b="1"/>
            </a:lvl4pPr>
            <a:lvl5pPr marL="2438140" indent="0">
              <a:buNone/>
              <a:defRPr sz="2133" b="1"/>
            </a:lvl5pPr>
            <a:lvl6pPr marL="3047674" indent="0">
              <a:buNone/>
              <a:defRPr sz="2133" b="1"/>
            </a:lvl6pPr>
            <a:lvl7pPr marL="3657210" indent="0">
              <a:buNone/>
              <a:defRPr sz="2133" b="1"/>
            </a:lvl7pPr>
            <a:lvl8pPr marL="4266745" indent="0">
              <a:buNone/>
              <a:defRPr sz="2133" b="1"/>
            </a:lvl8pPr>
            <a:lvl9pPr marL="4876279" indent="0">
              <a:buNone/>
              <a:defRPr sz="2133" b="1"/>
            </a:lvl9pPr>
          </a:lstStyle>
          <a:p>
            <a:pPr lvl="0"/>
            <a:r>
              <a:rPr lang="en-US"/>
              <a:t>Click to edit Master text styles</a:t>
            </a:r>
          </a:p>
        </p:txBody>
      </p:sp>
      <p:sp>
        <p:nvSpPr>
          <p:cNvPr id="6" name="Content Placeholder 5"/>
          <p:cNvSpPr>
            <a:spLocks noGrp="1"/>
          </p:cNvSpPr>
          <p:nvPr>
            <p:ph sz="quarter" idx="4"/>
          </p:nvPr>
        </p:nvSpPr>
        <p:spPr>
          <a:xfrm>
            <a:off x="6189687" y="2133605"/>
            <a:ext cx="5487829" cy="2072363"/>
          </a:xfrm>
        </p:spPr>
        <p:txBody>
          <a:bodyPr/>
          <a:lstStyle>
            <a:lvl1pPr marL="395067" indent="-395067">
              <a:defRPr sz="3067"/>
            </a:lvl1pPr>
            <a:lvl2pPr marL="760156" indent="-365086">
              <a:defRPr sz="2667"/>
            </a:lvl2pPr>
            <a:lvl3pPr marL="1095258" indent="-326285">
              <a:defRPr sz="2533"/>
            </a:lvl3pPr>
            <a:lvl4pPr marL="1400380" indent="-315703">
              <a:defRPr sz="2267"/>
            </a:lvl4pPr>
            <a:lvl5pPr marL="1705499" indent="-294538">
              <a:defRPr sz="2267"/>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75540863"/>
      </p:ext>
    </p:extLst>
  </p:cSld>
  <p:clrMapOvr>
    <a:masterClrMapping/>
  </p:clrMapOvr>
  <p:transition spd="slow">
    <p:push/>
  </p:transition>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93907" y="228603"/>
            <a:ext cx="11161444" cy="812531"/>
          </a:xfrm>
        </p:spPr>
        <p:txBody>
          <a:bodyPr/>
          <a:lstStyle>
            <a:lvl1pPr>
              <a:defRPr/>
            </a:lvl1pPr>
          </a:lstStyle>
          <a:p>
            <a:r>
              <a:rPr lang="en-US"/>
              <a:t>Click to edit Master title style</a:t>
            </a:r>
          </a:p>
        </p:txBody>
      </p:sp>
    </p:spTree>
    <p:extLst>
      <p:ext uri="{BB962C8B-B14F-4D97-AF65-F5344CB8AC3E}">
        <p14:creationId xmlns:p14="http://schemas.microsoft.com/office/powerpoint/2010/main" val="1355391604"/>
      </p:ext>
    </p:extLst>
  </p:cSld>
  <p:clrMapOvr>
    <a:masterClrMapping/>
  </p:clrMapOvr>
  <p:transition spd="slow">
    <p:push/>
  </p:transition>
</p:sldLayout>
</file>

<file path=ppt/slideLayouts/slideLayout25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30969194"/>
      </p:ext>
    </p:extLst>
  </p:cSld>
  <p:clrMapOvr>
    <a:masterClrMapping/>
  </p:clrMapOvr>
  <p:transition spd="slow">
    <p:push/>
  </p:transition>
</p:sldLayout>
</file>

<file path=ppt/slideLayouts/slideLayout259.xml><?xml version="1.0" encoding="utf-8"?>
<p:sldLayout xmlns:a="http://schemas.openxmlformats.org/drawingml/2006/main" xmlns:r="http://schemas.openxmlformats.org/officeDocument/2006/relationships" xmlns:p="http://schemas.openxmlformats.org/presentationml/2006/main">
  <p:cSld name="Title and Content- Bullets">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304800" y="1341122"/>
            <a:ext cx="11582400" cy="1764585"/>
          </a:xfrm>
        </p:spPr>
        <p:txBody>
          <a:bodyPr/>
          <a:lstStyle>
            <a:lvl1pPr>
              <a:buClr>
                <a:schemeClr val="tx1"/>
              </a:buClr>
              <a:defRPr>
                <a:solidFill>
                  <a:schemeClr val="tx1"/>
                </a:solidFill>
              </a:defRPr>
            </a:lvl1pPr>
            <a:lvl2pPr>
              <a:buClr>
                <a:schemeClr val="tx1"/>
              </a:buClr>
              <a:defRPr spc="-93" baseline="0">
                <a:solidFill>
                  <a:schemeClr val="tx1"/>
                </a:solidFill>
              </a:defRPr>
            </a:lvl2pPr>
            <a:lvl3pPr>
              <a:buClr>
                <a:schemeClr val="tx1"/>
              </a:buClr>
              <a:defRPr spc="-93" baseline="0">
                <a:solidFill>
                  <a:schemeClr val="tx1"/>
                </a:solidFill>
              </a:defRPr>
            </a:lvl3pPr>
            <a:lvl4pPr>
              <a:defRPr spc="-93" baseline="0">
                <a:solidFill>
                  <a:schemeClr val="tx2"/>
                </a:solidFill>
              </a:defRPr>
            </a:lvl4pPr>
            <a:lvl5pPr>
              <a:defRPr spc="-93" baseline="0">
                <a:solidFill>
                  <a:schemeClr val="tx2"/>
                </a:solidFill>
              </a:defRPr>
            </a:lvl5pPr>
          </a:lstStyle>
          <a:p>
            <a:pPr lvl="0"/>
            <a:r>
              <a:rPr lang="en-US"/>
              <a:t>Click to edit master text styles</a:t>
            </a:r>
          </a:p>
          <a:p>
            <a:pPr lvl="1"/>
            <a:r>
              <a:rPr lang="en-US"/>
              <a:t>Second level</a:t>
            </a:r>
          </a:p>
          <a:p>
            <a:pPr lvl="2"/>
            <a:r>
              <a:rPr lang="en-US"/>
              <a:t>Third level</a:t>
            </a:r>
          </a:p>
        </p:txBody>
      </p:sp>
      <p:sp>
        <p:nvSpPr>
          <p:cNvPr id="11" name="Title Placeholder 1"/>
          <p:cNvSpPr>
            <a:spLocks noGrp="1"/>
          </p:cNvSpPr>
          <p:nvPr>
            <p:ph type="title" hasCustomPrompt="1"/>
          </p:nvPr>
        </p:nvSpPr>
        <p:spPr>
          <a:xfrm>
            <a:off x="304800" y="228600"/>
            <a:ext cx="11582400" cy="975360"/>
          </a:xfrm>
          <a:prstGeom prst="rect">
            <a:avLst/>
          </a:prstGeom>
        </p:spPr>
        <p:txBody>
          <a:bodyPr vert="horz" lIns="0" tIns="45720" rIns="0" bIns="45720" rtlCol="0" anchor="ctr">
            <a:noAutofit/>
          </a:bodyPr>
          <a:lstStyle/>
          <a:p>
            <a:r>
              <a:rPr lang="en-US"/>
              <a:t>Click To Edit Master Title Style</a:t>
            </a:r>
          </a:p>
        </p:txBody>
      </p:sp>
      <p:sp>
        <p:nvSpPr>
          <p:cNvPr id="7" name="Slide Number Placeholder 13"/>
          <p:cNvSpPr>
            <a:spLocks noGrp="1"/>
          </p:cNvSpPr>
          <p:nvPr>
            <p:ph type="sldNum" sz="quarter" idx="4"/>
          </p:nvPr>
        </p:nvSpPr>
        <p:spPr>
          <a:xfrm>
            <a:off x="9029700" y="6492240"/>
            <a:ext cx="2844800" cy="228600"/>
          </a:xfrm>
          <a:prstGeom prst="rect">
            <a:avLst/>
          </a:prstGeom>
        </p:spPr>
        <p:txBody>
          <a:bodyPr vert="horz" lIns="0" tIns="0" rIns="0" bIns="0" rtlCol="0" anchor="b"/>
          <a:lstStyle>
            <a:lvl1pPr algn="r">
              <a:defRPr sz="1067">
                <a:solidFill>
                  <a:schemeClr val="tx1">
                    <a:tint val="75000"/>
                  </a:schemeClr>
                </a:solidFill>
              </a:defRPr>
            </a:lvl1pPr>
          </a:lstStyle>
          <a:p>
            <a:fld id="{4D559498-6F32-4518-B050-2445236CF51F}" type="slidenum">
              <a:rPr lang="en-US" smtClean="0">
                <a:solidFill>
                  <a:srgbClr val="292929">
                    <a:tint val="75000"/>
                  </a:srgbClr>
                </a:solidFill>
              </a:rPr>
              <a:pPr/>
              <a:t>‹#›</a:t>
            </a:fld>
            <a:endParaRPr lang="en-US">
              <a:solidFill>
                <a:srgbClr val="292929">
                  <a:tint val="75000"/>
                </a:srgbClr>
              </a:solidFill>
            </a:endParaRPr>
          </a:p>
        </p:txBody>
      </p:sp>
      <p:sp>
        <p:nvSpPr>
          <p:cNvPr id="8" name="Footer Placeholder 12"/>
          <p:cNvSpPr>
            <a:spLocks noGrp="1"/>
          </p:cNvSpPr>
          <p:nvPr>
            <p:ph type="ftr" sz="quarter" idx="3"/>
          </p:nvPr>
        </p:nvSpPr>
        <p:spPr>
          <a:xfrm>
            <a:off x="4165600" y="6492240"/>
            <a:ext cx="3860800" cy="228600"/>
          </a:xfrm>
          <a:prstGeom prst="rect">
            <a:avLst/>
          </a:prstGeom>
        </p:spPr>
        <p:txBody>
          <a:bodyPr vert="horz" lIns="0" tIns="0" rIns="0" bIns="0" rtlCol="0" anchor="b"/>
          <a:lstStyle>
            <a:lvl1pPr algn="ctr">
              <a:defRPr sz="1067">
                <a:solidFill>
                  <a:schemeClr val="tx1">
                    <a:tint val="75000"/>
                  </a:schemeClr>
                </a:solidFill>
              </a:defRPr>
            </a:lvl1pPr>
          </a:lstStyle>
          <a:p>
            <a:r>
              <a:rPr lang="en-US">
                <a:solidFill>
                  <a:srgbClr val="292929">
                    <a:tint val="75000"/>
                  </a:srgbClr>
                </a:solidFill>
              </a:rPr>
              <a:t>Microsoft Confidential</a:t>
            </a:r>
          </a:p>
        </p:txBody>
      </p:sp>
      <p:sp>
        <p:nvSpPr>
          <p:cNvPr id="9" name="Date Placeholder 3"/>
          <p:cNvSpPr>
            <a:spLocks noGrp="1"/>
          </p:cNvSpPr>
          <p:nvPr>
            <p:ph type="dt" sz="half" idx="2"/>
          </p:nvPr>
        </p:nvSpPr>
        <p:spPr>
          <a:xfrm>
            <a:off x="304800" y="6464808"/>
            <a:ext cx="2844800" cy="256032"/>
          </a:xfrm>
          <a:prstGeom prst="rect">
            <a:avLst/>
          </a:prstGeom>
        </p:spPr>
        <p:txBody>
          <a:bodyPr vert="horz" lIns="0" tIns="0" rIns="0" bIns="0" rtlCol="0" anchor="b"/>
          <a:lstStyle>
            <a:lvl1pPr algn="l">
              <a:defRPr lang="en-US" sz="1067" smtClean="0">
                <a:solidFill>
                  <a:schemeClr val="tx1">
                    <a:tint val="75000"/>
                  </a:schemeClr>
                </a:solidFill>
              </a:defRPr>
            </a:lvl1pPr>
          </a:lstStyle>
          <a:p>
            <a:fld id="{FB4469CA-BC42-4EEE-A9C1-09712B6765A2}" type="datetimeFigureOut">
              <a:rPr lang="en-US">
                <a:solidFill>
                  <a:srgbClr val="292929">
                    <a:tint val="75000"/>
                  </a:srgbClr>
                </a:solidFill>
              </a:rPr>
              <a:pPr/>
              <a:t>5/14/2020</a:t>
            </a:fld>
            <a:endParaRPr>
              <a:solidFill>
                <a:srgbClr val="292929">
                  <a:tint val="75000"/>
                </a:srgbClr>
              </a:solidFill>
            </a:endParaRPr>
          </a:p>
        </p:txBody>
      </p:sp>
    </p:spTree>
    <p:extLst>
      <p:ext uri="{BB962C8B-B14F-4D97-AF65-F5344CB8AC3E}">
        <p14:creationId xmlns:p14="http://schemas.microsoft.com/office/powerpoint/2010/main" val="1861801468"/>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070C3F2B-E3AC-5040-A01B-C3524FB413E6}" type="datetimeFigureOut">
              <a:rPr lang="en-US" smtClean="0"/>
              <a:t>5/14/2020</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634168AF-2389-C949-8A4E-0A342DB36584}" type="slidenum">
              <a:rPr lang="en-US" smtClean="0"/>
              <a:t>‹#›</a:t>
            </a:fld>
            <a:endParaRPr lang="en-US"/>
          </a:p>
        </p:txBody>
      </p:sp>
    </p:spTree>
    <p:extLst>
      <p:ext uri="{BB962C8B-B14F-4D97-AF65-F5344CB8AC3E}">
        <p14:creationId xmlns:p14="http://schemas.microsoft.com/office/powerpoint/2010/main" val="2591872595"/>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userDrawn="1">
  <p:cSld name="Presentation Title screen">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DE27EAF-70C7-479F-8CDD-0A656124AB32}"/>
              </a:ext>
            </a:extLst>
          </p:cNvPr>
          <p:cNvSpPr/>
          <p:nvPr userDrawn="1"/>
        </p:nvSpPr>
        <p:spPr bwMode="auto">
          <a:xfrm>
            <a:off x="5326064" y="1"/>
            <a:ext cx="6865937" cy="6865937"/>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49"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5" y="1908478"/>
            <a:ext cx="4167887" cy="1625060"/>
          </a:xfrm>
        </p:spPr>
        <p:txBody>
          <a:bodyPr anchor="b" anchorCtr="0">
            <a:spAutoFit/>
          </a:bodyPr>
          <a:lstStyle>
            <a:lvl1pPr>
              <a:defRPr/>
            </a:lvl1pPr>
          </a:lstStyle>
          <a:p>
            <a:r>
              <a:rPr lang="en-US"/>
              <a:t>Presentation title </a:t>
            </a:r>
          </a:p>
        </p:txBody>
      </p:sp>
      <p:sp>
        <p:nvSpPr>
          <p:cNvPr id="5" name="Text Placeholder 4"/>
          <p:cNvSpPr>
            <a:spLocks noGrp="1"/>
          </p:cNvSpPr>
          <p:nvPr>
            <p:ph type="body" sz="quarter" idx="12" hasCustomPrompt="1"/>
          </p:nvPr>
        </p:nvSpPr>
        <p:spPr>
          <a:xfrm>
            <a:off x="582043" y="3962401"/>
            <a:ext cx="4164583" cy="276999"/>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a:t>
            </a:r>
          </a:p>
        </p:txBody>
      </p:sp>
      <p:pic>
        <p:nvPicPr>
          <p:cNvPr id="8" name="Picture 7" descr="A screenshot of a computer&#10;&#10;Description generated with high confidence">
            <a:extLst>
              <a:ext uri="{FF2B5EF4-FFF2-40B4-BE49-F238E27FC236}">
                <a16:creationId xmlns:a16="http://schemas.microsoft.com/office/drawing/2014/main" id="{7F6B113F-63E0-4604-B908-E444BC78961C}"/>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335589" y="9657"/>
            <a:ext cx="6856412" cy="5136868"/>
          </a:xfrm>
          <a:prstGeom prst="rect">
            <a:avLst/>
          </a:prstGeom>
        </p:spPr>
      </p:pic>
    </p:spTree>
    <p:extLst>
      <p:ext uri="{BB962C8B-B14F-4D97-AF65-F5344CB8AC3E}">
        <p14:creationId xmlns:p14="http://schemas.microsoft.com/office/powerpoint/2010/main" val="3683081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61.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489079" y="228602"/>
            <a:ext cx="11296416" cy="590931"/>
          </a:xfrm>
        </p:spPr>
        <p:txBody>
          <a:bodyPr/>
          <a:lstStyle>
            <a:lvl1pPr marL="0" indent="0">
              <a:buFont typeface="Wingdings" panose="05000000000000000000" pitchFamily="2" charset="2"/>
              <a:buNone/>
              <a:defRPr sz="4267"/>
            </a:lvl1pPr>
          </a:lstStyle>
          <a:p>
            <a:r>
              <a:rPr lang="en-US"/>
              <a:t>Click to edit Master title style</a:t>
            </a:r>
          </a:p>
        </p:txBody>
      </p:sp>
      <p:sp>
        <p:nvSpPr>
          <p:cNvPr id="3" name="Text Placeholder 2"/>
          <p:cNvSpPr>
            <a:spLocks noGrp="1"/>
          </p:cNvSpPr>
          <p:nvPr>
            <p:ph type="body" sz="quarter" idx="10"/>
          </p:nvPr>
        </p:nvSpPr>
        <p:spPr>
          <a:xfrm>
            <a:off x="584200" y="1435498"/>
            <a:ext cx="11018520" cy="2667397"/>
          </a:xfrm>
        </p:spPr>
        <p:txBody>
          <a:bodyPr/>
          <a:lstStyle>
            <a:lvl1pPr marL="228594" indent="-228594">
              <a:buFont typeface="Wingdings" panose="05000000000000000000" pitchFamily="2" charset="2"/>
              <a:buChar char="§"/>
              <a:defRPr/>
            </a:lvl1pPr>
            <a:lvl2pPr marL="457189" indent="-228594">
              <a:buFont typeface="Wingdings" panose="05000000000000000000" pitchFamily="2" charset="2"/>
              <a:buChar char="§"/>
              <a:defRPr/>
            </a:lvl2pPr>
            <a:lvl3pPr marL="657209" indent="-200020">
              <a:buFont typeface="Wingdings" panose="05000000000000000000" pitchFamily="2" charset="2"/>
              <a:buChar char="§"/>
              <a:defRPr/>
            </a:lvl3pPr>
            <a:lvl4pPr marL="842942" indent="-180970">
              <a:buFont typeface="Wingdings" panose="05000000000000000000" pitchFamily="2" charset="2"/>
              <a:buChar char="§"/>
              <a:defRPr/>
            </a:lvl4pPr>
            <a:lvl5pPr marL="1023913" indent="-168270">
              <a:buFont typeface="Wingdings" panose="05000000000000000000" pitchFamily="2" charset="2"/>
              <a:buChar cha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8988496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62.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1" y="1434371"/>
            <a:ext cx="11018520" cy="2667397"/>
          </a:xfrm>
        </p:spPr>
        <p:txBody>
          <a:bodyPr wrap="square">
            <a:spAutoFit/>
          </a:bodyPr>
          <a:lstStyle>
            <a:lvl1pPr marL="0" indent="0">
              <a:buNone/>
              <a:defRPr/>
            </a:lvl1pPr>
            <a:lvl2pPr marL="228594" indent="0">
              <a:buNone/>
              <a:defRPr/>
            </a:lvl2pPr>
            <a:lvl3pPr marL="457189" indent="0">
              <a:buNone/>
              <a:defRPr/>
            </a:lvl3pPr>
            <a:lvl4pPr marL="685783" indent="0">
              <a:buNone/>
              <a:defRPr/>
            </a:lvl4pPr>
            <a:lvl5pPr marL="91437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0347341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63.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489079" y="228603"/>
            <a:ext cx="11296416" cy="664797"/>
          </a:xfrm>
        </p:spPr>
        <p:txBody>
          <a:bodyPr/>
          <a:lstStyle>
            <a:lvl1pPr>
              <a:defRPr sz="4800"/>
            </a:lvl1pPr>
          </a:lstStyle>
          <a:p>
            <a:r>
              <a:rPr lang="en-US"/>
              <a:t>Click to edit Master title style</a:t>
            </a:r>
          </a:p>
        </p:txBody>
      </p:sp>
      <p:sp>
        <p:nvSpPr>
          <p:cNvPr id="6" name="Text Placeholder 5"/>
          <p:cNvSpPr>
            <a:spLocks noGrp="1"/>
          </p:cNvSpPr>
          <p:nvPr>
            <p:ph type="body" sz="quarter" idx="10"/>
          </p:nvPr>
        </p:nvSpPr>
        <p:spPr>
          <a:xfrm>
            <a:off x="269241" y="1189180"/>
            <a:ext cx="11653523" cy="2319353"/>
          </a:xfrm>
        </p:spPr>
        <p:txBody>
          <a:bodyPr/>
          <a:lstStyle>
            <a:lvl1pPr marL="0" indent="0">
              <a:buNone/>
              <a:defRPr sz="3920">
                <a:gradFill>
                  <a:gsLst>
                    <a:gs pos="1250">
                      <a:schemeClr val="tx2"/>
                    </a:gs>
                    <a:gs pos="99000">
                      <a:schemeClr val="tx2"/>
                    </a:gs>
                  </a:gsLst>
                  <a:lin ang="5400000" scaled="0"/>
                </a:gradFill>
              </a:defRPr>
            </a:lvl1pPr>
            <a:lvl2pPr marL="0" indent="0">
              <a:buFontTx/>
              <a:buNone/>
              <a:defRPr sz="1961"/>
            </a:lvl2pPr>
            <a:lvl3pPr marL="224049" indent="0">
              <a:buNone/>
              <a:defRPr/>
            </a:lvl3pPr>
            <a:lvl4pPr marL="448095" indent="0">
              <a:buNone/>
              <a:defRPr/>
            </a:lvl4pPr>
            <a:lvl5pPr marL="67214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63885782"/>
      </p:ext>
    </p:extLst>
  </p:cSld>
  <p:clrMapOvr>
    <a:masterClrMapping/>
  </p:clrMapOvr>
  <p:transition>
    <p:fade/>
  </p:transition>
</p:sldLayout>
</file>

<file path=ppt/slideLayouts/slideLayout264.xml><?xml version="1.0" encoding="utf-8"?>
<p:sldLayout xmlns:a="http://schemas.openxmlformats.org/drawingml/2006/main" xmlns:r="http://schemas.openxmlformats.org/officeDocument/2006/relationships" xmlns:p="http://schemas.openxmlformats.org/presentationml/2006/main" userDrawn="1">
  <p:cSld name="Title &amp; Bullet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489079" y="228603"/>
            <a:ext cx="11296416" cy="664797"/>
          </a:xfrm>
        </p:spPr>
        <p:txBody>
          <a:bodyPr/>
          <a:lstStyle>
            <a:lvl1pPr>
              <a:defRPr sz="4800"/>
            </a:lvl1pPr>
          </a:lstStyle>
          <a:p>
            <a:r>
              <a:rPr lang="en-US"/>
              <a:t>Click to edit Master title style</a:t>
            </a:r>
          </a:p>
        </p:txBody>
      </p:sp>
      <p:sp>
        <p:nvSpPr>
          <p:cNvPr id="3" name="Text Placeholder 2"/>
          <p:cNvSpPr>
            <a:spLocks noGrp="1"/>
          </p:cNvSpPr>
          <p:nvPr>
            <p:ph type="body" sz="quarter" idx="10"/>
          </p:nvPr>
        </p:nvSpPr>
        <p:spPr>
          <a:xfrm>
            <a:off x="584200" y="1435498"/>
            <a:ext cx="11018520" cy="2367828"/>
          </a:xfrm>
        </p:spPr>
        <p:txBody>
          <a:bodyPr/>
          <a:lstStyle>
            <a:lvl1pPr>
              <a:defRPr sz="3733"/>
            </a:lvl1pPr>
            <a:lvl2pPr>
              <a:defRPr sz="3200"/>
            </a:lvl2pPr>
            <a:lvl3pPr>
              <a:defRPr sz="2667"/>
            </a:lvl3pPr>
            <a:lvl4pPr>
              <a:defRPr sz="2400"/>
            </a:lvl4pPr>
            <a:lvl5pPr>
              <a:defRPr sz="2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7350308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65.xml><?xml version="1.0" encoding="utf-8"?>
<p:sldLayout xmlns:a="http://schemas.openxmlformats.org/drawingml/2006/main" xmlns:r="http://schemas.openxmlformats.org/officeDocument/2006/relationships" xmlns:p="http://schemas.openxmlformats.org/presentationml/2006/main" type="obj">
  <p:cSld name="5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FF552C-5FF4-4B9C-9DEB-0AE69C12516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1E03135-40A9-4245-91CE-7D5F2C77D06B}"/>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B4C4F8E-2136-439F-AA23-C92D8C0F0EE3}"/>
              </a:ext>
            </a:extLst>
          </p:cNvPr>
          <p:cNvSpPr>
            <a:spLocks noGrp="1"/>
          </p:cNvSpPr>
          <p:nvPr>
            <p:ph type="dt" sz="half" idx="10"/>
          </p:nvPr>
        </p:nvSpPr>
        <p:spPr/>
        <p:txBody>
          <a:bodyPr/>
          <a:lstStyle/>
          <a:p>
            <a:fld id="{19436092-BD96-4373-A141-C2218AA9DE54}" type="datetimeFigureOut">
              <a:rPr lang="en-US" smtClean="0"/>
              <a:t>5/14/2020</a:t>
            </a:fld>
            <a:endParaRPr lang="en-US"/>
          </a:p>
        </p:txBody>
      </p:sp>
      <p:sp>
        <p:nvSpPr>
          <p:cNvPr id="5" name="Footer Placeholder 4">
            <a:extLst>
              <a:ext uri="{FF2B5EF4-FFF2-40B4-BE49-F238E27FC236}">
                <a16:creationId xmlns:a16="http://schemas.microsoft.com/office/drawing/2014/main" id="{033AA756-BE98-4A31-A394-B58835A8493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4309495-542C-40FC-BFA8-EE742AB16121}"/>
              </a:ext>
            </a:extLst>
          </p:cNvPr>
          <p:cNvSpPr>
            <a:spLocks noGrp="1"/>
          </p:cNvSpPr>
          <p:nvPr>
            <p:ph type="sldNum" sz="quarter" idx="12"/>
          </p:nvPr>
        </p:nvSpPr>
        <p:spPr/>
        <p:txBody>
          <a:bodyPr/>
          <a:lstStyle/>
          <a:p>
            <a:fld id="{B399A3BA-BAF6-494F-90B0-ADECAFBEF328}" type="slidenum">
              <a:rPr lang="en-US" smtClean="0"/>
              <a:t>‹#›</a:t>
            </a:fld>
            <a:endParaRPr lang="en-US"/>
          </a:p>
        </p:txBody>
      </p:sp>
    </p:spTree>
    <p:extLst>
      <p:ext uri="{BB962C8B-B14F-4D97-AF65-F5344CB8AC3E}">
        <p14:creationId xmlns:p14="http://schemas.microsoft.com/office/powerpoint/2010/main" val="605550308"/>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9"/>
            <a:ext cx="11306469" cy="410369"/>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361839" y="6450193"/>
            <a:ext cx="11586711" cy="118296"/>
          </a:xfrm>
          <a:prstGeom prst="rect">
            <a:avLst/>
          </a:prstGeom>
        </p:spPr>
        <p:txBody>
          <a:bodyPr vert="horz" lIns="91440" tIns="45720" rIns="91440" bIns="45720" numCol="2" rtlCol="0" anchor="ctr"/>
          <a:lstStyle>
            <a:lvl1pPr algn="l">
              <a:defRPr sz="687">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2350929734"/>
      </p:ext>
    </p:extLst>
  </p:cSld>
  <p:clrMapOvr>
    <a:masterClrMapping/>
  </p:clrMapOvr>
  <p:transition>
    <p:fade/>
  </p:transition>
</p:sldLayout>
</file>

<file path=ppt/slideLayouts/slideLayout267.xml><?xml version="1.0" encoding="utf-8"?>
<p:sldLayout xmlns:a="http://schemas.openxmlformats.org/drawingml/2006/main" xmlns:r="http://schemas.openxmlformats.org/officeDocument/2006/relationships" xmlns:p="http://schemas.openxmlformats.org/presentationml/2006/main"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471172"/>
          </a:xfrm>
        </p:spPr>
        <p:txBody>
          <a:bodyPr wrap="square">
            <a:spAutoFit/>
          </a:bodyPr>
          <a:lstStyle>
            <a:lvl1pPr marL="231769" indent="-231769">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28" indent="-171446">
              <a:buFont typeface="Wingdings" panose="05000000000000000000" pitchFamily="2" charset="2"/>
              <a:buChar char=""/>
              <a:defRPr sz="2000" b="0"/>
            </a:lvl2pPr>
            <a:lvl3pPr marL="639747" indent="-188909">
              <a:buFont typeface="Wingdings" panose="05000000000000000000" pitchFamily="2" charset="2"/>
              <a:buChar char=""/>
              <a:tabLst/>
              <a:defRPr sz="1600" b="0"/>
            </a:lvl3pPr>
            <a:lvl4pPr marL="828654" indent="-176209">
              <a:buFont typeface="Wingdings" panose="05000000000000000000" pitchFamily="2" charset="2"/>
              <a:buChar char=""/>
              <a:defRPr sz="1400" b="0"/>
            </a:lvl4pPr>
            <a:lvl5pPr marL="1023913" indent="-169858">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5" y="1437481"/>
            <a:ext cx="5212080" cy="1471172"/>
          </a:xfrm>
        </p:spPr>
        <p:txBody>
          <a:bodyPr wrap="square">
            <a:spAutoFit/>
          </a:bodyPr>
          <a:lstStyle>
            <a:lvl1pPr marL="231769" indent="-231769">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28" indent="-171446">
              <a:buFont typeface="Wingdings" panose="05000000000000000000" pitchFamily="2" charset="2"/>
              <a:buChar char=""/>
              <a:defRPr sz="2000" b="0"/>
            </a:lvl2pPr>
            <a:lvl3pPr marL="639747" indent="-188909">
              <a:buFont typeface="Wingdings" panose="05000000000000000000" pitchFamily="2" charset="2"/>
              <a:buChar char=""/>
              <a:tabLst/>
              <a:defRPr sz="1600" b="0"/>
            </a:lvl3pPr>
            <a:lvl4pPr marL="828654" indent="-176209">
              <a:buFont typeface="Wingdings" panose="05000000000000000000" pitchFamily="2" charset="2"/>
              <a:buChar char=""/>
              <a:defRPr sz="1400" b="0"/>
            </a:lvl4pPr>
            <a:lvl5pPr marL="1023913" indent="-169858">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843599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68.xml><?xml version="1.0" encoding="utf-8"?>
<p:sldLayout xmlns:a="http://schemas.openxmlformats.org/drawingml/2006/main" xmlns:r="http://schemas.openxmlformats.org/officeDocument/2006/relationships" xmlns:p="http://schemas.openxmlformats.org/presentationml/2006/main"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10369"/>
          </a:xfrm>
        </p:spPr>
        <p:txBody>
          <a:bodyPr wrap="square" lIns="0" tIns="0" rIns="0" bIns="0">
            <a:spAutoFit/>
          </a:bodyPr>
          <a:lstStyle>
            <a:lvl1pPr>
              <a:lnSpc>
                <a:spcPts val="3137"/>
              </a:lnSpc>
              <a:defRPr sz="2745">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7" y="1922587"/>
            <a:ext cx="9384447" cy="603539"/>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92" indent="0">
              <a:buNone/>
              <a:defRPr/>
            </a:lvl2pPr>
            <a:lvl3pPr marL="448182" indent="0">
              <a:buNone/>
              <a:defRPr/>
            </a:lvl3pPr>
            <a:lvl4pPr marL="672274" indent="0">
              <a:buNone/>
              <a:defRPr/>
            </a:lvl4pPr>
            <a:lvl5pPr marL="896364"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6" y="3151388"/>
            <a:ext cx="3618381" cy="2675220"/>
          </a:xfrm>
        </p:spPr>
        <p:txBody>
          <a:bodyPr lIns="0" tIns="0" rIns="0" bIns="0"/>
          <a:lstStyle>
            <a:lvl1pPr marL="0" indent="0">
              <a:lnSpc>
                <a:spcPts val="1765"/>
              </a:lnSpc>
              <a:spcBef>
                <a:spcPts val="0"/>
              </a:spcBef>
              <a:spcAft>
                <a:spcPts val="588"/>
              </a:spcAft>
              <a:buNone/>
              <a:defRPr sz="1372" b="0" spc="0" baseline="0">
                <a:solidFill>
                  <a:srgbClr val="008C72"/>
                </a:solidFill>
                <a:latin typeface="+mj-lt"/>
              </a:defRPr>
            </a:lvl1pPr>
            <a:lvl2pPr marL="280114" marR="0" indent="-280114" algn="l" defTabSz="914344"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82" indent="0">
              <a:buNone/>
              <a:defRPr/>
            </a:lvl3pPr>
            <a:lvl4pPr marL="672274" indent="0">
              <a:buNone/>
              <a:defRPr/>
            </a:lvl4pPr>
            <a:lvl5pPr marL="896364" indent="0">
              <a:buNone/>
              <a:defRPr/>
            </a:lvl5pPr>
          </a:lstStyle>
          <a:p>
            <a:pPr lvl="0"/>
            <a:r>
              <a:rPr lang="en-US"/>
              <a:t>Paragraph title Segoe UI </a:t>
            </a:r>
            <a:r>
              <a:rPr lang="en-US" err="1"/>
              <a:t>Semibold</a:t>
            </a:r>
            <a:r>
              <a:rPr lang="en-US"/>
              <a:t> 14/18</a:t>
            </a:r>
          </a:p>
          <a:p>
            <a:pPr marL="280114" marR="0" lvl="1" indent="-280114" algn="l" defTabSz="914344"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14" marR="0" lvl="1" indent="-280114" algn="l" defTabSz="914344"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50" y="3151388"/>
            <a:ext cx="3618381" cy="2675220"/>
          </a:xfrm>
        </p:spPr>
        <p:txBody>
          <a:bodyPr lIns="0" tIns="0" rIns="0" bIns="0"/>
          <a:lstStyle>
            <a:lvl1pPr marL="0" indent="0">
              <a:lnSpc>
                <a:spcPts val="1765"/>
              </a:lnSpc>
              <a:spcBef>
                <a:spcPts val="0"/>
              </a:spcBef>
              <a:spcAft>
                <a:spcPts val="588"/>
              </a:spcAft>
              <a:buNone/>
              <a:defRPr sz="1372" b="0" spc="0" baseline="0">
                <a:solidFill>
                  <a:srgbClr val="008C72"/>
                </a:solidFill>
                <a:latin typeface="+mj-lt"/>
              </a:defRPr>
            </a:lvl1pPr>
            <a:lvl2pPr marL="280114" marR="0" indent="-280114" algn="l" defTabSz="914344"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82" indent="0">
              <a:buNone/>
              <a:defRPr/>
            </a:lvl3pPr>
            <a:lvl4pPr marL="672274" indent="0">
              <a:buNone/>
              <a:defRPr/>
            </a:lvl4pPr>
            <a:lvl5pPr marL="896364" indent="0">
              <a:buNone/>
              <a:defRPr/>
            </a:lvl5pPr>
          </a:lstStyle>
          <a:p>
            <a:pPr lvl="0"/>
            <a:r>
              <a:rPr lang="en-US"/>
              <a:t>Paragraph title Segoe UI </a:t>
            </a:r>
            <a:r>
              <a:rPr lang="en-US" err="1"/>
              <a:t>Semibold</a:t>
            </a:r>
            <a:r>
              <a:rPr lang="en-US"/>
              <a:t> 14/18</a:t>
            </a:r>
          </a:p>
          <a:p>
            <a:pPr marL="280114" marR="0" lvl="1" indent="-280114" algn="l" defTabSz="914344"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14" marR="0" lvl="1" indent="-280114" algn="l" defTabSz="914344"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675220"/>
          </a:xfrm>
        </p:spPr>
        <p:txBody>
          <a:bodyPr lIns="0" tIns="0" rIns="0" bIns="0"/>
          <a:lstStyle>
            <a:lvl1pPr marL="0" indent="0">
              <a:lnSpc>
                <a:spcPts val="1765"/>
              </a:lnSpc>
              <a:spcBef>
                <a:spcPts val="0"/>
              </a:spcBef>
              <a:spcAft>
                <a:spcPts val="588"/>
              </a:spcAft>
              <a:buNone/>
              <a:defRPr sz="1372" b="0" spc="0" baseline="0">
                <a:solidFill>
                  <a:srgbClr val="008C72"/>
                </a:solidFill>
                <a:latin typeface="+mj-lt"/>
              </a:defRPr>
            </a:lvl1pPr>
            <a:lvl2pPr marL="280114" marR="0" indent="-280114" algn="l" defTabSz="914344"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82" indent="0">
              <a:buNone/>
              <a:defRPr/>
            </a:lvl3pPr>
            <a:lvl4pPr marL="672274" indent="0">
              <a:buNone/>
              <a:defRPr/>
            </a:lvl4pPr>
            <a:lvl5pPr marL="896364" indent="0">
              <a:buNone/>
              <a:defRPr/>
            </a:lvl5pPr>
          </a:lstStyle>
          <a:p>
            <a:pPr lvl="0"/>
            <a:r>
              <a:rPr lang="en-US"/>
              <a:t>Paragraph title Segoe UI </a:t>
            </a:r>
            <a:r>
              <a:rPr lang="en-US" err="1"/>
              <a:t>Semibold</a:t>
            </a:r>
            <a:r>
              <a:rPr lang="en-US"/>
              <a:t> 14/18</a:t>
            </a:r>
          </a:p>
          <a:p>
            <a:pPr marL="280114" marR="0" lvl="1" indent="-280114" algn="l" defTabSz="914344"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14" marR="0" lvl="1" indent="-280114" algn="l" defTabSz="914344"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Tree>
    <p:extLst>
      <p:ext uri="{BB962C8B-B14F-4D97-AF65-F5344CB8AC3E}">
        <p14:creationId xmlns:p14="http://schemas.microsoft.com/office/powerpoint/2010/main" val="1192371456"/>
      </p:ext>
    </p:extLst>
  </p:cSld>
  <p:clrMapOvr>
    <a:masterClrMapping/>
  </p:clrMapOvr>
  <p:transition>
    <p:fade/>
  </p:transition>
</p:sldLayout>
</file>

<file path=ppt/slideLayouts/slideLayout269.xml><?xml version="1.0" encoding="utf-8"?>
<p:sldLayout xmlns:a="http://schemas.openxmlformats.org/drawingml/2006/main" xmlns:r="http://schemas.openxmlformats.org/officeDocument/2006/relationships" xmlns:p="http://schemas.openxmlformats.org/presentationml/2006/main"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1" y="6161317"/>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67"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59104CAE-91B8-4A7E-9F8E-214C5F880932}"/>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89416885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_dark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ED5EF2-DAF5-4277-84D2-69FF03CD7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19380820"/>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1" y="1435100"/>
            <a:ext cx="11018839" cy="266739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6846193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71.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1" y="1435100"/>
            <a:ext cx="11018839" cy="266739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1489990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72.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9"/>
            <a:ext cx="11018520" cy="266739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1929341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73.xml><?xml version="1.0" encoding="utf-8"?>
<p:sldLayout xmlns:a="http://schemas.openxmlformats.org/drawingml/2006/main" xmlns:r="http://schemas.openxmlformats.org/officeDocument/2006/relationships" xmlns:p="http://schemas.openxmlformats.org/presentationml/2006/main"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1"/>
            <a:ext cx="5212080" cy="147117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32" indent="0">
              <a:buFont typeface="Wingdings" panose="05000000000000000000" pitchFamily="2" charset="2"/>
              <a:buNone/>
              <a:defRPr sz="2000" b="0"/>
            </a:lvl2pPr>
            <a:lvl3pPr marL="450753" indent="0">
              <a:buFont typeface="Wingdings" panose="05000000000000000000" pitchFamily="2" charset="2"/>
              <a:buNone/>
              <a:tabLst/>
              <a:defRPr sz="1600" b="0"/>
            </a:lvl3pPr>
            <a:lvl4pPr marL="652321" indent="0">
              <a:buFont typeface="Wingdings" panose="05000000000000000000" pitchFamily="2" charset="2"/>
              <a:buNone/>
              <a:defRPr sz="1400" b="0"/>
            </a:lvl4pPr>
            <a:lvl5pPr marL="853889"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1"/>
            <a:ext cx="5212080" cy="147117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32" indent="0">
              <a:buFont typeface="Wingdings" panose="05000000000000000000" pitchFamily="2" charset="2"/>
              <a:buNone/>
              <a:defRPr sz="2000" b="0"/>
            </a:lvl2pPr>
            <a:lvl3pPr marL="450753" indent="0">
              <a:buFont typeface="Wingdings" panose="05000000000000000000" pitchFamily="2" charset="2"/>
              <a:buNone/>
              <a:tabLst/>
              <a:defRPr sz="1600" b="0"/>
            </a:lvl3pPr>
            <a:lvl4pPr marL="652321" indent="0">
              <a:buFont typeface="Wingdings" panose="05000000000000000000" pitchFamily="2" charset="2"/>
              <a:buNone/>
              <a:defRPr sz="1400" b="0"/>
            </a:lvl4pPr>
            <a:lvl5pPr marL="853889"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994602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74.xml><?xml version="1.0" encoding="utf-8"?>
<p:sldLayout xmlns:a="http://schemas.openxmlformats.org/drawingml/2006/main" xmlns:r="http://schemas.openxmlformats.org/officeDocument/2006/relationships" xmlns:p="http://schemas.openxmlformats.org/presentationml/2006/main" userDrawn="1">
  <p:cSld name="Photo">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C0700FF8-C3FA-43B6-99EE-057A17FA5964}"/>
              </a:ext>
            </a:extLst>
          </p:cNvPr>
          <p:cNvSpPr>
            <a:spLocks noGrp="1"/>
          </p:cNvSpPr>
          <p:nvPr>
            <p:ph type="body" sz="quarter" idx="10" hasCustomPrompt="1"/>
          </p:nvPr>
        </p:nvSpPr>
        <p:spPr>
          <a:xfrm>
            <a:off x="538163" y="547687"/>
            <a:ext cx="5284788" cy="498599"/>
          </a:xfrm>
        </p:spPr>
        <p:txBody>
          <a:bodyPr wrap="square" lIns="0" tIns="0" rIns="0" bIns="0">
            <a:spAutoFit/>
          </a:bodyPr>
          <a:lstStyle>
            <a:lvl1pPr marL="0" indent="0">
              <a:buNone/>
              <a:defRPr sz="3600" b="1">
                <a:solidFill>
                  <a:srgbClr val="0078D4"/>
                </a:solidFill>
              </a:defRPr>
            </a:lvl1pPr>
          </a:lstStyle>
          <a:p>
            <a:pPr lvl="0"/>
            <a:r>
              <a:rPr lang="en-GB"/>
              <a:t>Slide title</a:t>
            </a:r>
          </a:p>
        </p:txBody>
      </p:sp>
      <p:sp>
        <p:nvSpPr>
          <p:cNvPr id="8" name="Text Placeholder 7">
            <a:extLst>
              <a:ext uri="{FF2B5EF4-FFF2-40B4-BE49-F238E27FC236}">
                <a16:creationId xmlns:a16="http://schemas.microsoft.com/office/drawing/2014/main" id="{67A12113-3B99-4240-A379-207D1B3D55F0}"/>
              </a:ext>
            </a:extLst>
          </p:cNvPr>
          <p:cNvSpPr>
            <a:spLocks noGrp="1"/>
          </p:cNvSpPr>
          <p:nvPr>
            <p:ph type="body" sz="quarter" idx="11" hasCustomPrompt="1"/>
          </p:nvPr>
        </p:nvSpPr>
        <p:spPr>
          <a:xfrm>
            <a:off x="538164" y="1414801"/>
            <a:ext cx="5284787" cy="4895513"/>
          </a:xfrm>
        </p:spPr>
        <p:txBody>
          <a:bodyPr lIns="0" tIns="0" rIns="0" bIns="0">
            <a:normAutofit/>
          </a:bodyPr>
          <a:lstStyle>
            <a:lvl1pPr marL="0" indent="0">
              <a:buNone/>
              <a:defRPr sz="2200"/>
            </a:lvl1pPr>
          </a:lstStyle>
          <a:p>
            <a:pPr lvl="0"/>
            <a:r>
              <a:rPr lang="en-US"/>
              <a:t>Our mission is to empower every person and every </a:t>
            </a:r>
            <a:r>
              <a:rPr lang="en-GB" noProof="0"/>
              <a:t>organisation</a:t>
            </a:r>
            <a:r>
              <a:rPr lang="en-US"/>
              <a:t> on the planet to achieve more. We believe technology can and should be a force for good and that meaningful innovation can and will contribute to a brighter world in big and small ways.</a:t>
            </a:r>
          </a:p>
        </p:txBody>
      </p:sp>
      <p:sp>
        <p:nvSpPr>
          <p:cNvPr id="3" name="Picture Placeholder 2">
            <a:extLst>
              <a:ext uri="{FF2B5EF4-FFF2-40B4-BE49-F238E27FC236}">
                <a16:creationId xmlns:a16="http://schemas.microsoft.com/office/drawing/2014/main" id="{E9C49ADC-6F1E-45DF-89CC-BF7458559E25}"/>
              </a:ext>
            </a:extLst>
          </p:cNvPr>
          <p:cNvSpPr>
            <a:spLocks noGrp="1"/>
          </p:cNvSpPr>
          <p:nvPr>
            <p:ph type="pic" sz="quarter" idx="12"/>
          </p:nvPr>
        </p:nvSpPr>
        <p:spPr>
          <a:xfrm>
            <a:off x="6365875" y="0"/>
            <a:ext cx="5826125" cy="590931"/>
          </a:xfrm>
          <a:solidFill>
            <a:srgbClr val="000000"/>
          </a:solidFill>
        </p:spPr>
        <p:txBody>
          <a:bodyPr/>
          <a:lstStyle>
            <a:lvl1pPr marL="0" indent="0">
              <a:buNone/>
              <a:defRPr/>
            </a:lvl1pPr>
          </a:lstStyle>
          <a:p>
            <a:endParaRPr lang="en-GB"/>
          </a:p>
        </p:txBody>
      </p:sp>
    </p:spTree>
    <p:extLst>
      <p:ext uri="{BB962C8B-B14F-4D97-AF65-F5344CB8AC3E}">
        <p14:creationId xmlns:p14="http://schemas.microsoft.com/office/powerpoint/2010/main" val="262290577"/>
      </p:ext>
    </p:extLst>
  </p:cSld>
  <p:clrMapOvr>
    <a:masterClrMapping/>
  </p:clrMapOvr>
  <p:transition>
    <p:fade/>
  </p:transition>
</p:sldLayout>
</file>

<file path=ppt/slideLayouts/slideLayout275.xml><?xml version="1.0" encoding="utf-8"?>
<p:sldLayout xmlns:a="http://schemas.openxmlformats.org/drawingml/2006/main" xmlns:r="http://schemas.openxmlformats.org/officeDocument/2006/relationships" xmlns:p="http://schemas.openxmlformats.org/presentationml/2006/main" userDrawn="1">
  <p:cSld name="infographic layout">
    <p:spTree>
      <p:nvGrpSpPr>
        <p:cNvPr id="1" name=""/>
        <p:cNvGrpSpPr/>
        <p:nvPr/>
      </p:nvGrpSpPr>
      <p:grpSpPr>
        <a:xfrm>
          <a:off x="0" y="0"/>
          <a:ext cx="0" cy="0"/>
          <a:chOff x="0" y="0"/>
          <a:chExt cx="0" cy="0"/>
        </a:xfrm>
      </p:grpSpPr>
      <p:sp>
        <p:nvSpPr>
          <p:cNvPr id="6" name="Content Placeholder 15">
            <a:extLst>
              <a:ext uri="{FF2B5EF4-FFF2-40B4-BE49-F238E27FC236}">
                <a16:creationId xmlns:a16="http://schemas.microsoft.com/office/drawing/2014/main" id="{14535A11-29B2-2246-AE7C-EAE4CC17642F}"/>
              </a:ext>
            </a:extLst>
          </p:cNvPr>
          <p:cNvSpPr>
            <a:spLocks noGrp="1"/>
          </p:cNvSpPr>
          <p:nvPr>
            <p:ph sz="quarter" idx="18" hasCustomPrompt="1"/>
          </p:nvPr>
        </p:nvSpPr>
        <p:spPr>
          <a:xfrm>
            <a:off x="568049" y="2249399"/>
            <a:ext cx="11055905" cy="4018684"/>
          </a:xfrm>
        </p:spPr>
        <p:txBody>
          <a:bodyPr wrap="square" anchor="ctr">
            <a:noAutofit/>
          </a:bodyPr>
          <a:lstStyle>
            <a:lvl1pPr marL="0" indent="0" algn="ctr">
              <a:lnSpc>
                <a:spcPct val="100000"/>
              </a:lnSpc>
              <a:buNone/>
              <a:defRPr sz="1961">
                <a:solidFill>
                  <a:schemeClr val="tx2"/>
                </a:solidFill>
                <a:latin typeface="+mj-lt"/>
              </a:defRPr>
            </a:lvl1pPr>
          </a:lstStyle>
          <a:p>
            <a:pPr lvl="0"/>
            <a:r>
              <a:rPr lang="en-US"/>
              <a:t> Infographic here</a:t>
            </a:r>
          </a:p>
        </p:txBody>
      </p:sp>
      <p:sp>
        <p:nvSpPr>
          <p:cNvPr id="8" name="Text Placeholder 3">
            <a:extLst>
              <a:ext uri="{FF2B5EF4-FFF2-40B4-BE49-F238E27FC236}">
                <a16:creationId xmlns:a16="http://schemas.microsoft.com/office/drawing/2014/main" id="{79FBB3B0-FE1B-E544-9824-37CF99F9899B}"/>
              </a:ext>
            </a:extLst>
          </p:cNvPr>
          <p:cNvSpPr>
            <a:spLocks noGrp="1"/>
          </p:cNvSpPr>
          <p:nvPr>
            <p:ph type="body" sz="quarter" idx="12" hasCustomPrompt="1"/>
          </p:nvPr>
        </p:nvSpPr>
        <p:spPr>
          <a:xfrm>
            <a:off x="580638" y="1341224"/>
            <a:ext cx="11046887" cy="301769"/>
          </a:xfrm>
        </p:spPr>
        <p:txBody>
          <a:bodyPr wrap="square" lIns="0" tIns="0" rIns="0" bIns="0">
            <a:spAutoFit/>
          </a:bodyPr>
          <a:lstStyle>
            <a:lvl1pPr marL="0" indent="0" algn="ctr">
              <a:lnSpc>
                <a:spcPct val="100000"/>
              </a:lnSpc>
              <a:spcBef>
                <a:spcPts val="0"/>
              </a:spcBef>
              <a:spcAft>
                <a:spcPts val="1275"/>
              </a:spcAft>
              <a:buNone/>
              <a:defRPr sz="1961" b="0" i="0">
                <a:solidFill>
                  <a:srgbClr val="000000"/>
                </a:solidFill>
                <a:latin typeface="Segoe UI Light" panose="020B0502040204020203" pitchFamily="34" charset="0"/>
                <a:cs typeface="Segoe UI Light" panose="020B0502040204020203" pitchFamily="34" charset="0"/>
              </a:defRPr>
            </a:lvl1pPr>
            <a:lvl2pPr marL="224114" indent="0">
              <a:lnSpc>
                <a:spcPct val="90000"/>
              </a:lnSpc>
              <a:spcBef>
                <a:spcPts val="0"/>
              </a:spcBef>
              <a:spcAft>
                <a:spcPts val="1275"/>
              </a:spcAft>
              <a:buNone/>
              <a:defRPr sz="1961">
                <a:solidFill>
                  <a:schemeClr val="tx2"/>
                </a:solidFill>
              </a:defRPr>
            </a:lvl2pPr>
            <a:lvl3pPr marL="448227" indent="0">
              <a:spcBef>
                <a:spcPts val="0"/>
              </a:spcBef>
              <a:spcAft>
                <a:spcPts val="1275"/>
              </a:spcAft>
              <a:buNone/>
              <a:defRPr sz="1961"/>
            </a:lvl3pPr>
            <a:lvl4pPr marL="672342" indent="0">
              <a:spcBef>
                <a:spcPts val="0"/>
              </a:spcBef>
              <a:spcAft>
                <a:spcPts val="1275"/>
              </a:spcAft>
              <a:buNone/>
              <a:defRPr sz="1961"/>
            </a:lvl4pPr>
            <a:lvl5pPr marL="896455" indent="0">
              <a:buNone/>
              <a:defRPr/>
            </a:lvl5pPr>
          </a:lstStyle>
          <a:p>
            <a:pPr lvl="0"/>
            <a:r>
              <a:rPr lang="en-US"/>
              <a:t>Subtitle Segoe UI 20pt</a:t>
            </a:r>
          </a:p>
        </p:txBody>
      </p:sp>
      <p:sp>
        <p:nvSpPr>
          <p:cNvPr id="9" name="Title Placeholder 1">
            <a:extLst>
              <a:ext uri="{FF2B5EF4-FFF2-40B4-BE49-F238E27FC236}">
                <a16:creationId xmlns:a16="http://schemas.microsoft.com/office/drawing/2014/main" id="{8F0BA1EA-1289-7B41-AAF4-751B32835914}"/>
              </a:ext>
            </a:extLst>
          </p:cNvPr>
          <p:cNvSpPr>
            <a:spLocks noGrp="1"/>
          </p:cNvSpPr>
          <p:nvPr>
            <p:ph type="title" hasCustomPrompt="1"/>
          </p:nvPr>
        </p:nvSpPr>
        <p:spPr>
          <a:xfrm>
            <a:off x="580664" y="691142"/>
            <a:ext cx="11043248" cy="748836"/>
          </a:xfrm>
          <a:prstGeom prst="rect">
            <a:avLst/>
          </a:prstGeom>
        </p:spPr>
        <p:txBody>
          <a:bodyPr vert="horz" wrap="square" lIns="0" tIns="164592" rIns="0" bIns="0" rtlCol="0" anchor="t">
            <a:noAutofit/>
          </a:bodyPr>
          <a:lstStyle>
            <a:lvl1pPr algn="ctr">
              <a:lnSpc>
                <a:spcPct val="100000"/>
              </a:lnSpc>
              <a:defRPr sz="3137">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1984786855"/>
      </p:ext>
    </p:extLst>
  </p:cSld>
  <p:clrMapOvr>
    <a:masterClrMapping/>
  </p:clrMapOvr>
  <p:transition>
    <p:fade/>
  </p:transition>
  <p:extLst>
    <p:ext uri="{DCECCB84-F9BA-43D5-87BE-67443E8EF086}">
      <p15:sldGuideLst xmlns:p15="http://schemas.microsoft.com/office/powerpoint/2012/main">
        <p15:guide id="1" orient="horz" pos="787">
          <p15:clr>
            <a:srgbClr val="FBAE40"/>
          </p15:clr>
        </p15:guide>
      </p15:sldGuideLst>
    </p:ext>
  </p:extLst>
</p:sldLayout>
</file>

<file path=ppt/slideLayouts/slideLayout27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1964E-3622-475E-9AF9-097B9BD5CC7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31D1D30E-6618-4047-A193-C2B42D64E7E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6A183512-8F1B-4E50-B31E-67D1363C6044}"/>
              </a:ext>
            </a:extLst>
          </p:cNvPr>
          <p:cNvSpPr>
            <a:spLocks noGrp="1"/>
          </p:cNvSpPr>
          <p:nvPr>
            <p:ph type="dt" sz="half" idx="10"/>
          </p:nvPr>
        </p:nvSpPr>
        <p:spPr/>
        <p:txBody>
          <a:bodyPr/>
          <a:lstStyle/>
          <a:p>
            <a:fld id="{894C087B-338C-4182-AF63-7FDC88A654E5}" type="datetimeFigureOut">
              <a:rPr lang="en-GB" smtClean="0"/>
              <a:t>14/05/2020</a:t>
            </a:fld>
            <a:endParaRPr lang="en-GB"/>
          </a:p>
        </p:txBody>
      </p:sp>
      <p:sp>
        <p:nvSpPr>
          <p:cNvPr id="5" name="Footer Placeholder 4">
            <a:extLst>
              <a:ext uri="{FF2B5EF4-FFF2-40B4-BE49-F238E27FC236}">
                <a16:creationId xmlns:a16="http://schemas.microsoft.com/office/drawing/2014/main" id="{1FB14ADB-A02E-48E3-B2C8-F90897D0B7C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386B78C-4069-467E-A997-0A5B7EBCE5F1}"/>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3775925410"/>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D3A271-34AE-4FE3-8AAE-540C4FCDEEC8}"/>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5A8973A3-13D4-4AD0-B032-D720FDAEA49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3D9298A-9A5D-4147-A02D-CC398380A800}"/>
              </a:ext>
            </a:extLst>
          </p:cNvPr>
          <p:cNvSpPr>
            <a:spLocks noGrp="1"/>
          </p:cNvSpPr>
          <p:nvPr>
            <p:ph type="dt" sz="half" idx="10"/>
          </p:nvPr>
        </p:nvSpPr>
        <p:spPr/>
        <p:txBody>
          <a:bodyPr/>
          <a:lstStyle/>
          <a:p>
            <a:fld id="{894C087B-338C-4182-AF63-7FDC88A654E5}" type="datetimeFigureOut">
              <a:rPr lang="en-GB" smtClean="0"/>
              <a:t>14/05/2020</a:t>
            </a:fld>
            <a:endParaRPr lang="en-GB"/>
          </a:p>
        </p:txBody>
      </p:sp>
      <p:sp>
        <p:nvSpPr>
          <p:cNvPr id="5" name="Footer Placeholder 4">
            <a:extLst>
              <a:ext uri="{FF2B5EF4-FFF2-40B4-BE49-F238E27FC236}">
                <a16:creationId xmlns:a16="http://schemas.microsoft.com/office/drawing/2014/main" id="{E3893891-7DE9-4ED4-8ED9-A694B5865AD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F45E750-C7BD-4404-AC6A-8963E0241E73}"/>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927450350"/>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D9E94E-F23B-4872-B9BF-559EB05CA9E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F7F55AFF-DA91-42B6-8941-4A2DFB61DAC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85C2BB6-E856-41E9-96F4-D826BD6CAD7A}"/>
              </a:ext>
            </a:extLst>
          </p:cNvPr>
          <p:cNvSpPr>
            <a:spLocks noGrp="1"/>
          </p:cNvSpPr>
          <p:nvPr>
            <p:ph type="dt" sz="half" idx="10"/>
          </p:nvPr>
        </p:nvSpPr>
        <p:spPr/>
        <p:txBody>
          <a:bodyPr/>
          <a:lstStyle/>
          <a:p>
            <a:fld id="{894C087B-338C-4182-AF63-7FDC88A654E5}" type="datetimeFigureOut">
              <a:rPr lang="en-GB" smtClean="0"/>
              <a:t>14/05/2020</a:t>
            </a:fld>
            <a:endParaRPr lang="en-GB"/>
          </a:p>
        </p:txBody>
      </p:sp>
      <p:sp>
        <p:nvSpPr>
          <p:cNvPr id="5" name="Footer Placeholder 4">
            <a:extLst>
              <a:ext uri="{FF2B5EF4-FFF2-40B4-BE49-F238E27FC236}">
                <a16:creationId xmlns:a16="http://schemas.microsoft.com/office/drawing/2014/main" id="{6D75E336-7D55-4704-A7D2-F1CA68A2476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43D867A-8985-4247-8679-7804D8251C26}"/>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3826726860"/>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EE474-ED6B-4CCA-A0D4-81AB90FC4ECD}"/>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3A3A1B64-7CF1-4740-9C67-5BF22CB20A1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1A67F6ED-0316-49D2-A69F-213AEDF034B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1B980A41-FEDD-43A7-8C46-7B217F18A1EB}"/>
              </a:ext>
            </a:extLst>
          </p:cNvPr>
          <p:cNvSpPr>
            <a:spLocks noGrp="1"/>
          </p:cNvSpPr>
          <p:nvPr>
            <p:ph type="dt" sz="half" idx="10"/>
          </p:nvPr>
        </p:nvSpPr>
        <p:spPr/>
        <p:txBody>
          <a:bodyPr/>
          <a:lstStyle/>
          <a:p>
            <a:fld id="{894C087B-338C-4182-AF63-7FDC88A654E5}" type="datetimeFigureOut">
              <a:rPr lang="en-GB" smtClean="0"/>
              <a:t>14/05/2020</a:t>
            </a:fld>
            <a:endParaRPr lang="en-GB"/>
          </a:p>
        </p:txBody>
      </p:sp>
      <p:sp>
        <p:nvSpPr>
          <p:cNvPr id="6" name="Footer Placeholder 5">
            <a:extLst>
              <a:ext uri="{FF2B5EF4-FFF2-40B4-BE49-F238E27FC236}">
                <a16:creationId xmlns:a16="http://schemas.microsoft.com/office/drawing/2014/main" id="{912801BB-A612-4EB6-BCF8-C00050913498}"/>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73B21B8-2689-4860-A4A4-2529DC22D9FF}"/>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1011430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1"/>
      </p:bgRef>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467CE4CD-90A5-4980-8AE8-0B35C710CE63}"/>
              </a:ext>
            </a:extLst>
          </p:cNvPr>
          <p:cNvSpPr>
            <a:spLocks noGrp="1"/>
          </p:cNvSpPr>
          <p:nvPr>
            <p:ph type="title" hasCustomPrompt="1"/>
          </p:nvPr>
        </p:nvSpPr>
        <p:spPr>
          <a:xfrm>
            <a:off x="261257" y="-261724"/>
            <a:ext cx="2834640" cy="215444"/>
          </a:xfrm>
        </p:spPr>
        <p:txBody>
          <a:bodyPr/>
          <a:lstStyle>
            <a:lvl1pPr>
              <a:defRPr sz="1400" spc="0">
                <a:solidFill>
                  <a:srgbClr val="000000"/>
                </a:solidFill>
              </a:defRPr>
            </a:lvl1pPr>
          </a:lstStyle>
          <a:p>
            <a:r>
              <a:rPr lang="en-US" dirty="0"/>
              <a:t>Microsoft Ignite The Tour</a:t>
            </a:r>
          </a:p>
        </p:txBody>
      </p:sp>
      <p:sp>
        <p:nvSpPr>
          <p:cNvPr id="7" name="Text Placeholder 4">
            <a:extLst>
              <a:ext uri="{FF2B5EF4-FFF2-40B4-BE49-F238E27FC236}">
                <a16:creationId xmlns:a16="http://schemas.microsoft.com/office/drawing/2014/main" id="{5960177D-638E-4A99-8B63-DA9A0ACE64B8}"/>
              </a:ext>
            </a:extLst>
          </p:cNvPr>
          <p:cNvSpPr>
            <a:spLocks noGrp="1"/>
          </p:cNvSpPr>
          <p:nvPr>
            <p:ph type="body" sz="quarter" idx="12" hasCustomPrompt="1"/>
          </p:nvPr>
        </p:nvSpPr>
        <p:spPr>
          <a:xfrm>
            <a:off x="584201" y="4581797"/>
            <a:ext cx="4851400" cy="369332"/>
          </a:xfr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lang="en-US" sz="2400" kern="1200" spc="0" baseline="0" dirty="0">
                <a:gradFill>
                  <a:gsLst>
                    <a:gs pos="5128">
                      <a:schemeClr val="tx1"/>
                    </a:gs>
                    <a:gs pos="65000">
                      <a:schemeClr val="tx1"/>
                    </a:gs>
                  </a:gsLst>
                  <a:lin ang="5400000" scaled="1"/>
                </a:gradFill>
                <a:latin typeface="+mj-lt"/>
                <a:ea typeface="+mn-ea"/>
                <a:cs typeface="Segoe UI" panose="020B0502040204020203" pitchFamily="34" charset="0"/>
              </a:defRPr>
            </a:lvl1pPr>
          </a:lstStyle>
          <a:p>
            <a:pPr lvl="0"/>
            <a:r>
              <a:rPr lang="en-US" dirty="0"/>
              <a:t>City</a:t>
            </a:r>
          </a:p>
        </p:txBody>
      </p:sp>
      <p:pic>
        <p:nvPicPr>
          <p:cNvPr id="5" name="Picture 4" descr="Microsoft Ignite The Tour graphic">
            <a:extLst>
              <a:ext uri="{FF2B5EF4-FFF2-40B4-BE49-F238E27FC236}">
                <a16:creationId xmlns:a16="http://schemas.microsoft.com/office/drawing/2014/main" id="{2B62E3DF-BBC1-41ED-8E27-41B397B86ED2}"/>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906486" y="0"/>
            <a:ext cx="9285514"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11" name="Arrow: Right 10">
            <a:extLst>
              <a:ext uri="{FF2B5EF4-FFF2-40B4-BE49-F238E27FC236}">
                <a16:creationId xmlns:a16="http://schemas.microsoft.com/office/drawing/2014/main" id="{407A57B6-510E-4A3E-920D-47374BA5C37E}"/>
              </a:ext>
            </a:extLst>
          </p:cNvPr>
          <p:cNvSpPr/>
          <p:nvPr userDrawn="1"/>
        </p:nvSpPr>
        <p:spPr bwMode="auto">
          <a:xfrm>
            <a:off x="261257" y="-723247"/>
            <a:ext cx="3200400" cy="676967"/>
          </a:xfrm>
          <a:prstGeom prst="rightArrow">
            <a:avLst>
              <a:gd name="adj1" fmla="val 100000"/>
              <a:gd name="adj2" fmla="val 50000"/>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indent="0" algn="l" defTabSz="932472" fontAlgn="base">
              <a:spcBef>
                <a:spcPct val="0"/>
              </a:spcBef>
              <a:spcAft>
                <a:spcPct val="0"/>
              </a:spcAft>
            </a:pPr>
            <a:r>
              <a:rPr lang="en-US" sz="1400" dirty="0">
                <a:solidFill>
                  <a:srgbClr val="FFFFFF"/>
                </a:solidFill>
                <a:ea typeface="Segoe UI" pitchFamily="34" charset="0"/>
                <a:cs typeface="Segoe UI" pitchFamily="34" charset="0"/>
              </a:rPr>
              <a:t>UPDATE CITY FOR YOUR EVENT</a:t>
            </a:r>
          </a:p>
        </p:txBody>
      </p:sp>
      <p:grpSp>
        <p:nvGrpSpPr>
          <p:cNvPr id="10" name="Group 4" descr="Microsoft Ignite The Tour logo">
            <a:extLst>
              <a:ext uri="{FF2B5EF4-FFF2-40B4-BE49-F238E27FC236}">
                <a16:creationId xmlns:a16="http://schemas.microsoft.com/office/drawing/2014/main" id="{3780C35E-3191-48C0-A897-5DC0EB9D48AD}"/>
              </a:ext>
            </a:extLst>
          </p:cNvPr>
          <p:cNvGrpSpPr>
            <a:grpSpLocks noChangeAspect="1"/>
          </p:cNvGrpSpPr>
          <p:nvPr userDrawn="1"/>
        </p:nvGrpSpPr>
        <p:grpSpPr bwMode="black">
          <a:xfrm>
            <a:off x="534627" y="2809086"/>
            <a:ext cx="4655288" cy="1284967"/>
            <a:chOff x="342" y="1465"/>
            <a:chExt cx="2565" cy="708"/>
          </a:xfrm>
        </p:grpSpPr>
        <p:sp>
          <p:nvSpPr>
            <p:cNvPr id="15" name="Freeform 5">
              <a:extLst>
                <a:ext uri="{FF2B5EF4-FFF2-40B4-BE49-F238E27FC236}">
                  <a16:creationId xmlns:a16="http://schemas.microsoft.com/office/drawing/2014/main" id="{F82575FD-5C30-4FB1-BD8B-AFAF047C6A15}"/>
                </a:ext>
              </a:extLst>
            </p:cNvPr>
            <p:cNvSpPr>
              <a:spLocks noChangeAspect="1" noEditPoints="1"/>
            </p:cNvSpPr>
            <p:nvPr userDrawn="1"/>
          </p:nvSpPr>
          <p:spPr bwMode="black">
            <a:xfrm>
              <a:off x="368" y="1465"/>
              <a:ext cx="2539" cy="373"/>
            </a:xfrm>
            <a:custGeom>
              <a:avLst/>
              <a:gdLst>
                <a:gd name="T0" fmla="*/ 3327 w 3480"/>
                <a:gd name="T1" fmla="*/ 182 h 502"/>
                <a:gd name="T2" fmla="*/ 3305 w 3480"/>
                <a:gd name="T3" fmla="*/ 271 h 502"/>
                <a:gd name="T4" fmla="*/ 3367 w 3480"/>
                <a:gd name="T5" fmla="*/ 388 h 502"/>
                <a:gd name="T6" fmla="*/ 3451 w 3480"/>
                <a:gd name="T7" fmla="*/ 155 h 502"/>
                <a:gd name="T8" fmla="*/ 3176 w 3480"/>
                <a:gd name="T9" fmla="*/ 388 h 502"/>
                <a:gd name="T10" fmla="*/ 3101 w 3480"/>
                <a:gd name="T11" fmla="*/ 128 h 502"/>
                <a:gd name="T12" fmla="*/ 3221 w 3480"/>
                <a:gd name="T13" fmla="*/ 173 h 502"/>
                <a:gd name="T14" fmla="*/ 3221 w 3480"/>
                <a:gd name="T15" fmla="*/ 334 h 502"/>
                <a:gd name="T16" fmla="*/ 2957 w 3480"/>
                <a:gd name="T17" fmla="*/ 128 h 502"/>
                <a:gd name="T18" fmla="*/ 2962 w 3480"/>
                <a:gd name="T19" fmla="*/ 65 h 502"/>
                <a:gd name="T20" fmla="*/ 3021 w 3480"/>
                <a:gd name="T21" fmla="*/ 41 h 502"/>
                <a:gd name="T22" fmla="*/ 2843 w 3480"/>
                <a:gd name="T23" fmla="*/ 382 h 502"/>
                <a:gd name="T24" fmla="*/ 2731 w 3480"/>
                <a:gd name="T25" fmla="*/ 382 h 502"/>
                <a:gd name="T26" fmla="*/ 2732 w 3480"/>
                <a:gd name="T27" fmla="*/ 170 h 502"/>
                <a:gd name="T28" fmla="*/ 2555 w 3480"/>
                <a:gd name="T29" fmla="*/ 266 h 502"/>
                <a:gd name="T30" fmla="*/ 2441 w 3480"/>
                <a:gd name="T31" fmla="*/ 192 h 502"/>
                <a:gd name="T32" fmla="*/ 2555 w 3480"/>
                <a:gd name="T33" fmla="*/ 266 h 502"/>
                <a:gd name="T34" fmla="*/ 2383 w 3480"/>
                <a:gd name="T35" fmla="*/ 433 h 502"/>
                <a:gd name="T36" fmla="*/ 2467 w 3480"/>
                <a:gd name="T37" fmla="*/ 388 h 502"/>
                <a:gd name="T38" fmla="*/ 2553 w 3480"/>
                <a:gd name="T39" fmla="*/ 163 h 502"/>
                <a:gd name="T40" fmla="*/ 2313 w 3480"/>
                <a:gd name="T41" fmla="*/ 382 h 502"/>
                <a:gd name="T42" fmla="*/ 2313 w 3480"/>
                <a:gd name="T43" fmla="*/ 382 h 502"/>
                <a:gd name="T44" fmla="*/ 2023 w 3480"/>
                <a:gd name="T45" fmla="*/ 52 h 502"/>
                <a:gd name="T46" fmla="*/ 1864 w 3480"/>
                <a:gd name="T47" fmla="*/ 128 h 502"/>
                <a:gd name="T48" fmla="*/ 1899 w 3480"/>
                <a:gd name="T49" fmla="*/ 0 h 502"/>
                <a:gd name="T50" fmla="*/ 1763 w 3480"/>
                <a:gd name="T51" fmla="*/ 173 h 502"/>
                <a:gd name="T52" fmla="*/ 1922 w 3480"/>
                <a:gd name="T53" fmla="*/ 173 h 502"/>
                <a:gd name="T54" fmla="*/ 2084 w 3480"/>
                <a:gd name="T55" fmla="*/ 380 h 502"/>
                <a:gd name="T56" fmla="*/ 2023 w 3480"/>
                <a:gd name="T57" fmla="*/ 173 h 502"/>
                <a:gd name="T58" fmla="*/ 1541 w 3480"/>
                <a:gd name="T59" fmla="*/ 256 h 502"/>
                <a:gd name="T60" fmla="*/ 1667 w 3480"/>
                <a:gd name="T61" fmla="*/ 190 h 502"/>
                <a:gd name="T62" fmla="*/ 1481 w 3480"/>
                <a:gd name="T63" fmla="*/ 258 h 502"/>
                <a:gd name="T64" fmla="*/ 1708 w 3480"/>
                <a:gd name="T65" fmla="*/ 352 h 502"/>
                <a:gd name="T66" fmla="*/ 1338 w 3480"/>
                <a:gd name="T67" fmla="*/ 345 h 502"/>
                <a:gd name="T68" fmla="*/ 1332 w 3480"/>
                <a:gd name="T69" fmla="*/ 272 h 502"/>
                <a:gd name="T70" fmla="*/ 1275 w 3480"/>
                <a:gd name="T71" fmla="*/ 164 h 502"/>
                <a:gd name="T72" fmla="*/ 1434 w 3480"/>
                <a:gd name="T73" fmla="*/ 183 h 502"/>
                <a:gd name="T74" fmla="*/ 1324 w 3480"/>
                <a:gd name="T75" fmla="*/ 195 h 502"/>
                <a:gd name="T76" fmla="*/ 1406 w 3480"/>
                <a:gd name="T77" fmla="*/ 248 h 502"/>
                <a:gd name="T78" fmla="*/ 1414 w 3480"/>
                <a:gd name="T79" fmla="*/ 370 h 502"/>
                <a:gd name="T80" fmla="*/ 1097 w 3480"/>
                <a:gd name="T81" fmla="*/ 168 h 502"/>
                <a:gd name="T82" fmla="*/ 1150 w 3480"/>
                <a:gd name="T83" fmla="*/ 320 h 502"/>
                <a:gd name="T84" fmla="*/ 1094 w 3480"/>
                <a:gd name="T85" fmla="*/ 388 h 502"/>
                <a:gd name="T86" fmla="*/ 1194 w 3480"/>
                <a:gd name="T87" fmla="*/ 157 h 502"/>
                <a:gd name="T88" fmla="*/ 944 w 3480"/>
                <a:gd name="T89" fmla="*/ 182 h 502"/>
                <a:gd name="T90" fmla="*/ 796 w 3480"/>
                <a:gd name="T91" fmla="*/ 382 h 502"/>
                <a:gd name="T92" fmla="*/ 881 w 3480"/>
                <a:gd name="T93" fmla="*/ 138 h 502"/>
                <a:gd name="T94" fmla="*/ 743 w 3480"/>
                <a:gd name="T95" fmla="*/ 371 h 502"/>
                <a:gd name="T96" fmla="*/ 682 w 3480"/>
                <a:gd name="T97" fmla="*/ 122 h 502"/>
                <a:gd name="T98" fmla="*/ 603 w 3480"/>
                <a:gd name="T99" fmla="*/ 257 h 502"/>
                <a:gd name="T100" fmla="*/ 499 w 3480"/>
                <a:gd name="T101" fmla="*/ 382 h 502"/>
                <a:gd name="T102" fmla="*/ 499 w 3480"/>
                <a:gd name="T103" fmla="*/ 382 h 502"/>
                <a:gd name="T104" fmla="*/ 446 w 3480"/>
                <a:gd name="T105" fmla="*/ 18 h 502"/>
                <a:gd name="T106" fmla="*/ 470 w 3480"/>
                <a:gd name="T107" fmla="*/ 74 h 502"/>
                <a:gd name="T108" fmla="*/ 329 w 3480"/>
                <a:gd name="T109" fmla="*/ 82 h 502"/>
                <a:gd name="T110" fmla="*/ 63 w 3480"/>
                <a:gd name="T111" fmla="*/ 118 h 502"/>
                <a:gd name="T112" fmla="*/ 0 w 3480"/>
                <a:gd name="T113" fmla="*/ 382 h 502"/>
                <a:gd name="T114" fmla="*/ 193 w 3480"/>
                <a:gd name="T115" fmla="*/ 30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480" h="502">
                  <a:moveTo>
                    <a:pt x="3424" y="230"/>
                  </a:moveTo>
                  <a:lnTo>
                    <a:pt x="3424" y="230"/>
                  </a:lnTo>
                  <a:cubicBezTo>
                    <a:pt x="3423" y="209"/>
                    <a:pt x="3419" y="193"/>
                    <a:pt x="3409" y="181"/>
                  </a:cubicBezTo>
                  <a:cubicBezTo>
                    <a:pt x="3399" y="170"/>
                    <a:pt x="3386" y="164"/>
                    <a:pt x="3369" y="164"/>
                  </a:cubicBezTo>
                  <a:cubicBezTo>
                    <a:pt x="3352" y="164"/>
                    <a:pt x="3338" y="170"/>
                    <a:pt x="3327" y="182"/>
                  </a:cubicBezTo>
                  <a:cubicBezTo>
                    <a:pt x="3315" y="194"/>
                    <a:pt x="3308" y="210"/>
                    <a:pt x="3305" y="230"/>
                  </a:cubicBezTo>
                  <a:lnTo>
                    <a:pt x="3424" y="230"/>
                  </a:lnTo>
                  <a:close/>
                  <a:moveTo>
                    <a:pt x="3480" y="271"/>
                  </a:moveTo>
                  <a:lnTo>
                    <a:pt x="3480" y="271"/>
                  </a:lnTo>
                  <a:lnTo>
                    <a:pt x="3305" y="271"/>
                  </a:lnTo>
                  <a:cubicBezTo>
                    <a:pt x="3306" y="294"/>
                    <a:pt x="3313" y="312"/>
                    <a:pt x="3327" y="325"/>
                  </a:cubicBezTo>
                  <a:cubicBezTo>
                    <a:pt x="3341" y="338"/>
                    <a:pt x="3360" y="344"/>
                    <a:pt x="3384" y="344"/>
                  </a:cubicBezTo>
                  <a:cubicBezTo>
                    <a:pt x="3412" y="344"/>
                    <a:pt x="3437" y="336"/>
                    <a:pt x="3460" y="320"/>
                  </a:cubicBezTo>
                  <a:lnTo>
                    <a:pt x="3460" y="366"/>
                  </a:lnTo>
                  <a:cubicBezTo>
                    <a:pt x="3436" y="381"/>
                    <a:pt x="3405" y="388"/>
                    <a:pt x="3367" y="388"/>
                  </a:cubicBezTo>
                  <a:cubicBezTo>
                    <a:pt x="3329" y="388"/>
                    <a:pt x="3300" y="377"/>
                    <a:pt x="3279" y="354"/>
                  </a:cubicBezTo>
                  <a:cubicBezTo>
                    <a:pt x="3257" y="330"/>
                    <a:pt x="3246" y="298"/>
                    <a:pt x="3246" y="256"/>
                  </a:cubicBezTo>
                  <a:cubicBezTo>
                    <a:pt x="3246" y="216"/>
                    <a:pt x="3258" y="184"/>
                    <a:pt x="3282" y="159"/>
                  </a:cubicBezTo>
                  <a:cubicBezTo>
                    <a:pt x="3305" y="134"/>
                    <a:pt x="3335" y="122"/>
                    <a:pt x="3370" y="122"/>
                  </a:cubicBezTo>
                  <a:cubicBezTo>
                    <a:pt x="3405" y="122"/>
                    <a:pt x="3432" y="133"/>
                    <a:pt x="3451" y="155"/>
                  </a:cubicBezTo>
                  <a:cubicBezTo>
                    <a:pt x="3470" y="178"/>
                    <a:pt x="3480" y="209"/>
                    <a:pt x="3480" y="248"/>
                  </a:cubicBezTo>
                  <a:lnTo>
                    <a:pt x="3480" y="271"/>
                  </a:lnTo>
                  <a:close/>
                  <a:moveTo>
                    <a:pt x="3221" y="380"/>
                  </a:moveTo>
                  <a:lnTo>
                    <a:pt x="3221" y="380"/>
                  </a:lnTo>
                  <a:cubicBezTo>
                    <a:pt x="3209" y="385"/>
                    <a:pt x="3194" y="388"/>
                    <a:pt x="3176" y="388"/>
                  </a:cubicBezTo>
                  <a:cubicBezTo>
                    <a:pt x="3126" y="388"/>
                    <a:pt x="3101" y="364"/>
                    <a:pt x="3101" y="317"/>
                  </a:cubicBezTo>
                  <a:lnTo>
                    <a:pt x="3101" y="173"/>
                  </a:lnTo>
                  <a:lnTo>
                    <a:pt x="3059" y="173"/>
                  </a:lnTo>
                  <a:lnTo>
                    <a:pt x="3059" y="128"/>
                  </a:lnTo>
                  <a:lnTo>
                    <a:pt x="3101" y="128"/>
                  </a:lnTo>
                  <a:lnTo>
                    <a:pt x="3101" y="69"/>
                  </a:lnTo>
                  <a:lnTo>
                    <a:pt x="3159" y="52"/>
                  </a:lnTo>
                  <a:lnTo>
                    <a:pt x="3159" y="128"/>
                  </a:lnTo>
                  <a:lnTo>
                    <a:pt x="3221" y="128"/>
                  </a:lnTo>
                  <a:lnTo>
                    <a:pt x="3221" y="173"/>
                  </a:lnTo>
                  <a:lnTo>
                    <a:pt x="3159" y="173"/>
                  </a:lnTo>
                  <a:lnTo>
                    <a:pt x="3159" y="300"/>
                  </a:lnTo>
                  <a:cubicBezTo>
                    <a:pt x="3159" y="315"/>
                    <a:pt x="3162" y="326"/>
                    <a:pt x="3168" y="333"/>
                  </a:cubicBezTo>
                  <a:cubicBezTo>
                    <a:pt x="3173" y="339"/>
                    <a:pt x="3182" y="342"/>
                    <a:pt x="3195" y="342"/>
                  </a:cubicBezTo>
                  <a:cubicBezTo>
                    <a:pt x="3205" y="342"/>
                    <a:pt x="3213" y="339"/>
                    <a:pt x="3221" y="334"/>
                  </a:cubicBezTo>
                  <a:lnTo>
                    <a:pt x="3221" y="380"/>
                  </a:lnTo>
                  <a:close/>
                  <a:moveTo>
                    <a:pt x="3015" y="382"/>
                  </a:moveTo>
                  <a:lnTo>
                    <a:pt x="3015" y="382"/>
                  </a:lnTo>
                  <a:lnTo>
                    <a:pt x="2957" y="382"/>
                  </a:lnTo>
                  <a:lnTo>
                    <a:pt x="2957" y="128"/>
                  </a:lnTo>
                  <a:lnTo>
                    <a:pt x="3015" y="128"/>
                  </a:lnTo>
                  <a:lnTo>
                    <a:pt x="3015" y="382"/>
                  </a:lnTo>
                  <a:close/>
                  <a:moveTo>
                    <a:pt x="2986" y="74"/>
                  </a:moveTo>
                  <a:lnTo>
                    <a:pt x="2986" y="74"/>
                  </a:lnTo>
                  <a:cubicBezTo>
                    <a:pt x="2976" y="74"/>
                    <a:pt x="2968" y="71"/>
                    <a:pt x="2962" y="65"/>
                  </a:cubicBezTo>
                  <a:cubicBezTo>
                    <a:pt x="2955" y="59"/>
                    <a:pt x="2951" y="51"/>
                    <a:pt x="2951" y="41"/>
                  </a:cubicBezTo>
                  <a:cubicBezTo>
                    <a:pt x="2951" y="32"/>
                    <a:pt x="2955" y="24"/>
                    <a:pt x="2962" y="18"/>
                  </a:cubicBezTo>
                  <a:cubicBezTo>
                    <a:pt x="2968" y="11"/>
                    <a:pt x="2976" y="8"/>
                    <a:pt x="2986" y="8"/>
                  </a:cubicBezTo>
                  <a:cubicBezTo>
                    <a:pt x="2996" y="8"/>
                    <a:pt x="3004" y="11"/>
                    <a:pt x="3011" y="18"/>
                  </a:cubicBezTo>
                  <a:cubicBezTo>
                    <a:pt x="3018" y="24"/>
                    <a:pt x="3021" y="32"/>
                    <a:pt x="3021" y="41"/>
                  </a:cubicBezTo>
                  <a:cubicBezTo>
                    <a:pt x="3021" y="50"/>
                    <a:pt x="3018" y="58"/>
                    <a:pt x="3011" y="64"/>
                  </a:cubicBezTo>
                  <a:cubicBezTo>
                    <a:pt x="3004" y="71"/>
                    <a:pt x="2996" y="74"/>
                    <a:pt x="2986" y="74"/>
                  </a:cubicBezTo>
                  <a:close/>
                  <a:moveTo>
                    <a:pt x="2901" y="382"/>
                  </a:moveTo>
                  <a:lnTo>
                    <a:pt x="2901" y="382"/>
                  </a:lnTo>
                  <a:lnTo>
                    <a:pt x="2843" y="382"/>
                  </a:lnTo>
                  <a:lnTo>
                    <a:pt x="2843" y="239"/>
                  </a:lnTo>
                  <a:cubicBezTo>
                    <a:pt x="2843" y="191"/>
                    <a:pt x="2826" y="167"/>
                    <a:pt x="2792" y="167"/>
                  </a:cubicBezTo>
                  <a:cubicBezTo>
                    <a:pt x="2774" y="167"/>
                    <a:pt x="2760" y="174"/>
                    <a:pt x="2748" y="187"/>
                  </a:cubicBezTo>
                  <a:cubicBezTo>
                    <a:pt x="2737" y="200"/>
                    <a:pt x="2731" y="217"/>
                    <a:pt x="2731" y="237"/>
                  </a:cubicBezTo>
                  <a:lnTo>
                    <a:pt x="2731" y="382"/>
                  </a:lnTo>
                  <a:lnTo>
                    <a:pt x="2673" y="382"/>
                  </a:lnTo>
                  <a:lnTo>
                    <a:pt x="2673" y="128"/>
                  </a:lnTo>
                  <a:lnTo>
                    <a:pt x="2731" y="128"/>
                  </a:lnTo>
                  <a:lnTo>
                    <a:pt x="2731" y="170"/>
                  </a:lnTo>
                  <a:lnTo>
                    <a:pt x="2732" y="170"/>
                  </a:lnTo>
                  <a:cubicBezTo>
                    <a:pt x="2751" y="138"/>
                    <a:pt x="2779" y="122"/>
                    <a:pt x="2815" y="122"/>
                  </a:cubicBezTo>
                  <a:cubicBezTo>
                    <a:pt x="2843" y="122"/>
                    <a:pt x="2864" y="131"/>
                    <a:pt x="2879" y="149"/>
                  </a:cubicBezTo>
                  <a:cubicBezTo>
                    <a:pt x="2893" y="167"/>
                    <a:pt x="2901" y="193"/>
                    <a:pt x="2901" y="227"/>
                  </a:cubicBezTo>
                  <a:lnTo>
                    <a:pt x="2901" y="382"/>
                  </a:lnTo>
                  <a:close/>
                  <a:moveTo>
                    <a:pt x="2555" y="266"/>
                  </a:moveTo>
                  <a:lnTo>
                    <a:pt x="2555" y="266"/>
                  </a:lnTo>
                  <a:lnTo>
                    <a:pt x="2555" y="233"/>
                  </a:lnTo>
                  <a:cubicBezTo>
                    <a:pt x="2555" y="215"/>
                    <a:pt x="2549" y="199"/>
                    <a:pt x="2537" y="187"/>
                  </a:cubicBezTo>
                  <a:cubicBezTo>
                    <a:pt x="2525" y="174"/>
                    <a:pt x="2510" y="168"/>
                    <a:pt x="2492" y="168"/>
                  </a:cubicBezTo>
                  <a:cubicBezTo>
                    <a:pt x="2470" y="168"/>
                    <a:pt x="2453" y="176"/>
                    <a:pt x="2441" y="192"/>
                  </a:cubicBezTo>
                  <a:cubicBezTo>
                    <a:pt x="2428" y="208"/>
                    <a:pt x="2422" y="231"/>
                    <a:pt x="2422" y="260"/>
                  </a:cubicBezTo>
                  <a:cubicBezTo>
                    <a:pt x="2422" y="285"/>
                    <a:pt x="2428" y="305"/>
                    <a:pt x="2440" y="320"/>
                  </a:cubicBezTo>
                  <a:cubicBezTo>
                    <a:pt x="2452" y="335"/>
                    <a:pt x="2468" y="342"/>
                    <a:pt x="2487" y="342"/>
                  </a:cubicBezTo>
                  <a:cubicBezTo>
                    <a:pt x="2507" y="342"/>
                    <a:pt x="2524" y="335"/>
                    <a:pt x="2536" y="321"/>
                  </a:cubicBezTo>
                  <a:cubicBezTo>
                    <a:pt x="2549" y="306"/>
                    <a:pt x="2555" y="288"/>
                    <a:pt x="2555" y="266"/>
                  </a:cubicBezTo>
                  <a:close/>
                  <a:moveTo>
                    <a:pt x="2612" y="362"/>
                  </a:moveTo>
                  <a:lnTo>
                    <a:pt x="2612" y="362"/>
                  </a:lnTo>
                  <a:cubicBezTo>
                    <a:pt x="2612" y="455"/>
                    <a:pt x="2565" y="502"/>
                    <a:pt x="2471" y="502"/>
                  </a:cubicBezTo>
                  <a:cubicBezTo>
                    <a:pt x="2437" y="502"/>
                    <a:pt x="2408" y="497"/>
                    <a:pt x="2383" y="486"/>
                  </a:cubicBezTo>
                  <a:lnTo>
                    <a:pt x="2383" y="433"/>
                  </a:lnTo>
                  <a:cubicBezTo>
                    <a:pt x="2411" y="449"/>
                    <a:pt x="2438" y="457"/>
                    <a:pt x="2463" y="457"/>
                  </a:cubicBezTo>
                  <a:cubicBezTo>
                    <a:pt x="2524" y="457"/>
                    <a:pt x="2554" y="427"/>
                    <a:pt x="2554" y="367"/>
                  </a:cubicBezTo>
                  <a:lnTo>
                    <a:pt x="2554" y="339"/>
                  </a:lnTo>
                  <a:lnTo>
                    <a:pt x="2553" y="339"/>
                  </a:lnTo>
                  <a:cubicBezTo>
                    <a:pt x="2534" y="372"/>
                    <a:pt x="2505" y="388"/>
                    <a:pt x="2467" y="388"/>
                  </a:cubicBezTo>
                  <a:cubicBezTo>
                    <a:pt x="2436" y="388"/>
                    <a:pt x="2411" y="377"/>
                    <a:pt x="2392" y="354"/>
                  </a:cubicBezTo>
                  <a:cubicBezTo>
                    <a:pt x="2372" y="332"/>
                    <a:pt x="2363" y="301"/>
                    <a:pt x="2363" y="263"/>
                  </a:cubicBezTo>
                  <a:cubicBezTo>
                    <a:pt x="2363" y="220"/>
                    <a:pt x="2373" y="185"/>
                    <a:pt x="2394" y="160"/>
                  </a:cubicBezTo>
                  <a:cubicBezTo>
                    <a:pt x="2414" y="134"/>
                    <a:pt x="2442" y="122"/>
                    <a:pt x="2478" y="122"/>
                  </a:cubicBezTo>
                  <a:cubicBezTo>
                    <a:pt x="2512" y="122"/>
                    <a:pt x="2537" y="135"/>
                    <a:pt x="2553" y="163"/>
                  </a:cubicBezTo>
                  <a:lnTo>
                    <a:pt x="2554" y="163"/>
                  </a:lnTo>
                  <a:lnTo>
                    <a:pt x="2554" y="128"/>
                  </a:lnTo>
                  <a:lnTo>
                    <a:pt x="2612" y="128"/>
                  </a:lnTo>
                  <a:lnTo>
                    <a:pt x="2612" y="362"/>
                  </a:lnTo>
                  <a:close/>
                  <a:moveTo>
                    <a:pt x="2313" y="382"/>
                  </a:moveTo>
                  <a:lnTo>
                    <a:pt x="2313" y="382"/>
                  </a:lnTo>
                  <a:lnTo>
                    <a:pt x="2251" y="382"/>
                  </a:lnTo>
                  <a:lnTo>
                    <a:pt x="2251" y="25"/>
                  </a:lnTo>
                  <a:lnTo>
                    <a:pt x="2313" y="25"/>
                  </a:lnTo>
                  <a:lnTo>
                    <a:pt x="2313" y="382"/>
                  </a:lnTo>
                  <a:close/>
                  <a:moveTo>
                    <a:pt x="2084" y="173"/>
                  </a:moveTo>
                  <a:lnTo>
                    <a:pt x="2084" y="173"/>
                  </a:lnTo>
                  <a:lnTo>
                    <a:pt x="2084" y="128"/>
                  </a:lnTo>
                  <a:lnTo>
                    <a:pt x="2023" y="128"/>
                  </a:lnTo>
                  <a:lnTo>
                    <a:pt x="2023" y="52"/>
                  </a:lnTo>
                  <a:lnTo>
                    <a:pt x="1965" y="69"/>
                  </a:lnTo>
                  <a:lnTo>
                    <a:pt x="1965" y="128"/>
                  </a:lnTo>
                  <a:lnTo>
                    <a:pt x="1924" y="128"/>
                  </a:lnTo>
                  <a:lnTo>
                    <a:pt x="1922" y="128"/>
                  </a:lnTo>
                  <a:lnTo>
                    <a:pt x="1864" y="128"/>
                  </a:lnTo>
                  <a:lnTo>
                    <a:pt x="1864" y="93"/>
                  </a:lnTo>
                  <a:cubicBezTo>
                    <a:pt x="1864" y="61"/>
                    <a:pt x="1878" y="45"/>
                    <a:pt x="1907" y="45"/>
                  </a:cubicBezTo>
                  <a:cubicBezTo>
                    <a:pt x="1917" y="45"/>
                    <a:pt x="1925" y="48"/>
                    <a:pt x="1933" y="52"/>
                  </a:cubicBezTo>
                  <a:lnTo>
                    <a:pt x="1933" y="5"/>
                  </a:lnTo>
                  <a:cubicBezTo>
                    <a:pt x="1925" y="2"/>
                    <a:pt x="1914" y="0"/>
                    <a:pt x="1899" y="0"/>
                  </a:cubicBezTo>
                  <a:cubicBezTo>
                    <a:pt x="1873" y="0"/>
                    <a:pt x="1851" y="7"/>
                    <a:pt x="1833" y="23"/>
                  </a:cubicBezTo>
                  <a:cubicBezTo>
                    <a:pt x="1815" y="38"/>
                    <a:pt x="1807" y="59"/>
                    <a:pt x="1807" y="86"/>
                  </a:cubicBezTo>
                  <a:lnTo>
                    <a:pt x="1807" y="128"/>
                  </a:lnTo>
                  <a:lnTo>
                    <a:pt x="1763" y="128"/>
                  </a:lnTo>
                  <a:lnTo>
                    <a:pt x="1763" y="173"/>
                  </a:lnTo>
                  <a:lnTo>
                    <a:pt x="1807" y="173"/>
                  </a:lnTo>
                  <a:lnTo>
                    <a:pt x="1807" y="382"/>
                  </a:lnTo>
                  <a:lnTo>
                    <a:pt x="1865" y="382"/>
                  </a:lnTo>
                  <a:lnTo>
                    <a:pt x="1865" y="173"/>
                  </a:lnTo>
                  <a:lnTo>
                    <a:pt x="1922" y="173"/>
                  </a:lnTo>
                  <a:lnTo>
                    <a:pt x="1924" y="173"/>
                  </a:lnTo>
                  <a:lnTo>
                    <a:pt x="1965" y="173"/>
                  </a:lnTo>
                  <a:lnTo>
                    <a:pt x="1965" y="317"/>
                  </a:lnTo>
                  <a:cubicBezTo>
                    <a:pt x="1965" y="364"/>
                    <a:pt x="1990" y="388"/>
                    <a:pt x="2039" y="388"/>
                  </a:cubicBezTo>
                  <a:cubicBezTo>
                    <a:pt x="2058" y="388"/>
                    <a:pt x="2073" y="385"/>
                    <a:pt x="2084" y="380"/>
                  </a:cubicBezTo>
                  <a:lnTo>
                    <a:pt x="2084" y="334"/>
                  </a:lnTo>
                  <a:cubicBezTo>
                    <a:pt x="2077" y="339"/>
                    <a:pt x="2068" y="342"/>
                    <a:pt x="2059" y="342"/>
                  </a:cubicBezTo>
                  <a:cubicBezTo>
                    <a:pt x="2046" y="342"/>
                    <a:pt x="2037" y="339"/>
                    <a:pt x="2031" y="333"/>
                  </a:cubicBezTo>
                  <a:cubicBezTo>
                    <a:pt x="2026" y="326"/>
                    <a:pt x="2023" y="315"/>
                    <a:pt x="2023" y="300"/>
                  </a:cubicBezTo>
                  <a:lnTo>
                    <a:pt x="2023" y="173"/>
                  </a:lnTo>
                  <a:lnTo>
                    <a:pt x="2084" y="173"/>
                  </a:lnTo>
                  <a:close/>
                  <a:moveTo>
                    <a:pt x="1614" y="168"/>
                  </a:moveTo>
                  <a:lnTo>
                    <a:pt x="1614" y="168"/>
                  </a:lnTo>
                  <a:cubicBezTo>
                    <a:pt x="1591" y="168"/>
                    <a:pt x="1573" y="175"/>
                    <a:pt x="1560" y="191"/>
                  </a:cubicBezTo>
                  <a:cubicBezTo>
                    <a:pt x="1547" y="207"/>
                    <a:pt x="1541" y="229"/>
                    <a:pt x="1541" y="256"/>
                  </a:cubicBezTo>
                  <a:cubicBezTo>
                    <a:pt x="1541" y="283"/>
                    <a:pt x="1547" y="304"/>
                    <a:pt x="1561" y="319"/>
                  </a:cubicBezTo>
                  <a:cubicBezTo>
                    <a:pt x="1574" y="335"/>
                    <a:pt x="1592" y="342"/>
                    <a:pt x="1614" y="342"/>
                  </a:cubicBezTo>
                  <a:cubicBezTo>
                    <a:pt x="1637" y="342"/>
                    <a:pt x="1654" y="335"/>
                    <a:pt x="1667" y="320"/>
                  </a:cubicBezTo>
                  <a:cubicBezTo>
                    <a:pt x="1679" y="305"/>
                    <a:pt x="1685" y="283"/>
                    <a:pt x="1685" y="255"/>
                  </a:cubicBezTo>
                  <a:cubicBezTo>
                    <a:pt x="1685" y="227"/>
                    <a:pt x="1679" y="206"/>
                    <a:pt x="1667" y="190"/>
                  </a:cubicBezTo>
                  <a:cubicBezTo>
                    <a:pt x="1654" y="175"/>
                    <a:pt x="1637" y="168"/>
                    <a:pt x="1614" y="168"/>
                  </a:cubicBezTo>
                  <a:close/>
                  <a:moveTo>
                    <a:pt x="1611" y="388"/>
                  </a:moveTo>
                  <a:lnTo>
                    <a:pt x="1611" y="388"/>
                  </a:lnTo>
                  <a:cubicBezTo>
                    <a:pt x="1572" y="388"/>
                    <a:pt x="1540" y="376"/>
                    <a:pt x="1517" y="353"/>
                  </a:cubicBezTo>
                  <a:cubicBezTo>
                    <a:pt x="1493" y="329"/>
                    <a:pt x="1481" y="297"/>
                    <a:pt x="1481" y="258"/>
                  </a:cubicBezTo>
                  <a:cubicBezTo>
                    <a:pt x="1481" y="215"/>
                    <a:pt x="1494" y="182"/>
                    <a:pt x="1518" y="158"/>
                  </a:cubicBezTo>
                  <a:cubicBezTo>
                    <a:pt x="1543" y="134"/>
                    <a:pt x="1576" y="122"/>
                    <a:pt x="1618" y="122"/>
                  </a:cubicBezTo>
                  <a:cubicBezTo>
                    <a:pt x="1658" y="122"/>
                    <a:pt x="1689" y="133"/>
                    <a:pt x="1711" y="157"/>
                  </a:cubicBezTo>
                  <a:cubicBezTo>
                    <a:pt x="1733" y="180"/>
                    <a:pt x="1744" y="212"/>
                    <a:pt x="1744" y="254"/>
                  </a:cubicBezTo>
                  <a:cubicBezTo>
                    <a:pt x="1744" y="295"/>
                    <a:pt x="1732" y="327"/>
                    <a:pt x="1708" y="352"/>
                  </a:cubicBezTo>
                  <a:cubicBezTo>
                    <a:pt x="1684" y="376"/>
                    <a:pt x="1652" y="388"/>
                    <a:pt x="1611" y="388"/>
                  </a:cubicBezTo>
                  <a:close/>
                  <a:moveTo>
                    <a:pt x="1266" y="374"/>
                  </a:moveTo>
                  <a:lnTo>
                    <a:pt x="1266" y="374"/>
                  </a:lnTo>
                  <a:lnTo>
                    <a:pt x="1266" y="321"/>
                  </a:lnTo>
                  <a:cubicBezTo>
                    <a:pt x="1287" y="337"/>
                    <a:pt x="1311" y="345"/>
                    <a:pt x="1338" y="345"/>
                  </a:cubicBezTo>
                  <a:cubicBezTo>
                    <a:pt x="1373" y="345"/>
                    <a:pt x="1390" y="335"/>
                    <a:pt x="1390" y="315"/>
                  </a:cubicBezTo>
                  <a:cubicBezTo>
                    <a:pt x="1390" y="309"/>
                    <a:pt x="1389" y="304"/>
                    <a:pt x="1386" y="300"/>
                  </a:cubicBezTo>
                  <a:cubicBezTo>
                    <a:pt x="1383" y="296"/>
                    <a:pt x="1378" y="292"/>
                    <a:pt x="1373" y="289"/>
                  </a:cubicBezTo>
                  <a:cubicBezTo>
                    <a:pt x="1368" y="286"/>
                    <a:pt x="1362" y="283"/>
                    <a:pt x="1355" y="281"/>
                  </a:cubicBezTo>
                  <a:cubicBezTo>
                    <a:pt x="1348" y="278"/>
                    <a:pt x="1341" y="275"/>
                    <a:pt x="1332" y="272"/>
                  </a:cubicBezTo>
                  <a:cubicBezTo>
                    <a:pt x="1322" y="268"/>
                    <a:pt x="1312" y="264"/>
                    <a:pt x="1304" y="259"/>
                  </a:cubicBezTo>
                  <a:cubicBezTo>
                    <a:pt x="1296" y="254"/>
                    <a:pt x="1289" y="249"/>
                    <a:pt x="1283" y="243"/>
                  </a:cubicBezTo>
                  <a:cubicBezTo>
                    <a:pt x="1277" y="237"/>
                    <a:pt x="1273" y="231"/>
                    <a:pt x="1270" y="223"/>
                  </a:cubicBezTo>
                  <a:cubicBezTo>
                    <a:pt x="1267" y="216"/>
                    <a:pt x="1266" y="207"/>
                    <a:pt x="1266" y="197"/>
                  </a:cubicBezTo>
                  <a:cubicBezTo>
                    <a:pt x="1266" y="185"/>
                    <a:pt x="1269" y="174"/>
                    <a:pt x="1275" y="164"/>
                  </a:cubicBezTo>
                  <a:cubicBezTo>
                    <a:pt x="1281" y="155"/>
                    <a:pt x="1288" y="147"/>
                    <a:pt x="1298" y="141"/>
                  </a:cubicBezTo>
                  <a:cubicBezTo>
                    <a:pt x="1308" y="134"/>
                    <a:pt x="1319" y="130"/>
                    <a:pt x="1332" y="126"/>
                  </a:cubicBezTo>
                  <a:cubicBezTo>
                    <a:pt x="1344" y="123"/>
                    <a:pt x="1357" y="122"/>
                    <a:pt x="1371" y="122"/>
                  </a:cubicBezTo>
                  <a:cubicBezTo>
                    <a:pt x="1394" y="122"/>
                    <a:pt x="1415" y="125"/>
                    <a:pt x="1434" y="132"/>
                  </a:cubicBezTo>
                  <a:lnTo>
                    <a:pt x="1434" y="183"/>
                  </a:lnTo>
                  <a:cubicBezTo>
                    <a:pt x="1416" y="170"/>
                    <a:pt x="1395" y="164"/>
                    <a:pt x="1372" y="164"/>
                  </a:cubicBezTo>
                  <a:cubicBezTo>
                    <a:pt x="1365" y="164"/>
                    <a:pt x="1358" y="165"/>
                    <a:pt x="1352" y="167"/>
                  </a:cubicBezTo>
                  <a:cubicBezTo>
                    <a:pt x="1346" y="168"/>
                    <a:pt x="1341" y="170"/>
                    <a:pt x="1337" y="173"/>
                  </a:cubicBezTo>
                  <a:cubicBezTo>
                    <a:pt x="1333" y="175"/>
                    <a:pt x="1330" y="179"/>
                    <a:pt x="1327" y="182"/>
                  </a:cubicBezTo>
                  <a:cubicBezTo>
                    <a:pt x="1325" y="186"/>
                    <a:pt x="1324" y="190"/>
                    <a:pt x="1324" y="195"/>
                  </a:cubicBezTo>
                  <a:cubicBezTo>
                    <a:pt x="1324" y="200"/>
                    <a:pt x="1325" y="205"/>
                    <a:pt x="1327" y="209"/>
                  </a:cubicBezTo>
                  <a:cubicBezTo>
                    <a:pt x="1330" y="212"/>
                    <a:pt x="1333" y="216"/>
                    <a:pt x="1338" y="219"/>
                  </a:cubicBezTo>
                  <a:cubicBezTo>
                    <a:pt x="1342" y="222"/>
                    <a:pt x="1348" y="224"/>
                    <a:pt x="1354" y="227"/>
                  </a:cubicBezTo>
                  <a:cubicBezTo>
                    <a:pt x="1361" y="229"/>
                    <a:pt x="1368" y="232"/>
                    <a:pt x="1376" y="234"/>
                  </a:cubicBezTo>
                  <a:cubicBezTo>
                    <a:pt x="1387" y="239"/>
                    <a:pt x="1397" y="244"/>
                    <a:pt x="1406" y="248"/>
                  </a:cubicBezTo>
                  <a:cubicBezTo>
                    <a:pt x="1415" y="253"/>
                    <a:pt x="1422" y="258"/>
                    <a:pt x="1428" y="264"/>
                  </a:cubicBezTo>
                  <a:cubicBezTo>
                    <a:pt x="1434" y="270"/>
                    <a:pt x="1439" y="277"/>
                    <a:pt x="1442" y="284"/>
                  </a:cubicBezTo>
                  <a:cubicBezTo>
                    <a:pt x="1446" y="292"/>
                    <a:pt x="1447" y="301"/>
                    <a:pt x="1447" y="312"/>
                  </a:cubicBezTo>
                  <a:cubicBezTo>
                    <a:pt x="1447" y="325"/>
                    <a:pt x="1444" y="336"/>
                    <a:pt x="1438" y="346"/>
                  </a:cubicBezTo>
                  <a:cubicBezTo>
                    <a:pt x="1432" y="355"/>
                    <a:pt x="1424" y="363"/>
                    <a:pt x="1414" y="370"/>
                  </a:cubicBezTo>
                  <a:cubicBezTo>
                    <a:pt x="1404" y="376"/>
                    <a:pt x="1393" y="381"/>
                    <a:pt x="1380" y="384"/>
                  </a:cubicBezTo>
                  <a:cubicBezTo>
                    <a:pt x="1367" y="387"/>
                    <a:pt x="1353" y="388"/>
                    <a:pt x="1339" y="388"/>
                  </a:cubicBezTo>
                  <a:cubicBezTo>
                    <a:pt x="1311" y="388"/>
                    <a:pt x="1286" y="384"/>
                    <a:pt x="1266" y="374"/>
                  </a:cubicBezTo>
                  <a:close/>
                  <a:moveTo>
                    <a:pt x="1097" y="168"/>
                  </a:moveTo>
                  <a:lnTo>
                    <a:pt x="1097" y="168"/>
                  </a:lnTo>
                  <a:cubicBezTo>
                    <a:pt x="1074" y="168"/>
                    <a:pt x="1056" y="175"/>
                    <a:pt x="1043" y="191"/>
                  </a:cubicBezTo>
                  <a:cubicBezTo>
                    <a:pt x="1030" y="207"/>
                    <a:pt x="1024" y="229"/>
                    <a:pt x="1024" y="256"/>
                  </a:cubicBezTo>
                  <a:cubicBezTo>
                    <a:pt x="1024" y="283"/>
                    <a:pt x="1030" y="304"/>
                    <a:pt x="1044" y="319"/>
                  </a:cubicBezTo>
                  <a:cubicBezTo>
                    <a:pt x="1057" y="335"/>
                    <a:pt x="1075" y="342"/>
                    <a:pt x="1097" y="342"/>
                  </a:cubicBezTo>
                  <a:cubicBezTo>
                    <a:pt x="1120" y="342"/>
                    <a:pt x="1137" y="335"/>
                    <a:pt x="1150" y="320"/>
                  </a:cubicBezTo>
                  <a:cubicBezTo>
                    <a:pt x="1162" y="305"/>
                    <a:pt x="1168" y="283"/>
                    <a:pt x="1168" y="255"/>
                  </a:cubicBezTo>
                  <a:cubicBezTo>
                    <a:pt x="1168" y="227"/>
                    <a:pt x="1162" y="206"/>
                    <a:pt x="1150" y="190"/>
                  </a:cubicBezTo>
                  <a:cubicBezTo>
                    <a:pt x="1137" y="175"/>
                    <a:pt x="1120" y="168"/>
                    <a:pt x="1097" y="168"/>
                  </a:cubicBezTo>
                  <a:close/>
                  <a:moveTo>
                    <a:pt x="1094" y="388"/>
                  </a:moveTo>
                  <a:lnTo>
                    <a:pt x="1094" y="388"/>
                  </a:lnTo>
                  <a:cubicBezTo>
                    <a:pt x="1055" y="388"/>
                    <a:pt x="1023" y="376"/>
                    <a:pt x="1000" y="353"/>
                  </a:cubicBezTo>
                  <a:cubicBezTo>
                    <a:pt x="976" y="329"/>
                    <a:pt x="964" y="297"/>
                    <a:pt x="964" y="258"/>
                  </a:cubicBezTo>
                  <a:cubicBezTo>
                    <a:pt x="964" y="215"/>
                    <a:pt x="977" y="182"/>
                    <a:pt x="1001" y="158"/>
                  </a:cubicBezTo>
                  <a:cubicBezTo>
                    <a:pt x="1026" y="134"/>
                    <a:pt x="1059" y="122"/>
                    <a:pt x="1101" y="122"/>
                  </a:cubicBezTo>
                  <a:cubicBezTo>
                    <a:pt x="1140" y="122"/>
                    <a:pt x="1172" y="133"/>
                    <a:pt x="1194" y="157"/>
                  </a:cubicBezTo>
                  <a:cubicBezTo>
                    <a:pt x="1216" y="180"/>
                    <a:pt x="1227" y="212"/>
                    <a:pt x="1227" y="254"/>
                  </a:cubicBezTo>
                  <a:cubicBezTo>
                    <a:pt x="1227" y="295"/>
                    <a:pt x="1215" y="327"/>
                    <a:pt x="1191" y="352"/>
                  </a:cubicBezTo>
                  <a:cubicBezTo>
                    <a:pt x="1167" y="376"/>
                    <a:pt x="1135" y="388"/>
                    <a:pt x="1094" y="388"/>
                  </a:cubicBezTo>
                  <a:close/>
                  <a:moveTo>
                    <a:pt x="944" y="182"/>
                  </a:moveTo>
                  <a:lnTo>
                    <a:pt x="944" y="182"/>
                  </a:lnTo>
                  <a:cubicBezTo>
                    <a:pt x="937" y="177"/>
                    <a:pt x="927" y="174"/>
                    <a:pt x="914" y="174"/>
                  </a:cubicBezTo>
                  <a:cubicBezTo>
                    <a:pt x="897" y="174"/>
                    <a:pt x="883" y="182"/>
                    <a:pt x="871" y="197"/>
                  </a:cubicBezTo>
                  <a:cubicBezTo>
                    <a:pt x="860" y="213"/>
                    <a:pt x="854" y="234"/>
                    <a:pt x="854" y="260"/>
                  </a:cubicBezTo>
                  <a:lnTo>
                    <a:pt x="854" y="382"/>
                  </a:lnTo>
                  <a:lnTo>
                    <a:pt x="796" y="382"/>
                  </a:lnTo>
                  <a:lnTo>
                    <a:pt x="796" y="128"/>
                  </a:lnTo>
                  <a:lnTo>
                    <a:pt x="854" y="128"/>
                  </a:lnTo>
                  <a:lnTo>
                    <a:pt x="854" y="180"/>
                  </a:lnTo>
                  <a:lnTo>
                    <a:pt x="855" y="180"/>
                  </a:lnTo>
                  <a:cubicBezTo>
                    <a:pt x="861" y="162"/>
                    <a:pt x="869" y="148"/>
                    <a:pt x="881" y="138"/>
                  </a:cubicBezTo>
                  <a:cubicBezTo>
                    <a:pt x="893" y="128"/>
                    <a:pt x="906" y="123"/>
                    <a:pt x="920" y="123"/>
                  </a:cubicBezTo>
                  <a:cubicBezTo>
                    <a:pt x="931" y="123"/>
                    <a:pt x="939" y="125"/>
                    <a:pt x="944" y="128"/>
                  </a:cubicBezTo>
                  <a:lnTo>
                    <a:pt x="944" y="182"/>
                  </a:lnTo>
                  <a:close/>
                  <a:moveTo>
                    <a:pt x="743" y="371"/>
                  </a:moveTo>
                  <a:lnTo>
                    <a:pt x="743" y="371"/>
                  </a:lnTo>
                  <a:cubicBezTo>
                    <a:pt x="723" y="382"/>
                    <a:pt x="698" y="388"/>
                    <a:pt x="670" y="388"/>
                  </a:cubicBezTo>
                  <a:cubicBezTo>
                    <a:pt x="632" y="388"/>
                    <a:pt x="602" y="376"/>
                    <a:pt x="578" y="353"/>
                  </a:cubicBezTo>
                  <a:cubicBezTo>
                    <a:pt x="555" y="329"/>
                    <a:pt x="544" y="299"/>
                    <a:pt x="544" y="261"/>
                  </a:cubicBezTo>
                  <a:cubicBezTo>
                    <a:pt x="544" y="219"/>
                    <a:pt x="556" y="185"/>
                    <a:pt x="581" y="160"/>
                  </a:cubicBezTo>
                  <a:cubicBezTo>
                    <a:pt x="606" y="134"/>
                    <a:pt x="640" y="122"/>
                    <a:pt x="682" y="122"/>
                  </a:cubicBezTo>
                  <a:cubicBezTo>
                    <a:pt x="705" y="122"/>
                    <a:pt x="726" y="126"/>
                    <a:pt x="743" y="134"/>
                  </a:cubicBezTo>
                  <a:lnTo>
                    <a:pt x="743" y="187"/>
                  </a:lnTo>
                  <a:cubicBezTo>
                    <a:pt x="726" y="174"/>
                    <a:pt x="707" y="168"/>
                    <a:pt x="686" y="168"/>
                  </a:cubicBezTo>
                  <a:cubicBezTo>
                    <a:pt x="662" y="168"/>
                    <a:pt x="642" y="176"/>
                    <a:pt x="626" y="192"/>
                  </a:cubicBezTo>
                  <a:cubicBezTo>
                    <a:pt x="611" y="209"/>
                    <a:pt x="603" y="230"/>
                    <a:pt x="603" y="257"/>
                  </a:cubicBezTo>
                  <a:cubicBezTo>
                    <a:pt x="603" y="284"/>
                    <a:pt x="610" y="304"/>
                    <a:pt x="625" y="320"/>
                  </a:cubicBezTo>
                  <a:cubicBezTo>
                    <a:pt x="640" y="335"/>
                    <a:pt x="659" y="342"/>
                    <a:pt x="684" y="342"/>
                  </a:cubicBezTo>
                  <a:cubicBezTo>
                    <a:pt x="705" y="342"/>
                    <a:pt x="725" y="335"/>
                    <a:pt x="743" y="320"/>
                  </a:cubicBezTo>
                  <a:lnTo>
                    <a:pt x="743" y="371"/>
                  </a:lnTo>
                  <a:close/>
                  <a:moveTo>
                    <a:pt x="499" y="382"/>
                  </a:moveTo>
                  <a:lnTo>
                    <a:pt x="499" y="382"/>
                  </a:lnTo>
                  <a:lnTo>
                    <a:pt x="441" y="382"/>
                  </a:lnTo>
                  <a:lnTo>
                    <a:pt x="441" y="128"/>
                  </a:lnTo>
                  <a:lnTo>
                    <a:pt x="499" y="128"/>
                  </a:lnTo>
                  <a:lnTo>
                    <a:pt x="499" y="382"/>
                  </a:lnTo>
                  <a:close/>
                  <a:moveTo>
                    <a:pt x="470" y="74"/>
                  </a:moveTo>
                  <a:lnTo>
                    <a:pt x="470" y="74"/>
                  </a:lnTo>
                  <a:cubicBezTo>
                    <a:pt x="461" y="74"/>
                    <a:pt x="453" y="71"/>
                    <a:pt x="446" y="65"/>
                  </a:cubicBezTo>
                  <a:cubicBezTo>
                    <a:pt x="439" y="59"/>
                    <a:pt x="436" y="51"/>
                    <a:pt x="436" y="41"/>
                  </a:cubicBezTo>
                  <a:cubicBezTo>
                    <a:pt x="436" y="32"/>
                    <a:pt x="439" y="24"/>
                    <a:pt x="446" y="18"/>
                  </a:cubicBezTo>
                  <a:cubicBezTo>
                    <a:pt x="453" y="11"/>
                    <a:pt x="461" y="8"/>
                    <a:pt x="470" y="8"/>
                  </a:cubicBezTo>
                  <a:cubicBezTo>
                    <a:pt x="480" y="8"/>
                    <a:pt x="489" y="11"/>
                    <a:pt x="495" y="18"/>
                  </a:cubicBezTo>
                  <a:cubicBezTo>
                    <a:pt x="502" y="24"/>
                    <a:pt x="506" y="32"/>
                    <a:pt x="506" y="41"/>
                  </a:cubicBezTo>
                  <a:cubicBezTo>
                    <a:pt x="506" y="50"/>
                    <a:pt x="502" y="58"/>
                    <a:pt x="495" y="64"/>
                  </a:cubicBezTo>
                  <a:cubicBezTo>
                    <a:pt x="489" y="71"/>
                    <a:pt x="480" y="74"/>
                    <a:pt x="470" y="74"/>
                  </a:cubicBezTo>
                  <a:close/>
                  <a:moveTo>
                    <a:pt x="385" y="382"/>
                  </a:moveTo>
                  <a:lnTo>
                    <a:pt x="385" y="382"/>
                  </a:lnTo>
                  <a:lnTo>
                    <a:pt x="326" y="382"/>
                  </a:lnTo>
                  <a:lnTo>
                    <a:pt x="326" y="151"/>
                  </a:lnTo>
                  <a:cubicBezTo>
                    <a:pt x="326" y="132"/>
                    <a:pt x="327" y="109"/>
                    <a:pt x="329" y="82"/>
                  </a:cubicBezTo>
                  <a:lnTo>
                    <a:pt x="328" y="82"/>
                  </a:lnTo>
                  <a:cubicBezTo>
                    <a:pt x="324" y="98"/>
                    <a:pt x="321" y="109"/>
                    <a:pt x="318" y="116"/>
                  </a:cubicBezTo>
                  <a:lnTo>
                    <a:pt x="211" y="382"/>
                  </a:lnTo>
                  <a:lnTo>
                    <a:pt x="170" y="382"/>
                  </a:lnTo>
                  <a:lnTo>
                    <a:pt x="63" y="118"/>
                  </a:lnTo>
                  <a:cubicBezTo>
                    <a:pt x="60" y="110"/>
                    <a:pt x="57" y="98"/>
                    <a:pt x="54" y="82"/>
                  </a:cubicBezTo>
                  <a:lnTo>
                    <a:pt x="53" y="82"/>
                  </a:lnTo>
                  <a:cubicBezTo>
                    <a:pt x="54" y="96"/>
                    <a:pt x="55" y="120"/>
                    <a:pt x="55" y="152"/>
                  </a:cubicBezTo>
                  <a:lnTo>
                    <a:pt x="55" y="382"/>
                  </a:lnTo>
                  <a:lnTo>
                    <a:pt x="0" y="382"/>
                  </a:lnTo>
                  <a:lnTo>
                    <a:pt x="0" y="25"/>
                  </a:lnTo>
                  <a:lnTo>
                    <a:pt x="83" y="25"/>
                  </a:lnTo>
                  <a:lnTo>
                    <a:pt x="178" y="263"/>
                  </a:lnTo>
                  <a:cubicBezTo>
                    <a:pt x="185" y="281"/>
                    <a:pt x="189" y="295"/>
                    <a:pt x="192" y="304"/>
                  </a:cubicBezTo>
                  <a:lnTo>
                    <a:pt x="193" y="304"/>
                  </a:lnTo>
                  <a:cubicBezTo>
                    <a:pt x="199" y="285"/>
                    <a:pt x="204" y="271"/>
                    <a:pt x="208" y="262"/>
                  </a:cubicBezTo>
                  <a:lnTo>
                    <a:pt x="304" y="25"/>
                  </a:lnTo>
                  <a:lnTo>
                    <a:pt x="385" y="25"/>
                  </a:lnTo>
                  <a:lnTo>
                    <a:pt x="385" y="382"/>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 name="Freeform 6">
              <a:extLst>
                <a:ext uri="{FF2B5EF4-FFF2-40B4-BE49-F238E27FC236}">
                  <a16:creationId xmlns:a16="http://schemas.microsoft.com/office/drawing/2014/main" id="{9D8C7DDD-ECF3-4355-8ABC-665E9586B10E}"/>
                </a:ext>
              </a:extLst>
            </p:cNvPr>
            <p:cNvSpPr>
              <a:spLocks noChangeAspect="1" noEditPoints="1"/>
            </p:cNvSpPr>
            <p:nvPr userDrawn="1"/>
          </p:nvSpPr>
          <p:spPr bwMode="black">
            <a:xfrm>
              <a:off x="342" y="1889"/>
              <a:ext cx="1389" cy="284"/>
            </a:xfrm>
            <a:custGeom>
              <a:avLst/>
              <a:gdLst>
                <a:gd name="T0" fmla="*/ 1904 w 1904"/>
                <a:gd name="T1" fmla="*/ 178 h 384"/>
                <a:gd name="T2" fmla="*/ 1831 w 1904"/>
                <a:gd name="T3" fmla="*/ 193 h 384"/>
                <a:gd name="T4" fmla="*/ 1814 w 1904"/>
                <a:gd name="T5" fmla="*/ 378 h 384"/>
                <a:gd name="T6" fmla="*/ 1756 w 1904"/>
                <a:gd name="T7" fmla="*/ 123 h 384"/>
                <a:gd name="T8" fmla="*/ 1814 w 1904"/>
                <a:gd name="T9" fmla="*/ 175 h 384"/>
                <a:gd name="T10" fmla="*/ 1841 w 1904"/>
                <a:gd name="T11" fmla="*/ 133 h 384"/>
                <a:gd name="T12" fmla="*/ 1904 w 1904"/>
                <a:gd name="T13" fmla="*/ 123 h 384"/>
                <a:gd name="T14" fmla="*/ 1698 w 1904"/>
                <a:gd name="T15" fmla="*/ 378 h 384"/>
                <a:gd name="T16" fmla="*/ 1640 w 1904"/>
                <a:gd name="T17" fmla="*/ 378 h 384"/>
                <a:gd name="T18" fmla="*/ 1639 w 1904"/>
                <a:gd name="T19" fmla="*/ 337 h 384"/>
                <a:gd name="T20" fmla="*/ 1470 w 1904"/>
                <a:gd name="T21" fmla="*/ 275 h 384"/>
                <a:gd name="T22" fmla="*/ 1528 w 1904"/>
                <a:gd name="T23" fmla="*/ 123 h 384"/>
                <a:gd name="T24" fmla="*/ 1581 w 1904"/>
                <a:gd name="T25" fmla="*/ 338 h 384"/>
                <a:gd name="T26" fmla="*/ 1640 w 1904"/>
                <a:gd name="T27" fmla="*/ 269 h 384"/>
                <a:gd name="T28" fmla="*/ 1698 w 1904"/>
                <a:gd name="T29" fmla="*/ 123 h 384"/>
                <a:gd name="T30" fmla="*/ 1295 w 1904"/>
                <a:gd name="T31" fmla="*/ 163 h 384"/>
                <a:gd name="T32" fmla="*/ 1241 w 1904"/>
                <a:gd name="T33" fmla="*/ 186 h 384"/>
                <a:gd name="T34" fmla="*/ 1241 w 1904"/>
                <a:gd name="T35" fmla="*/ 315 h 384"/>
                <a:gd name="T36" fmla="*/ 1347 w 1904"/>
                <a:gd name="T37" fmla="*/ 315 h 384"/>
                <a:gd name="T38" fmla="*/ 1347 w 1904"/>
                <a:gd name="T39" fmla="*/ 186 h 384"/>
                <a:gd name="T40" fmla="*/ 1292 w 1904"/>
                <a:gd name="T41" fmla="*/ 384 h 384"/>
                <a:gd name="T42" fmla="*/ 1198 w 1904"/>
                <a:gd name="T43" fmla="*/ 348 h 384"/>
                <a:gd name="T44" fmla="*/ 1199 w 1904"/>
                <a:gd name="T45" fmla="*/ 153 h 384"/>
                <a:gd name="T46" fmla="*/ 1392 w 1904"/>
                <a:gd name="T47" fmla="*/ 152 h 384"/>
                <a:gd name="T48" fmla="*/ 1389 w 1904"/>
                <a:gd name="T49" fmla="*/ 347 h 384"/>
                <a:gd name="T50" fmla="*/ 1198 w 1904"/>
                <a:gd name="T51" fmla="*/ 71 h 384"/>
                <a:gd name="T52" fmla="*/ 1095 w 1904"/>
                <a:gd name="T53" fmla="*/ 71 h 384"/>
                <a:gd name="T54" fmla="*/ 1036 w 1904"/>
                <a:gd name="T55" fmla="*/ 378 h 384"/>
                <a:gd name="T56" fmla="*/ 933 w 1904"/>
                <a:gd name="T57" fmla="*/ 71 h 384"/>
                <a:gd name="T58" fmla="*/ 1198 w 1904"/>
                <a:gd name="T59" fmla="*/ 21 h 384"/>
                <a:gd name="T60" fmla="*/ 746 w 1904"/>
                <a:gd name="T61" fmla="*/ 225 h 384"/>
                <a:gd name="T62" fmla="*/ 731 w 1904"/>
                <a:gd name="T63" fmla="*/ 177 h 384"/>
                <a:gd name="T64" fmla="*/ 649 w 1904"/>
                <a:gd name="T65" fmla="*/ 177 h 384"/>
                <a:gd name="T66" fmla="*/ 746 w 1904"/>
                <a:gd name="T67" fmla="*/ 225 h 384"/>
                <a:gd name="T68" fmla="*/ 802 w 1904"/>
                <a:gd name="T69" fmla="*/ 266 h 384"/>
                <a:gd name="T70" fmla="*/ 649 w 1904"/>
                <a:gd name="T71" fmla="*/ 320 h 384"/>
                <a:gd name="T72" fmla="*/ 782 w 1904"/>
                <a:gd name="T73" fmla="*/ 315 h 384"/>
                <a:gd name="T74" fmla="*/ 689 w 1904"/>
                <a:gd name="T75" fmla="*/ 384 h 384"/>
                <a:gd name="T76" fmla="*/ 569 w 1904"/>
                <a:gd name="T77" fmla="*/ 251 h 384"/>
                <a:gd name="T78" fmla="*/ 692 w 1904"/>
                <a:gd name="T79" fmla="*/ 117 h 384"/>
                <a:gd name="T80" fmla="*/ 802 w 1904"/>
                <a:gd name="T81" fmla="*/ 244 h 384"/>
                <a:gd name="T82" fmla="*/ 526 w 1904"/>
                <a:gd name="T83" fmla="*/ 378 h 384"/>
                <a:gd name="T84" fmla="*/ 468 w 1904"/>
                <a:gd name="T85" fmla="*/ 378 h 384"/>
                <a:gd name="T86" fmla="*/ 417 w 1904"/>
                <a:gd name="T87" fmla="*/ 163 h 384"/>
                <a:gd name="T88" fmla="*/ 357 w 1904"/>
                <a:gd name="T89" fmla="*/ 240 h 384"/>
                <a:gd name="T90" fmla="*/ 298 w 1904"/>
                <a:gd name="T91" fmla="*/ 378 h 384"/>
                <a:gd name="T92" fmla="*/ 357 w 1904"/>
                <a:gd name="T93" fmla="*/ 0 h 384"/>
                <a:gd name="T94" fmla="*/ 358 w 1904"/>
                <a:gd name="T95" fmla="*/ 165 h 384"/>
                <a:gd name="T96" fmla="*/ 526 w 1904"/>
                <a:gd name="T97" fmla="*/ 221 h 384"/>
                <a:gd name="T98" fmla="*/ 265 w 1904"/>
                <a:gd name="T99" fmla="*/ 71 h 384"/>
                <a:gd name="T100" fmla="*/ 162 w 1904"/>
                <a:gd name="T101" fmla="*/ 71 h 384"/>
                <a:gd name="T102" fmla="*/ 102 w 1904"/>
                <a:gd name="T103" fmla="*/ 378 h 384"/>
                <a:gd name="T104" fmla="*/ 0 w 1904"/>
                <a:gd name="T105" fmla="*/ 71 h 384"/>
                <a:gd name="T106" fmla="*/ 265 w 1904"/>
                <a:gd name="T107" fmla="*/ 21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4" h="384">
                  <a:moveTo>
                    <a:pt x="1904" y="178"/>
                  </a:moveTo>
                  <a:lnTo>
                    <a:pt x="1904" y="178"/>
                  </a:lnTo>
                  <a:cubicBezTo>
                    <a:pt x="1897" y="172"/>
                    <a:pt x="1887" y="170"/>
                    <a:pt x="1874" y="170"/>
                  </a:cubicBezTo>
                  <a:cubicBezTo>
                    <a:pt x="1857" y="170"/>
                    <a:pt x="1842" y="177"/>
                    <a:pt x="1831" y="193"/>
                  </a:cubicBezTo>
                  <a:cubicBezTo>
                    <a:pt x="1819" y="208"/>
                    <a:pt x="1814" y="229"/>
                    <a:pt x="1814" y="256"/>
                  </a:cubicBezTo>
                  <a:lnTo>
                    <a:pt x="1814" y="378"/>
                  </a:lnTo>
                  <a:lnTo>
                    <a:pt x="1756" y="378"/>
                  </a:lnTo>
                  <a:lnTo>
                    <a:pt x="1756" y="123"/>
                  </a:lnTo>
                  <a:lnTo>
                    <a:pt x="1814" y="123"/>
                  </a:lnTo>
                  <a:lnTo>
                    <a:pt x="1814" y="175"/>
                  </a:lnTo>
                  <a:lnTo>
                    <a:pt x="1815" y="175"/>
                  </a:lnTo>
                  <a:cubicBezTo>
                    <a:pt x="1820" y="157"/>
                    <a:pt x="1829" y="143"/>
                    <a:pt x="1841" y="133"/>
                  </a:cubicBezTo>
                  <a:cubicBezTo>
                    <a:pt x="1853" y="123"/>
                    <a:pt x="1866" y="118"/>
                    <a:pt x="1880" y="118"/>
                  </a:cubicBezTo>
                  <a:cubicBezTo>
                    <a:pt x="1891" y="118"/>
                    <a:pt x="1899" y="120"/>
                    <a:pt x="1904" y="123"/>
                  </a:cubicBezTo>
                  <a:lnTo>
                    <a:pt x="1904" y="178"/>
                  </a:lnTo>
                  <a:close/>
                  <a:moveTo>
                    <a:pt x="1698" y="378"/>
                  </a:moveTo>
                  <a:lnTo>
                    <a:pt x="1698" y="378"/>
                  </a:lnTo>
                  <a:lnTo>
                    <a:pt x="1640" y="378"/>
                  </a:lnTo>
                  <a:lnTo>
                    <a:pt x="1640" y="337"/>
                  </a:lnTo>
                  <a:lnTo>
                    <a:pt x="1639" y="337"/>
                  </a:lnTo>
                  <a:cubicBezTo>
                    <a:pt x="1623" y="368"/>
                    <a:pt x="1596" y="384"/>
                    <a:pt x="1561" y="384"/>
                  </a:cubicBezTo>
                  <a:cubicBezTo>
                    <a:pt x="1500" y="384"/>
                    <a:pt x="1470" y="347"/>
                    <a:pt x="1470" y="275"/>
                  </a:cubicBezTo>
                  <a:lnTo>
                    <a:pt x="1470" y="123"/>
                  </a:lnTo>
                  <a:lnTo>
                    <a:pt x="1528" y="123"/>
                  </a:lnTo>
                  <a:lnTo>
                    <a:pt x="1528" y="269"/>
                  </a:lnTo>
                  <a:cubicBezTo>
                    <a:pt x="1528" y="315"/>
                    <a:pt x="1546" y="338"/>
                    <a:pt x="1581" y="338"/>
                  </a:cubicBezTo>
                  <a:cubicBezTo>
                    <a:pt x="1599" y="338"/>
                    <a:pt x="1613" y="331"/>
                    <a:pt x="1624" y="319"/>
                  </a:cubicBezTo>
                  <a:cubicBezTo>
                    <a:pt x="1635" y="306"/>
                    <a:pt x="1640" y="290"/>
                    <a:pt x="1640" y="269"/>
                  </a:cubicBezTo>
                  <a:lnTo>
                    <a:pt x="1640" y="123"/>
                  </a:lnTo>
                  <a:lnTo>
                    <a:pt x="1698" y="123"/>
                  </a:lnTo>
                  <a:lnTo>
                    <a:pt x="1698" y="378"/>
                  </a:lnTo>
                  <a:close/>
                  <a:moveTo>
                    <a:pt x="1295" y="163"/>
                  </a:moveTo>
                  <a:lnTo>
                    <a:pt x="1295" y="163"/>
                  </a:lnTo>
                  <a:cubicBezTo>
                    <a:pt x="1272" y="163"/>
                    <a:pt x="1254" y="171"/>
                    <a:pt x="1241" y="186"/>
                  </a:cubicBezTo>
                  <a:cubicBezTo>
                    <a:pt x="1228" y="202"/>
                    <a:pt x="1221" y="224"/>
                    <a:pt x="1221" y="252"/>
                  </a:cubicBezTo>
                  <a:cubicBezTo>
                    <a:pt x="1221" y="278"/>
                    <a:pt x="1228" y="299"/>
                    <a:pt x="1241" y="315"/>
                  </a:cubicBezTo>
                  <a:cubicBezTo>
                    <a:pt x="1255" y="330"/>
                    <a:pt x="1273" y="338"/>
                    <a:pt x="1295" y="338"/>
                  </a:cubicBezTo>
                  <a:cubicBezTo>
                    <a:pt x="1318" y="338"/>
                    <a:pt x="1335" y="330"/>
                    <a:pt x="1347" y="315"/>
                  </a:cubicBezTo>
                  <a:cubicBezTo>
                    <a:pt x="1360" y="300"/>
                    <a:pt x="1366" y="279"/>
                    <a:pt x="1366" y="251"/>
                  </a:cubicBezTo>
                  <a:cubicBezTo>
                    <a:pt x="1366" y="223"/>
                    <a:pt x="1360" y="201"/>
                    <a:pt x="1347" y="186"/>
                  </a:cubicBezTo>
                  <a:cubicBezTo>
                    <a:pt x="1335" y="170"/>
                    <a:pt x="1318" y="163"/>
                    <a:pt x="1295" y="163"/>
                  </a:cubicBezTo>
                  <a:close/>
                  <a:moveTo>
                    <a:pt x="1292" y="384"/>
                  </a:moveTo>
                  <a:lnTo>
                    <a:pt x="1292" y="384"/>
                  </a:lnTo>
                  <a:cubicBezTo>
                    <a:pt x="1253" y="384"/>
                    <a:pt x="1221" y="372"/>
                    <a:pt x="1198" y="348"/>
                  </a:cubicBezTo>
                  <a:cubicBezTo>
                    <a:pt x="1174" y="324"/>
                    <a:pt x="1162" y="292"/>
                    <a:pt x="1162" y="253"/>
                  </a:cubicBezTo>
                  <a:cubicBezTo>
                    <a:pt x="1162" y="210"/>
                    <a:pt x="1174" y="177"/>
                    <a:pt x="1199" y="153"/>
                  </a:cubicBezTo>
                  <a:cubicBezTo>
                    <a:pt x="1224" y="129"/>
                    <a:pt x="1257" y="117"/>
                    <a:pt x="1298" y="117"/>
                  </a:cubicBezTo>
                  <a:cubicBezTo>
                    <a:pt x="1338" y="117"/>
                    <a:pt x="1370" y="128"/>
                    <a:pt x="1392" y="152"/>
                  </a:cubicBezTo>
                  <a:cubicBezTo>
                    <a:pt x="1414" y="175"/>
                    <a:pt x="1425" y="208"/>
                    <a:pt x="1425" y="249"/>
                  </a:cubicBezTo>
                  <a:cubicBezTo>
                    <a:pt x="1425" y="290"/>
                    <a:pt x="1413" y="322"/>
                    <a:pt x="1389" y="347"/>
                  </a:cubicBezTo>
                  <a:cubicBezTo>
                    <a:pt x="1365" y="371"/>
                    <a:pt x="1333" y="384"/>
                    <a:pt x="1292" y="384"/>
                  </a:cubicBezTo>
                  <a:close/>
                  <a:moveTo>
                    <a:pt x="1198" y="71"/>
                  </a:moveTo>
                  <a:lnTo>
                    <a:pt x="1198" y="71"/>
                  </a:lnTo>
                  <a:lnTo>
                    <a:pt x="1095" y="71"/>
                  </a:lnTo>
                  <a:lnTo>
                    <a:pt x="1095" y="378"/>
                  </a:lnTo>
                  <a:lnTo>
                    <a:pt x="1036" y="378"/>
                  </a:lnTo>
                  <a:lnTo>
                    <a:pt x="1036" y="71"/>
                  </a:lnTo>
                  <a:lnTo>
                    <a:pt x="933" y="71"/>
                  </a:lnTo>
                  <a:lnTo>
                    <a:pt x="933" y="21"/>
                  </a:lnTo>
                  <a:lnTo>
                    <a:pt x="1198" y="21"/>
                  </a:lnTo>
                  <a:lnTo>
                    <a:pt x="1198" y="71"/>
                  </a:lnTo>
                  <a:close/>
                  <a:moveTo>
                    <a:pt x="746" y="225"/>
                  </a:moveTo>
                  <a:lnTo>
                    <a:pt x="746" y="225"/>
                  </a:lnTo>
                  <a:cubicBezTo>
                    <a:pt x="746" y="204"/>
                    <a:pt x="741" y="188"/>
                    <a:pt x="731" y="177"/>
                  </a:cubicBezTo>
                  <a:cubicBezTo>
                    <a:pt x="721" y="165"/>
                    <a:pt x="708" y="159"/>
                    <a:pt x="691" y="159"/>
                  </a:cubicBezTo>
                  <a:cubicBezTo>
                    <a:pt x="675" y="159"/>
                    <a:pt x="660" y="165"/>
                    <a:pt x="649" y="177"/>
                  </a:cubicBezTo>
                  <a:cubicBezTo>
                    <a:pt x="637" y="190"/>
                    <a:pt x="630" y="205"/>
                    <a:pt x="627" y="225"/>
                  </a:cubicBezTo>
                  <a:lnTo>
                    <a:pt x="746" y="225"/>
                  </a:lnTo>
                  <a:close/>
                  <a:moveTo>
                    <a:pt x="802" y="266"/>
                  </a:moveTo>
                  <a:lnTo>
                    <a:pt x="802" y="266"/>
                  </a:lnTo>
                  <a:lnTo>
                    <a:pt x="627" y="266"/>
                  </a:lnTo>
                  <a:cubicBezTo>
                    <a:pt x="628" y="289"/>
                    <a:pt x="635" y="308"/>
                    <a:pt x="649" y="320"/>
                  </a:cubicBezTo>
                  <a:cubicBezTo>
                    <a:pt x="663" y="333"/>
                    <a:pt x="682" y="339"/>
                    <a:pt x="707" y="339"/>
                  </a:cubicBezTo>
                  <a:cubicBezTo>
                    <a:pt x="734" y="339"/>
                    <a:pt x="759" y="331"/>
                    <a:pt x="782" y="315"/>
                  </a:cubicBezTo>
                  <a:lnTo>
                    <a:pt x="782" y="362"/>
                  </a:lnTo>
                  <a:cubicBezTo>
                    <a:pt x="759" y="376"/>
                    <a:pt x="728" y="384"/>
                    <a:pt x="689" y="384"/>
                  </a:cubicBezTo>
                  <a:cubicBezTo>
                    <a:pt x="652" y="384"/>
                    <a:pt x="622" y="372"/>
                    <a:pt x="601" y="349"/>
                  </a:cubicBezTo>
                  <a:cubicBezTo>
                    <a:pt x="579" y="326"/>
                    <a:pt x="569" y="293"/>
                    <a:pt x="569" y="251"/>
                  </a:cubicBezTo>
                  <a:cubicBezTo>
                    <a:pt x="569" y="211"/>
                    <a:pt x="581" y="179"/>
                    <a:pt x="604" y="154"/>
                  </a:cubicBezTo>
                  <a:cubicBezTo>
                    <a:pt x="628" y="129"/>
                    <a:pt x="657" y="117"/>
                    <a:pt x="692" y="117"/>
                  </a:cubicBezTo>
                  <a:cubicBezTo>
                    <a:pt x="727" y="117"/>
                    <a:pt x="754" y="128"/>
                    <a:pt x="773" y="150"/>
                  </a:cubicBezTo>
                  <a:cubicBezTo>
                    <a:pt x="792" y="173"/>
                    <a:pt x="802" y="204"/>
                    <a:pt x="802" y="244"/>
                  </a:cubicBezTo>
                  <a:lnTo>
                    <a:pt x="802" y="266"/>
                  </a:lnTo>
                  <a:close/>
                  <a:moveTo>
                    <a:pt x="526" y="378"/>
                  </a:moveTo>
                  <a:lnTo>
                    <a:pt x="526" y="378"/>
                  </a:lnTo>
                  <a:lnTo>
                    <a:pt x="468" y="378"/>
                  </a:lnTo>
                  <a:lnTo>
                    <a:pt x="468" y="238"/>
                  </a:lnTo>
                  <a:cubicBezTo>
                    <a:pt x="468" y="188"/>
                    <a:pt x="451" y="163"/>
                    <a:pt x="417" y="163"/>
                  </a:cubicBezTo>
                  <a:cubicBezTo>
                    <a:pt x="400" y="163"/>
                    <a:pt x="386" y="170"/>
                    <a:pt x="374" y="184"/>
                  </a:cubicBezTo>
                  <a:cubicBezTo>
                    <a:pt x="362" y="199"/>
                    <a:pt x="357" y="218"/>
                    <a:pt x="357" y="240"/>
                  </a:cubicBezTo>
                  <a:lnTo>
                    <a:pt x="357" y="378"/>
                  </a:lnTo>
                  <a:lnTo>
                    <a:pt x="298" y="378"/>
                  </a:lnTo>
                  <a:lnTo>
                    <a:pt x="298" y="0"/>
                  </a:lnTo>
                  <a:lnTo>
                    <a:pt x="357" y="0"/>
                  </a:lnTo>
                  <a:lnTo>
                    <a:pt x="357" y="165"/>
                  </a:lnTo>
                  <a:lnTo>
                    <a:pt x="358" y="165"/>
                  </a:lnTo>
                  <a:cubicBezTo>
                    <a:pt x="377" y="133"/>
                    <a:pt x="405" y="117"/>
                    <a:pt x="441" y="117"/>
                  </a:cubicBezTo>
                  <a:cubicBezTo>
                    <a:pt x="497" y="117"/>
                    <a:pt x="526" y="151"/>
                    <a:pt x="526" y="221"/>
                  </a:cubicBezTo>
                  <a:lnTo>
                    <a:pt x="526" y="378"/>
                  </a:lnTo>
                  <a:close/>
                  <a:moveTo>
                    <a:pt x="265" y="71"/>
                  </a:moveTo>
                  <a:lnTo>
                    <a:pt x="265" y="71"/>
                  </a:lnTo>
                  <a:lnTo>
                    <a:pt x="162" y="71"/>
                  </a:lnTo>
                  <a:lnTo>
                    <a:pt x="162" y="378"/>
                  </a:lnTo>
                  <a:lnTo>
                    <a:pt x="102" y="378"/>
                  </a:lnTo>
                  <a:lnTo>
                    <a:pt x="102" y="71"/>
                  </a:lnTo>
                  <a:lnTo>
                    <a:pt x="0" y="71"/>
                  </a:lnTo>
                  <a:lnTo>
                    <a:pt x="0" y="21"/>
                  </a:lnTo>
                  <a:lnTo>
                    <a:pt x="265" y="21"/>
                  </a:lnTo>
                  <a:lnTo>
                    <a:pt x="265" y="71"/>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2577091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28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A1DE30-FAEB-4D87-A488-6E444263D237}"/>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FE7B662F-BD2E-4202-827B-A17C763DE19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507F480-605A-416F-BA61-B053B5F0F18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5B20EAD4-2989-49F7-AA97-1177A934569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F9D293F-0A8F-4423-85DB-C3B648CF051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7656AB25-7CA1-45E8-B74D-7817FAA57879}"/>
              </a:ext>
            </a:extLst>
          </p:cNvPr>
          <p:cNvSpPr>
            <a:spLocks noGrp="1"/>
          </p:cNvSpPr>
          <p:nvPr>
            <p:ph type="dt" sz="half" idx="10"/>
          </p:nvPr>
        </p:nvSpPr>
        <p:spPr/>
        <p:txBody>
          <a:bodyPr/>
          <a:lstStyle/>
          <a:p>
            <a:fld id="{894C087B-338C-4182-AF63-7FDC88A654E5}" type="datetimeFigureOut">
              <a:rPr lang="en-GB" smtClean="0"/>
              <a:t>14/05/2020</a:t>
            </a:fld>
            <a:endParaRPr lang="en-GB"/>
          </a:p>
        </p:txBody>
      </p:sp>
      <p:sp>
        <p:nvSpPr>
          <p:cNvPr id="8" name="Footer Placeholder 7">
            <a:extLst>
              <a:ext uri="{FF2B5EF4-FFF2-40B4-BE49-F238E27FC236}">
                <a16:creationId xmlns:a16="http://schemas.microsoft.com/office/drawing/2014/main" id="{61CB9AB9-4723-44EE-9BE5-884DE9C21A57}"/>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FEA133C4-78E8-46B9-8C2D-0F1A449D3A36}"/>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929957635"/>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866833-DF32-40BA-8129-12D19CB89BA1}"/>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1FE4149E-F870-4DA3-9CFD-11AC9CFE8587}"/>
              </a:ext>
            </a:extLst>
          </p:cNvPr>
          <p:cNvSpPr>
            <a:spLocks noGrp="1"/>
          </p:cNvSpPr>
          <p:nvPr>
            <p:ph type="dt" sz="half" idx="10"/>
          </p:nvPr>
        </p:nvSpPr>
        <p:spPr/>
        <p:txBody>
          <a:bodyPr/>
          <a:lstStyle/>
          <a:p>
            <a:fld id="{894C087B-338C-4182-AF63-7FDC88A654E5}" type="datetimeFigureOut">
              <a:rPr lang="en-GB" smtClean="0"/>
              <a:t>14/05/2020</a:t>
            </a:fld>
            <a:endParaRPr lang="en-GB"/>
          </a:p>
        </p:txBody>
      </p:sp>
      <p:sp>
        <p:nvSpPr>
          <p:cNvPr id="4" name="Footer Placeholder 3">
            <a:extLst>
              <a:ext uri="{FF2B5EF4-FFF2-40B4-BE49-F238E27FC236}">
                <a16:creationId xmlns:a16="http://schemas.microsoft.com/office/drawing/2014/main" id="{AE4F332F-7F07-4CC6-8BD3-261FDBFCCCAC}"/>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36F5600F-8FEC-4B32-923D-F0B50CBD2977}"/>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841025071"/>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775A9BF-C6D3-4517-B16F-782261BCAC6E}"/>
              </a:ext>
            </a:extLst>
          </p:cNvPr>
          <p:cNvSpPr>
            <a:spLocks noGrp="1"/>
          </p:cNvSpPr>
          <p:nvPr>
            <p:ph type="dt" sz="half" idx="10"/>
          </p:nvPr>
        </p:nvSpPr>
        <p:spPr/>
        <p:txBody>
          <a:bodyPr/>
          <a:lstStyle/>
          <a:p>
            <a:fld id="{894C087B-338C-4182-AF63-7FDC88A654E5}" type="datetimeFigureOut">
              <a:rPr lang="en-GB" smtClean="0"/>
              <a:t>14/05/2020</a:t>
            </a:fld>
            <a:endParaRPr lang="en-GB"/>
          </a:p>
        </p:txBody>
      </p:sp>
      <p:sp>
        <p:nvSpPr>
          <p:cNvPr id="3" name="Footer Placeholder 2">
            <a:extLst>
              <a:ext uri="{FF2B5EF4-FFF2-40B4-BE49-F238E27FC236}">
                <a16:creationId xmlns:a16="http://schemas.microsoft.com/office/drawing/2014/main" id="{2E1781E7-A5FA-4758-A445-BB72CBBAEB47}"/>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E6D817DF-8FF3-4A85-A541-417EA08295E5}"/>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2791935893"/>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6344B6-05A6-40AD-A0D5-84415341A7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1CE0FD1A-7A7B-4F2B-B0FA-C078F2F6EFD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28C5C5ED-61A5-438A-ADF2-543BEB36377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FAD750B-F51F-4C18-B128-31025C13497E}"/>
              </a:ext>
            </a:extLst>
          </p:cNvPr>
          <p:cNvSpPr>
            <a:spLocks noGrp="1"/>
          </p:cNvSpPr>
          <p:nvPr>
            <p:ph type="dt" sz="half" idx="10"/>
          </p:nvPr>
        </p:nvSpPr>
        <p:spPr/>
        <p:txBody>
          <a:bodyPr/>
          <a:lstStyle/>
          <a:p>
            <a:fld id="{894C087B-338C-4182-AF63-7FDC88A654E5}" type="datetimeFigureOut">
              <a:rPr lang="en-GB" smtClean="0"/>
              <a:t>14/05/2020</a:t>
            </a:fld>
            <a:endParaRPr lang="en-GB"/>
          </a:p>
        </p:txBody>
      </p:sp>
      <p:sp>
        <p:nvSpPr>
          <p:cNvPr id="6" name="Footer Placeholder 5">
            <a:extLst>
              <a:ext uri="{FF2B5EF4-FFF2-40B4-BE49-F238E27FC236}">
                <a16:creationId xmlns:a16="http://schemas.microsoft.com/office/drawing/2014/main" id="{BD5044FD-7E93-42F7-A997-882BB91ABE20}"/>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4472C20-07DB-477A-87DF-09531BF2B089}"/>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509036272"/>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28FAE-9827-478A-8F6B-A43B2DADA46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AC0A7314-648C-4A5A-9F1B-48D9056265F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D90F1FFD-6CCD-4095-92A2-9CCC3FC0C35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E31865F-0544-41A7-91AD-522E086C58E9}"/>
              </a:ext>
            </a:extLst>
          </p:cNvPr>
          <p:cNvSpPr>
            <a:spLocks noGrp="1"/>
          </p:cNvSpPr>
          <p:nvPr>
            <p:ph type="dt" sz="half" idx="10"/>
          </p:nvPr>
        </p:nvSpPr>
        <p:spPr/>
        <p:txBody>
          <a:bodyPr/>
          <a:lstStyle/>
          <a:p>
            <a:fld id="{894C087B-338C-4182-AF63-7FDC88A654E5}" type="datetimeFigureOut">
              <a:rPr lang="en-GB" smtClean="0"/>
              <a:t>14/05/2020</a:t>
            </a:fld>
            <a:endParaRPr lang="en-GB"/>
          </a:p>
        </p:txBody>
      </p:sp>
      <p:sp>
        <p:nvSpPr>
          <p:cNvPr id="6" name="Footer Placeholder 5">
            <a:extLst>
              <a:ext uri="{FF2B5EF4-FFF2-40B4-BE49-F238E27FC236}">
                <a16:creationId xmlns:a16="http://schemas.microsoft.com/office/drawing/2014/main" id="{86C8F60B-37F7-43C1-980C-4782A5D1B1EC}"/>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0881E98-6B33-48D6-8267-8D7B35721353}"/>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2408321626"/>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1B4C34-6597-4EC3-8379-8E1F073DCA89}"/>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D2453C81-8392-44AA-AA36-8F8DD5045ED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E8AE5775-C760-4B05-B4FE-070615C67B5D}"/>
              </a:ext>
            </a:extLst>
          </p:cNvPr>
          <p:cNvSpPr>
            <a:spLocks noGrp="1"/>
          </p:cNvSpPr>
          <p:nvPr>
            <p:ph type="dt" sz="half" idx="10"/>
          </p:nvPr>
        </p:nvSpPr>
        <p:spPr/>
        <p:txBody>
          <a:bodyPr/>
          <a:lstStyle/>
          <a:p>
            <a:fld id="{894C087B-338C-4182-AF63-7FDC88A654E5}" type="datetimeFigureOut">
              <a:rPr lang="en-GB" smtClean="0"/>
              <a:t>14/05/2020</a:t>
            </a:fld>
            <a:endParaRPr lang="en-GB"/>
          </a:p>
        </p:txBody>
      </p:sp>
      <p:sp>
        <p:nvSpPr>
          <p:cNvPr id="5" name="Footer Placeholder 4">
            <a:extLst>
              <a:ext uri="{FF2B5EF4-FFF2-40B4-BE49-F238E27FC236}">
                <a16:creationId xmlns:a16="http://schemas.microsoft.com/office/drawing/2014/main" id="{45A8A82F-9379-402D-A292-8C388755332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B7B5A30-DE1C-4C17-AF88-1F5492512420}"/>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764825127"/>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332E494-D920-4274-8BF4-D814C9A98C4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A10CB044-16D0-4DCD-90E8-A6778BD998A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D5D65A1-056B-414E-9C71-659C06ED563C}"/>
              </a:ext>
            </a:extLst>
          </p:cNvPr>
          <p:cNvSpPr>
            <a:spLocks noGrp="1"/>
          </p:cNvSpPr>
          <p:nvPr>
            <p:ph type="dt" sz="half" idx="10"/>
          </p:nvPr>
        </p:nvSpPr>
        <p:spPr/>
        <p:txBody>
          <a:bodyPr/>
          <a:lstStyle/>
          <a:p>
            <a:fld id="{894C087B-338C-4182-AF63-7FDC88A654E5}" type="datetimeFigureOut">
              <a:rPr lang="en-GB" smtClean="0"/>
              <a:t>14/05/2020</a:t>
            </a:fld>
            <a:endParaRPr lang="en-GB"/>
          </a:p>
        </p:txBody>
      </p:sp>
      <p:sp>
        <p:nvSpPr>
          <p:cNvPr id="5" name="Footer Placeholder 4">
            <a:extLst>
              <a:ext uri="{FF2B5EF4-FFF2-40B4-BE49-F238E27FC236}">
                <a16:creationId xmlns:a16="http://schemas.microsoft.com/office/drawing/2014/main" id="{DD792643-3B54-4DC2-A0C2-09F2DC2CB65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2020D4D-B658-44E5-80D2-BB5F53E6A906}"/>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926276346"/>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45D606A-F4E6-45CB-8266-4A9C4CAE0FE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a:gradFill>
            <a:gsLst>
              <a:gs pos="39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outerShdw dist="50800" dir="5400000" algn="ctr" rotWithShape="0">
              <a:srgbClr val="000000">
                <a:alpha val="43137"/>
              </a:srgbClr>
            </a:outerShdw>
          </a:effectLst>
        </p:spPr>
      </p:pic>
      <p:sp>
        <p:nvSpPr>
          <p:cNvPr id="12" name="Rectangle 11">
            <a:extLst>
              <a:ext uri="{FF2B5EF4-FFF2-40B4-BE49-F238E27FC236}">
                <a16:creationId xmlns:a16="http://schemas.microsoft.com/office/drawing/2014/main" id="{74F1DAD4-F9A3-44AE-8205-B5C9E90E8279}"/>
              </a:ext>
            </a:extLst>
          </p:cNvPr>
          <p:cNvSpPr/>
          <p:nvPr userDrawn="1"/>
        </p:nvSpPr>
        <p:spPr bwMode="auto">
          <a:xfrm flipH="1">
            <a:off x="2656572" y="-1"/>
            <a:ext cx="9535425" cy="6930189"/>
          </a:xfrm>
          <a:prstGeom prst="rect">
            <a:avLst/>
          </a:prstGeom>
          <a:gradFill flip="none" rotWithShape="1">
            <a:gsLst>
              <a:gs pos="0">
                <a:schemeClr val="bg2"/>
              </a:gs>
              <a:gs pos="35000">
                <a:schemeClr val="bg2">
                  <a:shade val="100000"/>
                  <a:satMod val="115000"/>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descr="A group of people sitting at a table using a computer&#10;&#10;Description generated with very high confidence">
            <a:extLst>
              <a:ext uri="{FF2B5EF4-FFF2-40B4-BE49-F238E27FC236}">
                <a16:creationId xmlns:a16="http://schemas.microsoft.com/office/drawing/2014/main" id="{9CC42919-8D21-4780-9F8C-C146256FB1D7}"/>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1" y="0"/>
            <a:ext cx="12190271" cy="6858000"/>
          </a:xfrm>
          <a:prstGeom prst="rect">
            <a:avLst/>
          </a:prstGeom>
        </p:spPr>
      </p:pic>
      <p:sp>
        <p:nvSpPr>
          <p:cNvPr id="14" name="Rectangle 13">
            <a:extLst>
              <a:ext uri="{FF2B5EF4-FFF2-40B4-BE49-F238E27FC236}">
                <a16:creationId xmlns:a16="http://schemas.microsoft.com/office/drawing/2014/main" id="{B3D9AE3D-3A60-40E9-B6B5-917B25C28020}"/>
              </a:ext>
            </a:extLst>
          </p:cNvPr>
          <p:cNvSpPr/>
          <p:nvPr userDrawn="1"/>
        </p:nvSpPr>
        <p:spPr bwMode="auto">
          <a:xfrm>
            <a:off x="0" y="0"/>
            <a:ext cx="9277997" cy="6858000"/>
          </a:xfrm>
          <a:prstGeom prst="rect">
            <a:avLst/>
          </a:prstGeom>
          <a:gradFill flip="none" rotWithShape="1">
            <a:gsLst>
              <a:gs pos="0">
                <a:schemeClr val="bg2"/>
              </a:gs>
              <a:gs pos="100000">
                <a:schemeClr val="bg2">
                  <a:shade val="100000"/>
                  <a:satMod val="115000"/>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Title 1">
            <a:extLst>
              <a:ext uri="{FF2B5EF4-FFF2-40B4-BE49-F238E27FC236}">
                <a16:creationId xmlns:a16="http://schemas.microsoft.com/office/drawing/2014/main" id="{09F4F060-0BAF-433D-817D-1D505BC4FA36}"/>
              </a:ext>
            </a:extLst>
          </p:cNvPr>
          <p:cNvSpPr>
            <a:spLocks noGrp="1"/>
          </p:cNvSpPr>
          <p:nvPr>
            <p:ph type="title" hasCustomPrompt="1"/>
          </p:nvPr>
        </p:nvSpPr>
        <p:spPr>
          <a:xfrm>
            <a:off x="455994" y="2714560"/>
            <a:ext cx="5331792" cy="1793104"/>
          </a:xfrm>
          <a:noFill/>
        </p:spPr>
        <p:txBody>
          <a:bodyPr lIns="0" tIns="91440" rIns="146304" bIns="91440" anchor="b" anchorCtr="0"/>
          <a:lstStyle>
            <a:lvl1pPr marL="0" algn="l" defTabSz="896209" rtl="0" eaLnBrk="1" latinLnBrk="0" hangingPunct="1">
              <a:lnSpc>
                <a:spcPct val="90000"/>
              </a:lnSpc>
              <a:spcBef>
                <a:spcPct val="0"/>
              </a:spcBef>
              <a:buNone/>
              <a:defRPr lang="en-US" sz="3921" b="0" kern="1200" cap="none" spc="-147" baseline="0" dirty="0">
                <a:ln w="3175">
                  <a:noFill/>
                </a:ln>
                <a:solidFill>
                  <a:schemeClr val="tx1"/>
                </a:solidFill>
                <a:effectLst/>
                <a:latin typeface="Segoe UI Semibold" panose="020B0702040204020203" pitchFamily="34" charset="0"/>
                <a:ea typeface="+mn-ea"/>
                <a:cs typeface="Segoe UI Semibold" panose="020B0702040204020203" pitchFamily="34" charset="0"/>
              </a:defRPr>
            </a:lvl1pPr>
          </a:lstStyle>
          <a:p>
            <a:r>
              <a:rPr lang="en-US"/>
              <a:t>Office 365 presentation title or event name</a:t>
            </a:r>
          </a:p>
        </p:txBody>
      </p:sp>
      <p:sp>
        <p:nvSpPr>
          <p:cNvPr id="16" name="Text Placeholder 4">
            <a:extLst>
              <a:ext uri="{FF2B5EF4-FFF2-40B4-BE49-F238E27FC236}">
                <a16:creationId xmlns:a16="http://schemas.microsoft.com/office/drawing/2014/main" id="{D287F4E7-FA17-4EE9-95E9-086B8BAD1603}"/>
              </a:ext>
            </a:extLst>
          </p:cNvPr>
          <p:cNvSpPr>
            <a:spLocks noGrp="1"/>
          </p:cNvSpPr>
          <p:nvPr>
            <p:ph type="body" sz="quarter" idx="12" hasCustomPrompt="1"/>
          </p:nvPr>
        </p:nvSpPr>
        <p:spPr>
          <a:xfrm>
            <a:off x="462753" y="4736474"/>
            <a:ext cx="8359808" cy="715931"/>
          </a:xfrm>
          <a:noFill/>
        </p:spPr>
        <p:txBody>
          <a:bodyPr lIns="0" tIns="109728" rIns="164592" bIns="109728">
            <a:noAutofit/>
          </a:bodyPr>
          <a:lstStyle>
            <a:lvl1pPr marL="0" indent="0">
              <a:spcBef>
                <a:spcPts val="0"/>
              </a:spcBef>
              <a:buNone/>
              <a:defRPr sz="1961" spc="0" baseline="0">
                <a:solidFill>
                  <a:schemeClr val="tx1"/>
                </a:soli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2307847700"/>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9"/>
            <a:ext cx="11306469" cy="410369"/>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361839" y="6450193"/>
            <a:ext cx="11586711" cy="118296"/>
          </a:xfrm>
          <a:prstGeom prst="rect">
            <a:avLst/>
          </a:prstGeom>
        </p:spPr>
        <p:txBody>
          <a:bodyPr vert="horz" lIns="91440" tIns="45720" rIns="91440" bIns="45720" numCol="2" rtlCol="0" anchor="ctr"/>
          <a:lstStyle>
            <a:lvl1pPr algn="l">
              <a:defRPr sz="687">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3527504870"/>
      </p:ext>
    </p:extLst>
  </p:cSld>
  <p:clrMapOvr>
    <a:masterClrMapping/>
  </p:clrMapOvr>
  <p:transition>
    <p:fade/>
  </p:transition>
</p:sldLayout>
</file>

<file path=ppt/slideLayouts/slideLayout289.xml><?xml version="1.0" encoding="utf-8"?>
<p:sldLayout xmlns:a="http://schemas.openxmlformats.org/drawingml/2006/main" xmlns:r="http://schemas.openxmlformats.org/officeDocument/2006/relationships" xmlns:p="http://schemas.openxmlformats.org/presentationml/2006/main"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64059948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6" name="Text Placeholder 4">
            <a:extLst>
              <a:ext uri="{FF2B5EF4-FFF2-40B4-BE49-F238E27FC236}">
                <a16:creationId xmlns:a16="http://schemas.microsoft.com/office/drawing/2014/main" id="{77B50C8B-1D89-4BAD-B83B-8DF7AC303984}"/>
              </a:ext>
            </a:extLst>
          </p:cNvPr>
          <p:cNvSpPr>
            <a:spLocks noGrp="1"/>
          </p:cNvSpPr>
          <p:nvPr>
            <p:ph type="body" sz="quarter" idx="14" hasCustomPrompt="1"/>
          </p:nvPr>
        </p:nvSpPr>
        <p:spPr>
          <a:xfrm>
            <a:off x="585216" y="6016752"/>
            <a:ext cx="55138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7" name="MS logo white - EMF" descr="Microsoft logo white text version">
            <a:extLst>
              <a:ext uri="{FF2B5EF4-FFF2-40B4-BE49-F238E27FC236}">
                <a16:creationId xmlns:a16="http://schemas.microsoft.com/office/drawing/2014/main" id="{44E1717B-1127-422B-83A0-6DB1F04DE49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342134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90.xml><?xml version="1.0" encoding="utf-8"?>
<p:sldLayout xmlns:a="http://schemas.openxmlformats.org/drawingml/2006/main" xmlns:r="http://schemas.openxmlformats.org/officeDocument/2006/relationships" xmlns:p="http://schemas.openxmlformats.org/presentationml/2006/main"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076878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291.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489079" y="228603"/>
            <a:ext cx="11296416" cy="738664"/>
          </a:xfrm>
        </p:spPr>
        <p:txBody>
          <a:bodyPr/>
          <a:lstStyle>
            <a:lvl1pPr>
              <a:defRPr sz="4800"/>
            </a:lvl1pPr>
          </a:lstStyle>
          <a:p>
            <a:r>
              <a:rPr lang="en-US"/>
              <a:t>Click to edit Master title style</a:t>
            </a:r>
          </a:p>
        </p:txBody>
      </p:sp>
      <p:sp>
        <p:nvSpPr>
          <p:cNvPr id="6" name="Text Placeholder 5"/>
          <p:cNvSpPr>
            <a:spLocks noGrp="1"/>
          </p:cNvSpPr>
          <p:nvPr>
            <p:ph type="body" sz="quarter" idx="10"/>
          </p:nvPr>
        </p:nvSpPr>
        <p:spPr>
          <a:xfrm>
            <a:off x="269241" y="1189180"/>
            <a:ext cx="11653523" cy="1777859"/>
          </a:xfrm>
        </p:spPr>
        <p:txBody>
          <a:bodyPr/>
          <a:lstStyle>
            <a:lvl1pPr marL="0" indent="0">
              <a:buNone/>
              <a:defRPr sz="3920">
                <a:gradFill>
                  <a:gsLst>
                    <a:gs pos="1250">
                      <a:schemeClr val="tx2"/>
                    </a:gs>
                    <a:gs pos="99000">
                      <a:schemeClr val="tx2"/>
                    </a:gs>
                  </a:gsLst>
                  <a:lin ang="5400000" scaled="0"/>
                </a:gradFill>
              </a:defRPr>
            </a:lvl1pPr>
            <a:lvl2pPr marL="0" indent="0">
              <a:buFontTx/>
              <a:buNone/>
              <a:defRPr sz="1961"/>
            </a:lvl2pPr>
            <a:lvl3pPr marL="224049" indent="0">
              <a:buNone/>
              <a:defRPr/>
            </a:lvl3pPr>
            <a:lvl4pPr marL="448095" indent="0">
              <a:buNone/>
              <a:defRPr/>
            </a:lvl4pPr>
            <a:lvl5pPr marL="67214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17148328"/>
      </p:ext>
    </p:extLst>
  </p:cSld>
  <p:clrMapOvr>
    <a:masterClrMapping/>
  </p:clrMapOvr>
  <p:transition>
    <p:fade/>
  </p:transition>
</p:sldLayout>
</file>

<file path=ppt/slideLayouts/slideLayout29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6100882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93.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8"/>
            <a:ext cx="11018520"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9886817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94.xml><?xml version="1.0" encoding="utf-8"?>
<p:sldLayout xmlns:a="http://schemas.openxmlformats.org/drawingml/2006/main" xmlns:r="http://schemas.openxmlformats.org/officeDocument/2006/relationships" xmlns:p="http://schemas.openxmlformats.org/presentationml/2006/main">
  <p:cSld name="Title and Content- Bullets">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304800" y="1341122"/>
            <a:ext cx="11582400" cy="1095685"/>
          </a:xfrm>
        </p:spPr>
        <p:txBody>
          <a:bodyPr/>
          <a:lstStyle>
            <a:lvl1pPr>
              <a:buClr>
                <a:schemeClr val="tx1"/>
              </a:buClr>
              <a:defRPr>
                <a:solidFill>
                  <a:schemeClr val="tx1"/>
                </a:solidFill>
              </a:defRPr>
            </a:lvl1pPr>
            <a:lvl2pPr>
              <a:buClr>
                <a:schemeClr val="tx1"/>
              </a:buClr>
              <a:defRPr spc="-93" baseline="0">
                <a:solidFill>
                  <a:schemeClr val="tx1"/>
                </a:solidFill>
              </a:defRPr>
            </a:lvl2pPr>
            <a:lvl3pPr>
              <a:buClr>
                <a:schemeClr val="tx1"/>
              </a:buClr>
              <a:defRPr spc="-93" baseline="0">
                <a:solidFill>
                  <a:schemeClr val="tx1"/>
                </a:solidFill>
              </a:defRPr>
            </a:lvl3pPr>
            <a:lvl4pPr>
              <a:defRPr spc="-93" baseline="0">
                <a:solidFill>
                  <a:schemeClr val="tx2"/>
                </a:solidFill>
              </a:defRPr>
            </a:lvl4pPr>
            <a:lvl5pPr>
              <a:defRPr spc="-93" baseline="0">
                <a:solidFill>
                  <a:schemeClr val="tx2"/>
                </a:solidFill>
              </a:defRPr>
            </a:lvl5pPr>
          </a:lstStyle>
          <a:p>
            <a:pPr lvl="0"/>
            <a:r>
              <a:rPr lang="en-US"/>
              <a:t>Click to edit master text styles</a:t>
            </a:r>
          </a:p>
          <a:p>
            <a:pPr lvl="1"/>
            <a:r>
              <a:rPr lang="en-US"/>
              <a:t>Second level</a:t>
            </a:r>
          </a:p>
          <a:p>
            <a:pPr lvl="2"/>
            <a:r>
              <a:rPr lang="en-US"/>
              <a:t>Third level</a:t>
            </a:r>
          </a:p>
        </p:txBody>
      </p:sp>
      <p:sp>
        <p:nvSpPr>
          <p:cNvPr id="11" name="Title Placeholder 1"/>
          <p:cNvSpPr>
            <a:spLocks noGrp="1"/>
          </p:cNvSpPr>
          <p:nvPr>
            <p:ph type="title" hasCustomPrompt="1"/>
          </p:nvPr>
        </p:nvSpPr>
        <p:spPr>
          <a:xfrm>
            <a:off x="304800" y="228600"/>
            <a:ext cx="11582400" cy="975360"/>
          </a:xfrm>
          <a:prstGeom prst="rect">
            <a:avLst/>
          </a:prstGeom>
        </p:spPr>
        <p:txBody>
          <a:bodyPr vert="horz" lIns="0" tIns="45720" rIns="0" bIns="45720" rtlCol="0" anchor="ctr">
            <a:noAutofit/>
          </a:bodyPr>
          <a:lstStyle/>
          <a:p>
            <a:r>
              <a:rPr lang="en-US"/>
              <a:t>Click To Edit Master Title Style</a:t>
            </a:r>
          </a:p>
        </p:txBody>
      </p:sp>
      <p:sp>
        <p:nvSpPr>
          <p:cNvPr id="7" name="Slide Number Placeholder 13"/>
          <p:cNvSpPr>
            <a:spLocks noGrp="1"/>
          </p:cNvSpPr>
          <p:nvPr>
            <p:ph type="sldNum" sz="quarter" idx="4"/>
          </p:nvPr>
        </p:nvSpPr>
        <p:spPr>
          <a:xfrm>
            <a:off x="9029700" y="6492240"/>
            <a:ext cx="2844800" cy="228600"/>
          </a:xfrm>
          <a:prstGeom prst="rect">
            <a:avLst/>
          </a:prstGeom>
        </p:spPr>
        <p:txBody>
          <a:bodyPr vert="horz" lIns="0" tIns="0" rIns="0" bIns="0" rtlCol="0" anchor="b"/>
          <a:lstStyle>
            <a:lvl1pPr algn="r">
              <a:defRPr sz="1067">
                <a:solidFill>
                  <a:schemeClr val="tx1">
                    <a:tint val="75000"/>
                  </a:schemeClr>
                </a:solidFill>
              </a:defRPr>
            </a:lvl1pPr>
          </a:lstStyle>
          <a:p>
            <a:fld id="{4D559498-6F32-4518-B050-2445236CF51F}" type="slidenum">
              <a:rPr lang="en-US" smtClean="0">
                <a:solidFill>
                  <a:srgbClr val="292929">
                    <a:tint val="75000"/>
                  </a:srgbClr>
                </a:solidFill>
              </a:rPr>
              <a:pPr/>
              <a:t>‹#›</a:t>
            </a:fld>
            <a:endParaRPr lang="en-US">
              <a:solidFill>
                <a:srgbClr val="292929">
                  <a:tint val="75000"/>
                </a:srgbClr>
              </a:solidFill>
            </a:endParaRPr>
          </a:p>
        </p:txBody>
      </p:sp>
      <p:sp>
        <p:nvSpPr>
          <p:cNvPr id="8" name="Footer Placeholder 12"/>
          <p:cNvSpPr>
            <a:spLocks noGrp="1"/>
          </p:cNvSpPr>
          <p:nvPr>
            <p:ph type="ftr" sz="quarter" idx="3"/>
          </p:nvPr>
        </p:nvSpPr>
        <p:spPr>
          <a:xfrm>
            <a:off x="4165600" y="6492240"/>
            <a:ext cx="3860800" cy="228600"/>
          </a:xfrm>
          <a:prstGeom prst="rect">
            <a:avLst/>
          </a:prstGeom>
        </p:spPr>
        <p:txBody>
          <a:bodyPr vert="horz" lIns="0" tIns="0" rIns="0" bIns="0" rtlCol="0" anchor="b"/>
          <a:lstStyle>
            <a:lvl1pPr algn="ctr">
              <a:defRPr sz="1067">
                <a:solidFill>
                  <a:schemeClr val="tx1">
                    <a:tint val="75000"/>
                  </a:schemeClr>
                </a:solidFill>
              </a:defRPr>
            </a:lvl1pPr>
          </a:lstStyle>
          <a:p>
            <a:r>
              <a:rPr lang="en-US">
                <a:solidFill>
                  <a:srgbClr val="292929">
                    <a:tint val="75000"/>
                  </a:srgbClr>
                </a:solidFill>
              </a:rPr>
              <a:t>Microsoft Confidential</a:t>
            </a:r>
          </a:p>
        </p:txBody>
      </p:sp>
      <p:sp>
        <p:nvSpPr>
          <p:cNvPr id="9" name="Date Placeholder 3"/>
          <p:cNvSpPr>
            <a:spLocks noGrp="1"/>
          </p:cNvSpPr>
          <p:nvPr>
            <p:ph type="dt" sz="half" idx="2"/>
          </p:nvPr>
        </p:nvSpPr>
        <p:spPr>
          <a:xfrm>
            <a:off x="304800" y="6464808"/>
            <a:ext cx="2844800" cy="256032"/>
          </a:xfrm>
          <a:prstGeom prst="rect">
            <a:avLst/>
          </a:prstGeom>
        </p:spPr>
        <p:txBody>
          <a:bodyPr vert="horz" lIns="0" tIns="0" rIns="0" bIns="0" rtlCol="0" anchor="b"/>
          <a:lstStyle>
            <a:lvl1pPr algn="l">
              <a:defRPr lang="en-US" sz="1067" smtClean="0">
                <a:solidFill>
                  <a:schemeClr val="tx1">
                    <a:tint val="75000"/>
                  </a:schemeClr>
                </a:solidFill>
              </a:defRPr>
            </a:lvl1pPr>
          </a:lstStyle>
          <a:p>
            <a:fld id="{FB4469CA-BC42-4EEE-A9C1-09712B6765A2}" type="datetimeFigureOut">
              <a:rPr lang="en-US">
                <a:solidFill>
                  <a:srgbClr val="292929">
                    <a:tint val="75000"/>
                  </a:srgbClr>
                </a:solidFill>
              </a:rPr>
              <a:pPr/>
              <a:t>5/14/2020</a:t>
            </a:fld>
            <a:endParaRPr>
              <a:solidFill>
                <a:srgbClr val="292929">
                  <a:tint val="75000"/>
                </a:srgbClr>
              </a:solidFill>
            </a:endParaRPr>
          </a:p>
        </p:txBody>
      </p:sp>
    </p:spTree>
    <p:extLst>
      <p:ext uri="{BB962C8B-B14F-4D97-AF65-F5344CB8AC3E}">
        <p14:creationId xmlns:p14="http://schemas.microsoft.com/office/powerpoint/2010/main" val="3176573679"/>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D9E94E-F23B-4872-B9BF-559EB05CA9E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F7F55AFF-DA91-42B6-8941-4A2DFB61DAC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85C2BB6-E856-41E9-96F4-D826BD6CAD7A}"/>
              </a:ext>
            </a:extLst>
          </p:cNvPr>
          <p:cNvSpPr>
            <a:spLocks noGrp="1"/>
          </p:cNvSpPr>
          <p:nvPr>
            <p:ph type="dt" sz="half" idx="10"/>
          </p:nvPr>
        </p:nvSpPr>
        <p:spPr/>
        <p:txBody>
          <a:bodyPr/>
          <a:lstStyle/>
          <a:p>
            <a:fld id="{894C087B-338C-4182-AF63-7FDC88A654E5}" type="datetimeFigureOut">
              <a:rPr lang="en-GB" smtClean="0"/>
              <a:t>14/05/2020</a:t>
            </a:fld>
            <a:endParaRPr lang="en-GB"/>
          </a:p>
        </p:txBody>
      </p:sp>
      <p:sp>
        <p:nvSpPr>
          <p:cNvPr id="5" name="Footer Placeholder 4">
            <a:extLst>
              <a:ext uri="{FF2B5EF4-FFF2-40B4-BE49-F238E27FC236}">
                <a16:creationId xmlns:a16="http://schemas.microsoft.com/office/drawing/2014/main" id="{6D75E336-7D55-4704-A7D2-F1CA68A2476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43D867A-8985-4247-8679-7804D8251C26}"/>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71081745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140200"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1402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6" name="Text Placeholder 4">
            <a:extLst>
              <a:ext uri="{FF2B5EF4-FFF2-40B4-BE49-F238E27FC236}">
                <a16:creationId xmlns:a16="http://schemas.microsoft.com/office/drawing/2014/main" id="{FF628101-5035-47F5-8F47-AF723FAE9FB9}"/>
              </a:ext>
            </a:extLst>
          </p:cNvPr>
          <p:cNvSpPr>
            <a:spLocks noGrp="1"/>
          </p:cNvSpPr>
          <p:nvPr>
            <p:ph type="body" sz="quarter" idx="14" hasCustomPrompt="1"/>
          </p:nvPr>
        </p:nvSpPr>
        <p:spPr>
          <a:xfrm>
            <a:off x="584200" y="6016752"/>
            <a:ext cx="41422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8" name="Picture 7" descr="Microsoft Ignite The Tour graphic">
            <a:extLst>
              <a:ext uri="{FF2B5EF4-FFF2-40B4-BE49-F238E27FC236}">
                <a16:creationId xmlns:a16="http://schemas.microsoft.com/office/drawing/2014/main" id="{493061E4-9141-4906-AC66-4AB924C08F9B}"/>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bwMode="gray">
          <a:xfrm>
            <a:off x="5334000" y="0"/>
            <a:ext cx="6858000" cy="6858000"/>
          </a:xfrm>
          <a:prstGeom prst="rect">
            <a:avLst/>
          </a:prstGeom>
          <a:solidFill>
            <a:srgbClr val="FFFFFF"/>
          </a:solidFill>
        </p:spPr>
      </p:pic>
    </p:spTree>
    <p:extLst>
      <p:ext uri="{BB962C8B-B14F-4D97-AF65-F5344CB8AC3E}">
        <p14:creationId xmlns:p14="http://schemas.microsoft.com/office/powerpoint/2010/main" val="2688260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2976">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9A95C66C-5C96-2344-B6A3-F56B3F7963BA}"/>
              </a:ext>
            </a:extLst>
          </p:cNvPr>
          <p:cNvSpPr>
            <a:spLocks noGrp="1"/>
          </p:cNvSpPr>
          <p:nvPr userDrawn="1">
            <p:ph type="title" hasCustomPrompt="1"/>
          </p:nvPr>
        </p:nvSpPr>
        <p:spPr>
          <a:xfrm>
            <a:off x="584200" y="2425780"/>
            <a:ext cx="4140200"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16" name="Text Placeholder 4">
            <a:extLst>
              <a:ext uri="{FF2B5EF4-FFF2-40B4-BE49-F238E27FC236}">
                <a16:creationId xmlns:a16="http://schemas.microsoft.com/office/drawing/2014/main" id="{CEB75608-737B-0C4E-85B1-321723083970}"/>
              </a:ext>
            </a:extLst>
          </p:cNvPr>
          <p:cNvSpPr>
            <a:spLocks noGrp="1"/>
          </p:cNvSpPr>
          <p:nvPr userDrawn="1">
            <p:ph type="body" sz="quarter" idx="12" hasCustomPrompt="1"/>
          </p:nvPr>
        </p:nvSpPr>
        <p:spPr>
          <a:xfrm>
            <a:off x="584200" y="3962400"/>
            <a:ext cx="41402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6" name="Text Placeholder 4">
            <a:extLst>
              <a:ext uri="{FF2B5EF4-FFF2-40B4-BE49-F238E27FC236}">
                <a16:creationId xmlns:a16="http://schemas.microsoft.com/office/drawing/2014/main" id="{376D9BBE-B735-458B-ABAC-679C67EB1807}"/>
              </a:ext>
            </a:extLst>
          </p:cNvPr>
          <p:cNvSpPr>
            <a:spLocks noGrp="1"/>
          </p:cNvSpPr>
          <p:nvPr>
            <p:ph type="body" sz="quarter" idx="14" hasCustomPrompt="1"/>
          </p:nvPr>
        </p:nvSpPr>
        <p:spPr>
          <a:xfrm>
            <a:off x="584200" y="6016752"/>
            <a:ext cx="41422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7" name="Picture 6" descr="Microsoft Ignite The Tour graphic">
            <a:extLst>
              <a:ext uri="{FF2B5EF4-FFF2-40B4-BE49-F238E27FC236}">
                <a16:creationId xmlns:a16="http://schemas.microsoft.com/office/drawing/2014/main" id="{C98E59B0-67F8-4A77-8BC3-2C6B72314B7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571" r="1"/>
          <a:stretch/>
        </p:blipFill>
        <p:spPr bwMode="gray">
          <a:xfrm>
            <a:off x="5334001" y="-1"/>
            <a:ext cx="6858000" cy="6858001"/>
          </a:xfrm>
          <a:prstGeom prst="rect">
            <a:avLst/>
          </a:prstGeom>
          <a:solidFill>
            <a:srgbClr val="FFFFFF"/>
          </a:solidFill>
        </p:spPr>
      </p:pic>
      <p:pic>
        <p:nvPicPr>
          <p:cNvPr id="14" name="MS logo white - EMF" descr="Microsoft logo white text version">
            <a:extLst>
              <a:ext uri="{FF2B5EF4-FFF2-40B4-BE49-F238E27FC236}">
                <a16:creationId xmlns:a16="http://schemas.microsoft.com/office/drawing/2014/main" id="{63E1BA19-1D9F-FC44-8A38-8C233C9CC485}"/>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0628380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6" name="Text Placeholder 4">
            <a:extLst>
              <a:ext uri="{FF2B5EF4-FFF2-40B4-BE49-F238E27FC236}">
                <a16:creationId xmlns:a16="http://schemas.microsoft.com/office/drawing/2014/main" id="{04163B43-807C-446C-A02D-D4C892EE0615}"/>
              </a:ext>
            </a:extLst>
          </p:cNvPr>
          <p:cNvSpPr>
            <a:spLocks noGrp="1"/>
          </p:cNvSpPr>
          <p:nvPr>
            <p:ph type="body" sz="quarter" idx="14" hasCustomPrompt="1"/>
          </p:nvPr>
        </p:nvSpPr>
        <p:spPr>
          <a:xfrm>
            <a:off x="584200" y="6016752"/>
            <a:ext cx="41422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8" name="MS logo white - EMF" descr="Microsoft logo white text version">
            <a:extLst>
              <a:ext uri="{FF2B5EF4-FFF2-40B4-BE49-F238E27FC236}">
                <a16:creationId xmlns:a16="http://schemas.microsoft.com/office/drawing/2014/main" id="{CEC508C3-17C5-4527-A00C-7B974C95D117}"/>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7" name="Picture 6" descr="Two people at a Microsoft event">
            <a:extLst>
              <a:ext uri="{FF2B5EF4-FFF2-40B4-BE49-F238E27FC236}">
                <a16:creationId xmlns:a16="http://schemas.microsoft.com/office/drawing/2014/main" id="{F16083BE-9680-4C4D-841F-BBC563E71F64}"/>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1263737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0812852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0749614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5189667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992986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4018357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7639741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17822782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EE474-ED6B-4CCA-A0D4-81AB90FC4ECD}"/>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3A3A1B64-7CF1-4740-9C67-5BF22CB20A1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1A67F6ED-0316-49D2-A69F-213AEDF034B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1B980A41-FEDD-43A7-8C46-7B217F18A1EB}"/>
              </a:ext>
            </a:extLst>
          </p:cNvPr>
          <p:cNvSpPr>
            <a:spLocks noGrp="1"/>
          </p:cNvSpPr>
          <p:nvPr>
            <p:ph type="dt" sz="half" idx="10"/>
          </p:nvPr>
        </p:nvSpPr>
        <p:spPr/>
        <p:txBody>
          <a:bodyPr/>
          <a:lstStyle/>
          <a:p>
            <a:fld id="{894C087B-338C-4182-AF63-7FDC88A654E5}" type="datetimeFigureOut">
              <a:rPr lang="en-GB" smtClean="0"/>
              <a:t>14/05/2020</a:t>
            </a:fld>
            <a:endParaRPr lang="en-GB"/>
          </a:p>
        </p:txBody>
      </p:sp>
      <p:sp>
        <p:nvSpPr>
          <p:cNvPr id="6" name="Footer Placeholder 5">
            <a:extLst>
              <a:ext uri="{FF2B5EF4-FFF2-40B4-BE49-F238E27FC236}">
                <a16:creationId xmlns:a16="http://schemas.microsoft.com/office/drawing/2014/main" id="{912801BB-A612-4EB6-BCF8-C00050913498}"/>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73B21B8-2689-4860-A4A4-2529DC22D9FF}"/>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22010470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dirty="0"/>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08355814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dirty="0"/>
              <a:t>Square photo layout with smaller text</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10851801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476639435"/>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8549594"/>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dirty="0"/>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02931475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1527113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dirty="0"/>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60135372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3334349289"/>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77474044"/>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dirty="0"/>
              <a:t>Edit Master text styles</a:t>
            </a:r>
          </a:p>
        </p:txBody>
      </p:sp>
    </p:spTree>
    <p:extLst>
      <p:ext uri="{BB962C8B-B14F-4D97-AF65-F5344CB8AC3E}">
        <p14:creationId xmlns:p14="http://schemas.microsoft.com/office/powerpoint/2010/main" val="66755129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A1DE30-FAEB-4D87-A488-6E444263D237}"/>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FE7B662F-BD2E-4202-827B-A17C763DE19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507F480-605A-416F-BA61-B053B5F0F18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5B20EAD4-2989-49F7-AA97-1177A934569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F9D293F-0A8F-4423-85DB-C3B648CF051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7656AB25-7CA1-45E8-B74D-7817FAA57879}"/>
              </a:ext>
            </a:extLst>
          </p:cNvPr>
          <p:cNvSpPr>
            <a:spLocks noGrp="1"/>
          </p:cNvSpPr>
          <p:nvPr>
            <p:ph type="dt" sz="half" idx="10"/>
          </p:nvPr>
        </p:nvSpPr>
        <p:spPr/>
        <p:txBody>
          <a:bodyPr/>
          <a:lstStyle/>
          <a:p>
            <a:fld id="{894C087B-338C-4182-AF63-7FDC88A654E5}" type="datetimeFigureOut">
              <a:rPr lang="en-GB" smtClean="0"/>
              <a:t>14/05/2020</a:t>
            </a:fld>
            <a:endParaRPr lang="en-GB"/>
          </a:p>
        </p:txBody>
      </p:sp>
      <p:sp>
        <p:nvSpPr>
          <p:cNvPr id="8" name="Footer Placeholder 7">
            <a:extLst>
              <a:ext uri="{FF2B5EF4-FFF2-40B4-BE49-F238E27FC236}">
                <a16:creationId xmlns:a16="http://schemas.microsoft.com/office/drawing/2014/main" id="{61CB9AB9-4723-44EE-9BE5-884DE9C21A57}"/>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FEA133C4-78E8-46B9-8C2D-0F1A449D3A36}"/>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202601937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dirty="0"/>
              <a:t>Edit Master text styles</a:t>
            </a:r>
          </a:p>
        </p:txBody>
      </p:sp>
    </p:spTree>
    <p:extLst>
      <p:ext uri="{BB962C8B-B14F-4D97-AF65-F5344CB8AC3E}">
        <p14:creationId xmlns:p14="http://schemas.microsoft.com/office/powerpoint/2010/main" val="227434437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563717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4160520" cy="498598"/>
          </a:xfrm>
          <a:noFill/>
        </p:spPr>
        <p:txBody>
          <a:bodyPr wrap="square" lIns="0" tIns="0" rIns="0" bIns="0" anchor="b"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4160520" cy="338554"/>
          </a:xfrm>
          <a:noFill/>
        </p:spPr>
        <p:txBody>
          <a:bodyPr wrap="square" lIns="0" tIns="0" rIns="0" bIns="0">
            <a:no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8" name="Picture 7" descr="Microsoft Ignite The Tour graphic">
            <a:extLst>
              <a:ext uri="{FF2B5EF4-FFF2-40B4-BE49-F238E27FC236}">
                <a16:creationId xmlns:a16="http://schemas.microsoft.com/office/drawing/2014/main" id="{FA576421-D686-4443-A5C4-C6002072C64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bwMode="gray">
          <a:xfrm>
            <a:off x="5338480" y="0"/>
            <a:ext cx="6853520" cy="6858000"/>
          </a:xfrm>
          <a:prstGeom prst="rect">
            <a:avLst/>
          </a:prstGeom>
          <a:solidFill>
            <a:srgbClr val="FFFFFF"/>
          </a:solidFill>
        </p:spPr>
      </p:pic>
    </p:spTree>
    <p:extLst>
      <p:ext uri="{BB962C8B-B14F-4D97-AF65-F5344CB8AC3E}">
        <p14:creationId xmlns:p14="http://schemas.microsoft.com/office/powerpoint/2010/main" val="1899884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4160520" cy="498598"/>
          </a:xfrm>
          <a:noFill/>
        </p:spPr>
        <p:txBody>
          <a:bodyPr wrap="square" lIns="0" tIns="0" rIns="0" bIns="0" anchor="b"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pic>
        <p:nvPicPr>
          <p:cNvPr id="4" name="Picture 3" descr="Microsoft Ignite The Tour graphic">
            <a:extLst>
              <a:ext uri="{FF2B5EF4-FFF2-40B4-BE49-F238E27FC236}">
                <a16:creationId xmlns:a16="http://schemas.microsoft.com/office/drawing/2014/main" id="{33CC6B10-2D2E-4489-BBDC-0AA717D68262}"/>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4321" r="2"/>
          <a:stretch/>
        </p:blipFill>
        <p:spPr bwMode="gray">
          <a:xfrm>
            <a:off x="5334000" y="1"/>
            <a:ext cx="6858001" cy="6858000"/>
          </a:xfrm>
          <a:prstGeom prst="rect">
            <a:avLst/>
          </a:prstGeom>
          <a:solidFill>
            <a:srgbClr val="FFFFFF"/>
          </a:solidFill>
        </p:spPr>
      </p:pic>
    </p:spTree>
    <p:extLst>
      <p:ext uri="{BB962C8B-B14F-4D97-AF65-F5344CB8AC3E}">
        <p14:creationId xmlns:p14="http://schemas.microsoft.com/office/powerpoint/2010/main" val="286342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978470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449002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3987104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265F69A1-0401-4DF8-B507-FBC3C227055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703059941"/>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861734944"/>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cSld name="1_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2" y="4847661"/>
            <a:ext cx="9609045" cy="664156"/>
          </a:xfrm>
        </p:spPr>
        <p:txBody>
          <a:bodyPr/>
          <a:lstStyle>
            <a:lvl1pPr>
              <a:defRPr sz="1558">
                <a:solidFill>
                  <a:schemeClr val="bg1"/>
                </a:solidFill>
              </a:defRPr>
            </a:lvl1pPr>
            <a:lvl2pPr>
              <a:defRPr sz="1558">
                <a:solidFill>
                  <a:schemeClr val="bg1"/>
                </a:solidFill>
              </a:defRPr>
            </a:lvl2pPr>
            <a:lvl3pPr>
              <a:defRPr sz="1211"/>
            </a:lvl3pPr>
            <a:lvl4pPr>
              <a:defRPr sz="1211"/>
            </a:lvl4pPr>
            <a:lvl5pPr>
              <a:defRPr sz="909"/>
            </a:lvl5pPr>
          </a:lstStyle>
          <a:p>
            <a:pPr lvl="0"/>
            <a:r>
              <a:rPr lang="en-US"/>
              <a:t>Author name</a:t>
            </a:r>
          </a:p>
          <a:p>
            <a:pPr lvl="1"/>
            <a:r>
              <a:rPr lang="en-US"/>
              <a:t>Date</a:t>
            </a:r>
          </a:p>
        </p:txBody>
      </p:sp>
      <p:pic>
        <p:nvPicPr>
          <p:cNvPr id="7" name="Picture 6">
            <a:extLst>
              <a:ext uri="{FF2B5EF4-FFF2-40B4-BE49-F238E27FC236}">
                <a16:creationId xmlns:a16="http://schemas.microsoft.com/office/drawing/2014/main" id="{B91B10E9-B345-4651-9C8F-A65540E0D2F2}"/>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74250" y="257171"/>
            <a:ext cx="2266311" cy="569191"/>
          </a:xfrm>
          <a:prstGeom prst="rect">
            <a:avLst/>
          </a:prstGeom>
        </p:spPr>
      </p:pic>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3" y="3029995"/>
            <a:ext cx="9630389" cy="1793104"/>
          </a:xfrm>
          <a:noFill/>
        </p:spPr>
        <p:txBody>
          <a:bodyPr lIns="0" tIns="0" rIns="0" bIns="182880" anchor="b" anchorCtr="0"/>
          <a:lstStyle>
            <a:lvl1pPr>
              <a:defRPr sz="4155" strike="noStrike" spc="-43" baseline="0">
                <a:solidFill>
                  <a:schemeClr val="accent5"/>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24352185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866833-DF32-40BA-8129-12D19CB89BA1}"/>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1FE4149E-F870-4DA3-9CFD-11AC9CFE8587}"/>
              </a:ext>
            </a:extLst>
          </p:cNvPr>
          <p:cNvSpPr>
            <a:spLocks noGrp="1"/>
          </p:cNvSpPr>
          <p:nvPr>
            <p:ph type="dt" sz="half" idx="10"/>
          </p:nvPr>
        </p:nvSpPr>
        <p:spPr/>
        <p:txBody>
          <a:bodyPr/>
          <a:lstStyle/>
          <a:p>
            <a:fld id="{894C087B-338C-4182-AF63-7FDC88A654E5}" type="datetimeFigureOut">
              <a:rPr lang="en-GB" smtClean="0"/>
              <a:t>14/05/2020</a:t>
            </a:fld>
            <a:endParaRPr lang="en-GB"/>
          </a:p>
        </p:txBody>
      </p:sp>
      <p:sp>
        <p:nvSpPr>
          <p:cNvPr id="4" name="Footer Placeholder 3">
            <a:extLst>
              <a:ext uri="{FF2B5EF4-FFF2-40B4-BE49-F238E27FC236}">
                <a16:creationId xmlns:a16="http://schemas.microsoft.com/office/drawing/2014/main" id="{AE4F332F-7F07-4CC6-8BD3-261FDBFCCCAC}"/>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36F5600F-8FEC-4B32-923D-F0B50CBD2977}"/>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45157314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cSld name="2_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548394" y="4565174"/>
            <a:ext cx="9609045" cy="1692771"/>
          </a:xfrm>
        </p:spPr>
        <p:txBody>
          <a:bodyPr/>
          <a:lstStyle>
            <a:lvl1pPr>
              <a:defRPr sz="2400">
                <a:solidFill>
                  <a:schemeClr val="bg1"/>
                </a:solidFill>
              </a:defRPr>
            </a:lvl1pPr>
            <a:lvl2pPr>
              <a:defRPr sz="1800">
                <a:solidFill>
                  <a:schemeClr val="bg1"/>
                </a:solidFill>
              </a:defRPr>
            </a:lvl2pPr>
            <a:lvl3pPr>
              <a:defRPr sz="1211"/>
            </a:lvl3pPr>
            <a:lvl4pPr>
              <a:defRPr sz="1211"/>
            </a:lvl4pPr>
            <a:lvl5pPr>
              <a:defRPr sz="909"/>
            </a:lvl5pPr>
          </a:lstStyle>
          <a:p>
            <a:pPr lvl="0"/>
            <a:r>
              <a:rPr lang="en-US"/>
              <a:t>Speaker name</a:t>
            </a:r>
          </a:p>
          <a:p>
            <a:r>
              <a:rPr lang="en-US"/>
              <a:t>Date</a:t>
            </a:r>
          </a:p>
          <a:p>
            <a:r>
              <a:rPr lang="en-US" sz="1600" b="1"/>
              <a:t>Event name </a:t>
            </a:r>
          </a:p>
          <a:p>
            <a:r>
              <a:rPr lang="en-US" sz="1600" b="1"/>
              <a:t>Location</a:t>
            </a:r>
          </a:p>
          <a:p>
            <a:pPr lvl="1"/>
            <a:endParaRPr lang="en-US"/>
          </a:p>
        </p:txBody>
      </p:sp>
      <p:pic>
        <p:nvPicPr>
          <p:cNvPr id="7" name="Picture 6">
            <a:extLst>
              <a:ext uri="{FF2B5EF4-FFF2-40B4-BE49-F238E27FC236}">
                <a16:creationId xmlns:a16="http://schemas.microsoft.com/office/drawing/2014/main" id="{B91B10E9-B345-4651-9C8F-A65540E0D2F2}"/>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74250" y="257171"/>
            <a:ext cx="2266311" cy="569191"/>
          </a:xfrm>
          <a:prstGeom prst="rect">
            <a:avLst/>
          </a:prstGeom>
        </p:spPr>
      </p:pic>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527050" y="2064437"/>
            <a:ext cx="9630389" cy="1793104"/>
          </a:xfrm>
          <a:noFill/>
        </p:spPr>
        <p:txBody>
          <a:bodyPr lIns="0" tIns="0" rIns="0" bIns="182880" anchor="b" anchorCtr="0"/>
          <a:lstStyle>
            <a:lvl1pPr>
              <a:defRPr sz="4155" strike="noStrike" spc="-43" baseline="0">
                <a:solidFill>
                  <a:schemeClr val="accent5"/>
                </a:solidFill>
              </a:defRPr>
            </a:lvl1pPr>
          </a:lstStyle>
          <a:p>
            <a:r>
              <a:rPr lang="en-US"/>
              <a:t>Microsoft 365 title or event name</a:t>
            </a:r>
          </a:p>
        </p:txBody>
      </p:sp>
    </p:spTree>
    <p:extLst>
      <p:ext uri="{BB962C8B-B14F-4D97-AF65-F5344CB8AC3E}">
        <p14:creationId xmlns:p14="http://schemas.microsoft.com/office/powerpoint/2010/main" val="21948080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Title - centered">
    <p:spTree>
      <p:nvGrpSpPr>
        <p:cNvPr id="1" name=""/>
        <p:cNvGrpSpPr/>
        <p:nvPr/>
      </p:nvGrpSpPr>
      <p:grpSpPr>
        <a:xfrm>
          <a:off x="0" y="0"/>
          <a:ext cx="0" cy="0"/>
          <a:chOff x="0" y="0"/>
          <a:chExt cx="0" cy="0"/>
        </a:xfrm>
      </p:grpSpPr>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361840" y="6450195"/>
            <a:ext cx="11586711" cy="118296"/>
          </a:xfrm>
          <a:prstGeom prst="rect">
            <a:avLst/>
          </a:prstGeom>
        </p:spPr>
        <p:txBody>
          <a:bodyPr vert="horz" lIns="91440" tIns="45720" rIns="91440" bIns="45720" numCol="2" rtlCol="0" anchor="ctr"/>
          <a:lstStyle>
            <a:lvl1pPr algn="l">
              <a:defRPr sz="606">
                <a:solidFill>
                  <a:schemeClr val="tx1">
                    <a:tint val="75000"/>
                  </a:schemeClr>
                </a:solidFill>
              </a:defRPr>
            </a:lvl1pPr>
          </a:lstStyle>
          <a:p>
            <a:r>
              <a:rPr lang="en-US">
                <a:solidFill>
                  <a:schemeClr val="bg1">
                    <a:lumMod val="65000"/>
                  </a:schemeClr>
                </a:solidFill>
              </a:rPr>
              <a:t>© Microsoft Corporation                                                                                  								                      Dynamics 365 </a:t>
            </a:r>
          </a:p>
        </p:txBody>
      </p:sp>
      <p:sp>
        <p:nvSpPr>
          <p:cNvPr id="3" name="Title 2">
            <a:extLst>
              <a:ext uri="{FF2B5EF4-FFF2-40B4-BE49-F238E27FC236}">
                <a16:creationId xmlns:a16="http://schemas.microsoft.com/office/drawing/2014/main" id="{2AD320C8-7538-438F-BBF6-2D716D4ECB5D}"/>
              </a:ext>
            </a:extLst>
          </p:cNvPr>
          <p:cNvSpPr>
            <a:spLocks noGrp="1"/>
          </p:cNvSpPr>
          <p:nvPr>
            <p:ph type="title"/>
          </p:nvPr>
        </p:nvSpPr>
        <p:spPr/>
        <p:txBody>
          <a:bodyPr/>
          <a:lstStyle>
            <a:lvl1pPr algn="ctr">
              <a:defRPr sz="3200"/>
            </a:lvl1pPr>
          </a:lstStyle>
          <a:p>
            <a:r>
              <a:rPr lang="en-US"/>
              <a:t>Click to edit Master title style</a:t>
            </a:r>
          </a:p>
        </p:txBody>
      </p:sp>
    </p:spTree>
    <p:extLst>
      <p:ext uri="{BB962C8B-B14F-4D97-AF65-F5344CB8AC3E}">
        <p14:creationId xmlns:p14="http://schemas.microsoft.com/office/powerpoint/2010/main" val="1440054854"/>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sz="3600"/>
            </a:lvl1pPr>
          </a:lstStyle>
          <a:p>
            <a:r>
              <a:rPr lang="en-US"/>
              <a:t>Click to edit Master title style</a:t>
            </a:r>
          </a:p>
        </p:txBody>
      </p:sp>
    </p:spTree>
    <p:extLst>
      <p:ext uri="{BB962C8B-B14F-4D97-AF65-F5344CB8AC3E}">
        <p14:creationId xmlns:p14="http://schemas.microsoft.com/office/powerpoint/2010/main" val="4078164567"/>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C1584C23-934B-604C-966C-14C97E8971C4}"/>
              </a:ext>
            </a:extLst>
          </p:cNvPr>
          <p:cNvSpPr>
            <a:spLocks noGrp="1"/>
          </p:cNvSpPr>
          <p:nvPr>
            <p:ph type="pic" sz="quarter" idx="10"/>
          </p:nvPr>
        </p:nvSpPr>
        <p:spPr>
          <a:xfrm>
            <a:off x="0" y="0"/>
            <a:ext cx="6096000" cy="6858000"/>
          </a:xfrm>
        </p:spPr>
        <p:txBody>
          <a:bodyPr/>
          <a:lstStyle/>
          <a:p>
            <a:endParaRPr lang="en-US"/>
          </a:p>
        </p:txBody>
      </p:sp>
    </p:spTree>
    <p:extLst>
      <p:ext uri="{BB962C8B-B14F-4D97-AF65-F5344CB8AC3E}">
        <p14:creationId xmlns:p14="http://schemas.microsoft.com/office/powerpoint/2010/main" val="3744789748"/>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55997" y="2158887"/>
            <a:ext cx="3618381" cy="2540231"/>
          </a:xfrm>
          <a:blipFill>
            <a:blip r:embed="rId2"/>
            <a:stretch>
              <a:fillRect/>
            </a:stretch>
          </a:blipFill>
        </p:spPr>
        <p:txBody>
          <a:bodyPr anchor="ctr" anchorCtr="0">
            <a:noAutofit/>
          </a:bodyPr>
          <a:lstStyle>
            <a:lvl1pPr marL="0" indent="0" algn="ctr">
              <a:buNone/>
              <a:defRPr sz="1731">
                <a:solidFill>
                  <a:schemeClr val="bg2"/>
                </a:solidFill>
              </a:defRPr>
            </a:lvl1pPr>
          </a:lstStyle>
          <a:p>
            <a:r>
              <a:rPr lang="en-US"/>
              <a:t>Click icon to add picture</a:t>
            </a:r>
          </a:p>
        </p:txBody>
      </p:sp>
      <p:sp>
        <p:nvSpPr>
          <p:cNvPr id="12" name="Picture Placeholder 10"/>
          <p:cNvSpPr>
            <a:spLocks noGrp="1"/>
          </p:cNvSpPr>
          <p:nvPr>
            <p:ph type="pic" sz="quarter" idx="15"/>
          </p:nvPr>
        </p:nvSpPr>
        <p:spPr>
          <a:xfrm>
            <a:off x="4303153" y="2158887"/>
            <a:ext cx="3607487" cy="2540231"/>
          </a:xfrm>
          <a:blipFill>
            <a:blip r:embed="rId3"/>
            <a:stretch>
              <a:fillRect/>
            </a:stretch>
          </a:blipFill>
        </p:spPr>
        <p:txBody>
          <a:bodyPr anchor="ctr" anchorCtr="0">
            <a:noAutofit/>
          </a:bodyPr>
          <a:lstStyle>
            <a:lvl1pPr marL="0" indent="0" algn="ctr">
              <a:buNone/>
              <a:defRPr sz="1731">
                <a:solidFill>
                  <a:schemeClr val="bg2"/>
                </a:solidFill>
              </a:defRPr>
            </a:lvl1pPr>
          </a:lstStyle>
          <a:p>
            <a:r>
              <a:rPr lang="en-US"/>
              <a:t>Click icon to add picture</a:t>
            </a:r>
          </a:p>
        </p:txBody>
      </p:sp>
      <p:sp>
        <p:nvSpPr>
          <p:cNvPr id="13" name="Picture Placeholder 10"/>
          <p:cNvSpPr>
            <a:spLocks noGrp="1"/>
          </p:cNvSpPr>
          <p:nvPr>
            <p:ph type="pic" sz="quarter" idx="16"/>
          </p:nvPr>
        </p:nvSpPr>
        <p:spPr>
          <a:xfrm>
            <a:off x="8139413" y="2158887"/>
            <a:ext cx="3623050" cy="2540231"/>
          </a:xfrm>
          <a:blipFill>
            <a:blip r:embed="rId4"/>
            <a:stretch>
              <a:fillRect/>
            </a:stretch>
          </a:blipFill>
        </p:spPr>
        <p:txBody>
          <a:bodyPr anchor="ctr" anchorCtr="0">
            <a:noAutofit/>
          </a:bodyPr>
          <a:lstStyle>
            <a:lvl1pPr marL="0" indent="0" algn="ctr">
              <a:buNone/>
              <a:defRPr sz="1731">
                <a:solidFill>
                  <a:schemeClr val="bg2"/>
                </a:solidFill>
              </a:defRPr>
            </a:lvl1pPr>
          </a:lstStyle>
          <a:p>
            <a:r>
              <a:rPr lang="en-US"/>
              <a:t>Click icon to add picture</a:t>
            </a:r>
          </a:p>
        </p:txBody>
      </p:sp>
      <p:sp>
        <p:nvSpPr>
          <p:cNvPr id="2" name="Title 1"/>
          <p:cNvSpPr>
            <a:spLocks noGrp="1"/>
          </p:cNvSpPr>
          <p:nvPr>
            <p:ph type="title" hasCustomPrompt="1"/>
          </p:nvPr>
        </p:nvSpPr>
        <p:spPr>
          <a:xfrm>
            <a:off x="455997" y="620429"/>
            <a:ext cx="11306469" cy="359212"/>
          </a:xfrm>
        </p:spPr>
        <p:txBody>
          <a:bodyPr wrap="square" lIns="0" tIns="0" rIns="0" bIns="0">
            <a:spAutoFit/>
          </a:bodyPr>
          <a:lstStyle>
            <a:lvl1pPr>
              <a:lnSpc>
                <a:spcPts val="2769"/>
              </a:lnSpc>
              <a:defRPr sz="2423">
                <a:solidFill>
                  <a:schemeClr val="tx1"/>
                </a:solidFill>
              </a:defRPr>
            </a:lvl1pPr>
          </a:lstStyle>
          <a:p>
            <a:r>
              <a:rPr lang="en-US"/>
              <a:t>Photo layout 2</a:t>
            </a:r>
          </a:p>
        </p:txBody>
      </p:sp>
      <p:sp>
        <p:nvSpPr>
          <p:cNvPr id="5" name="Text Placeholder 4"/>
          <p:cNvSpPr>
            <a:spLocks noGrp="1"/>
          </p:cNvSpPr>
          <p:nvPr>
            <p:ph type="body" sz="quarter" idx="11" hasCustomPrompt="1"/>
          </p:nvPr>
        </p:nvSpPr>
        <p:spPr>
          <a:xfrm>
            <a:off x="455997" y="4927923"/>
            <a:ext cx="3618381" cy="1061060"/>
          </a:xfrm>
        </p:spPr>
        <p:txBody>
          <a:bodyPr lIns="0" tIns="0" rIns="0" bIns="0"/>
          <a:lstStyle>
            <a:lvl1pPr marL="0" marR="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defRPr lang="en-US" sz="1211" b="0" kern="1200" spc="0" baseline="0" dirty="0" smtClean="0">
                <a:solidFill>
                  <a:schemeClr val="tx2"/>
                </a:solidFill>
                <a:latin typeface="+mj-lt"/>
                <a:ea typeface="+mn-ea"/>
                <a:cs typeface="+mn-cs"/>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marL="0" marR="0" lvl="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00041" y="4927923"/>
            <a:ext cx="3618381" cy="1061060"/>
          </a:xfrm>
        </p:spPr>
        <p:txBody>
          <a:bodyPr lIns="0" tIns="0" rIns="0" bIns="0"/>
          <a:lstStyle>
            <a:lvl1pPr marL="0" marR="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defRPr sz="1211">
                <a:solidFill>
                  <a:srgbClr val="008C72"/>
                </a:solidFill>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marL="0" marR="0" lvl="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5" y="4927923"/>
            <a:ext cx="3618381" cy="1061060"/>
          </a:xfrm>
        </p:spPr>
        <p:txBody>
          <a:bodyPr lIns="0" tIns="0" rIns="0" bIns="0"/>
          <a:lstStyle>
            <a:lvl1pPr marL="0" marR="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defRPr sz="1211">
                <a:solidFill>
                  <a:srgbClr val="008C72"/>
                </a:solidFill>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marL="0" marR="0" lvl="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6" name="Footer Placeholder 14">
            <a:extLst>
              <a:ext uri="{FF2B5EF4-FFF2-40B4-BE49-F238E27FC236}">
                <a16:creationId xmlns:a16="http://schemas.microsoft.com/office/drawing/2014/main" id="{3CC8D48C-0AE0-489F-AD07-46162F3D69B0}"/>
              </a:ext>
            </a:extLst>
          </p:cNvPr>
          <p:cNvSpPr>
            <a:spLocks noGrp="1"/>
          </p:cNvSpPr>
          <p:nvPr>
            <p:ph type="ftr" sz="quarter" idx="3"/>
          </p:nvPr>
        </p:nvSpPr>
        <p:spPr>
          <a:xfrm>
            <a:off x="361840" y="6450195"/>
            <a:ext cx="11586711" cy="118296"/>
          </a:xfrm>
          <a:prstGeom prst="rect">
            <a:avLst/>
          </a:prstGeom>
        </p:spPr>
        <p:txBody>
          <a:bodyPr vert="horz" lIns="91440" tIns="45720" rIns="91440" bIns="45720" numCol="2" rtlCol="0" anchor="ctr"/>
          <a:lstStyle>
            <a:lvl1pPr algn="l">
              <a:defRPr sz="60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1666204028"/>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1"/>
      </p:bgRef>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43C1B051-FED4-4D0F-B7EC-EB203975237A}"/>
              </a:ext>
            </a:extLst>
          </p:cNvPr>
          <p:cNvSpPr>
            <a:spLocks noGrp="1"/>
          </p:cNvSpPr>
          <p:nvPr>
            <p:ph type="title" hasCustomPrompt="1"/>
          </p:nvPr>
        </p:nvSpPr>
        <p:spPr>
          <a:xfrm>
            <a:off x="261256" y="-261724"/>
            <a:ext cx="2834640" cy="215444"/>
          </a:xfrm>
        </p:spPr>
        <p:txBody>
          <a:bodyPr/>
          <a:lstStyle>
            <a:lvl1pPr>
              <a:defRPr sz="1400" spc="0">
                <a:solidFill>
                  <a:srgbClr val="000000"/>
                </a:solidFill>
              </a:defRPr>
            </a:lvl1pPr>
          </a:lstStyle>
          <a:p>
            <a:r>
              <a:rPr lang="en-US" dirty="0"/>
              <a:t>Microsoft Ignite The Tour</a:t>
            </a:r>
          </a:p>
        </p:txBody>
      </p:sp>
      <p:sp>
        <p:nvSpPr>
          <p:cNvPr id="7" name="Text Placeholder 4">
            <a:extLst>
              <a:ext uri="{FF2B5EF4-FFF2-40B4-BE49-F238E27FC236}">
                <a16:creationId xmlns:a16="http://schemas.microsoft.com/office/drawing/2014/main" id="{29164D66-675E-4ABA-A378-052BDC22C92B}"/>
              </a:ext>
            </a:extLst>
          </p:cNvPr>
          <p:cNvSpPr>
            <a:spLocks noGrp="1"/>
          </p:cNvSpPr>
          <p:nvPr>
            <p:ph type="body" sz="quarter" idx="12" hasCustomPrompt="1"/>
          </p:nvPr>
        </p:nvSpPr>
        <p:spPr>
          <a:xfrm>
            <a:off x="584201" y="4581797"/>
            <a:ext cx="4851400" cy="369332"/>
          </a:xfr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lang="en-US" sz="2400" kern="1200" spc="0" baseline="0" dirty="0">
                <a:gradFill>
                  <a:gsLst>
                    <a:gs pos="5128">
                      <a:schemeClr val="tx1"/>
                    </a:gs>
                    <a:gs pos="65000">
                      <a:schemeClr val="tx1"/>
                    </a:gs>
                  </a:gsLst>
                  <a:lin ang="5400000" scaled="1"/>
                </a:gradFill>
                <a:latin typeface="+mj-lt"/>
                <a:ea typeface="+mn-ea"/>
                <a:cs typeface="Segoe UI" panose="020B0502040204020203" pitchFamily="34" charset="0"/>
              </a:defRPr>
            </a:lvl1pPr>
          </a:lstStyle>
          <a:p>
            <a:pPr lvl="0"/>
            <a:r>
              <a:rPr lang="en-US" dirty="0"/>
              <a:t>City</a:t>
            </a:r>
          </a:p>
        </p:txBody>
      </p:sp>
      <p:pic>
        <p:nvPicPr>
          <p:cNvPr id="5" name="Picture 4" descr="Microsoft Ignite The Tour graphic">
            <a:extLst>
              <a:ext uri="{FF2B5EF4-FFF2-40B4-BE49-F238E27FC236}">
                <a16:creationId xmlns:a16="http://schemas.microsoft.com/office/drawing/2014/main" id="{CFBD1E6B-D26A-48D5-BD12-9761C147E69F}"/>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906486" y="0"/>
            <a:ext cx="9285514"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15" name="Arrow: Right 14">
            <a:extLst>
              <a:ext uri="{FF2B5EF4-FFF2-40B4-BE49-F238E27FC236}">
                <a16:creationId xmlns:a16="http://schemas.microsoft.com/office/drawing/2014/main" id="{CB256F11-E3EC-4D8B-B76D-58A712905F4B}"/>
              </a:ext>
            </a:extLst>
          </p:cNvPr>
          <p:cNvSpPr/>
          <p:nvPr userDrawn="1"/>
        </p:nvSpPr>
        <p:spPr bwMode="auto">
          <a:xfrm>
            <a:off x="261256" y="-723247"/>
            <a:ext cx="3200400" cy="676967"/>
          </a:xfrm>
          <a:prstGeom prst="rightArrow">
            <a:avLst>
              <a:gd name="adj1" fmla="val 100000"/>
              <a:gd name="adj2" fmla="val 50000"/>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indent="0" algn="l" defTabSz="932472" fontAlgn="base">
              <a:spcBef>
                <a:spcPct val="0"/>
              </a:spcBef>
              <a:spcAft>
                <a:spcPct val="0"/>
              </a:spcAft>
            </a:pPr>
            <a:r>
              <a:rPr lang="en-US" sz="1400" dirty="0">
                <a:solidFill>
                  <a:srgbClr val="FFFFFF"/>
                </a:solidFill>
                <a:ea typeface="Segoe UI" pitchFamily="34" charset="0"/>
                <a:cs typeface="Segoe UI" pitchFamily="34" charset="0"/>
              </a:rPr>
              <a:t>UPDATE CITY FOR YOUR EVENT</a:t>
            </a:r>
          </a:p>
        </p:txBody>
      </p:sp>
      <p:grpSp>
        <p:nvGrpSpPr>
          <p:cNvPr id="12" name="Group 4" descr="Microsoft Ignite The Tour logo">
            <a:extLst>
              <a:ext uri="{FF2B5EF4-FFF2-40B4-BE49-F238E27FC236}">
                <a16:creationId xmlns:a16="http://schemas.microsoft.com/office/drawing/2014/main" id="{BB844257-C0F3-4EEF-858F-C0F0EB14C035}"/>
              </a:ext>
            </a:extLst>
          </p:cNvPr>
          <p:cNvGrpSpPr>
            <a:grpSpLocks noChangeAspect="1"/>
          </p:cNvGrpSpPr>
          <p:nvPr userDrawn="1"/>
        </p:nvGrpSpPr>
        <p:grpSpPr bwMode="black">
          <a:xfrm>
            <a:off x="534627" y="2809086"/>
            <a:ext cx="4655288" cy="1284967"/>
            <a:chOff x="342" y="1465"/>
            <a:chExt cx="2565" cy="708"/>
          </a:xfrm>
        </p:grpSpPr>
        <p:sp>
          <p:nvSpPr>
            <p:cNvPr id="13" name="Freeform 5">
              <a:extLst>
                <a:ext uri="{FF2B5EF4-FFF2-40B4-BE49-F238E27FC236}">
                  <a16:creationId xmlns:a16="http://schemas.microsoft.com/office/drawing/2014/main" id="{60B122FE-A0C7-4A72-B247-100ACFD2B7A1}"/>
                </a:ext>
              </a:extLst>
            </p:cNvPr>
            <p:cNvSpPr>
              <a:spLocks noChangeAspect="1" noEditPoints="1"/>
            </p:cNvSpPr>
            <p:nvPr userDrawn="1"/>
          </p:nvSpPr>
          <p:spPr bwMode="black">
            <a:xfrm>
              <a:off x="368" y="1465"/>
              <a:ext cx="2539" cy="373"/>
            </a:xfrm>
            <a:custGeom>
              <a:avLst/>
              <a:gdLst>
                <a:gd name="T0" fmla="*/ 3327 w 3480"/>
                <a:gd name="T1" fmla="*/ 182 h 502"/>
                <a:gd name="T2" fmla="*/ 3305 w 3480"/>
                <a:gd name="T3" fmla="*/ 271 h 502"/>
                <a:gd name="T4" fmla="*/ 3367 w 3480"/>
                <a:gd name="T5" fmla="*/ 388 h 502"/>
                <a:gd name="T6" fmla="*/ 3451 w 3480"/>
                <a:gd name="T7" fmla="*/ 155 h 502"/>
                <a:gd name="T8" fmla="*/ 3176 w 3480"/>
                <a:gd name="T9" fmla="*/ 388 h 502"/>
                <a:gd name="T10" fmla="*/ 3101 w 3480"/>
                <a:gd name="T11" fmla="*/ 128 h 502"/>
                <a:gd name="T12" fmla="*/ 3221 w 3480"/>
                <a:gd name="T13" fmla="*/ 173 h 502"/>
                <a:gd name="T14" fmla="*/ 3221 w 3480"/>
                <a:gd name="T15" fmla="*/ 334 h 502"/>
                <a:gd name="T16" fmla="*/ 2957 w 3480"/>
                <a:gd name="T17" fmla="*/ 128 h 502"/>
                <a:gd name="T18" fmla="*/ 2962 w 3480"/>
                <a:gd name="T19" fmla="*/ 65 h 502"/>
                <a:gd name="T20" fmla="*/ 3021 w 3480"/>
                <a:gd name="T21" fmla="*/ 41 h 502"/>
                <a:gd name="T22" fmla="*/ 2843 w 3480"/>
                <a:gd name="T23" fmla="*/ 382 h 502"/>
                <a:gd name="T24" fmla="*/ 2731 w 3480"/>
                <a:gd name="T25" fmla="*/ 382 h 502"/>
                <a:gd name="T26" fmla="*/ 2732 w 3480"/>
                <a:gd name="T27" fmla="*/ 170 h 502"/>
                <a:gd name="T28" fmla="*/ 2555 w 3480"/>
                <a:gd name="T29" fmla="*/ 266 h 502"/>
                <a:gd name="T30" fmla="*/ 2441 w 3480"/>
                <a:gd name="T31" fmla="*/ 192 h 502"/>
                <a:gd name="T32" fmla="*/ 2555 w 3480"/>
                <a:gd name="T33" fmla="*/ 266 h 502"/>
                <a:gd name="T34" fmla="*/ 2383 w 3480"/>
                <a:gd name="T35" fmla="*/ 433 h 502"/>
                <a:gd name="T36" fmla="*/ 2467 w 3480"/>
                <a:gd name="T37" fmla="*/ 388 h 502"/>
                <a:gd name="T38" fmla="*/ 2553 w 3480"/>
                <a:gd name="T39" fmla="*/ 163 h 502"/>
                <a:gd name="T40" fmla="*/ 2313 w 3480"/>
                <a:gd name="T41" fmla="*/ 382 h 502"/>
                <a:gd name="T42" fmla="*/ 2313 w 3480"/>
                <a:gd name="T43" fmla="*/ 382 h 502"/>
                <a:gd name="T44" fmla="*/ 2023 w 3480"/>
                <a:gd name="T45" fmla="*/ 52 h 502"/>
                <a:gd name="T46" fmla="*/ 1864 w 3480"/>
                <a:gd name="T47" fmla="*/ 128 h 502"/>
                <a:gd name="T48" fmla="*/ 1899 w 3480"/>
                <a:gd name="T49" fmla="*/ 0 h 502"/>
                <a:gd name="T50" fmla="*/ 1763 w 3480"/>
                <a:gd name="T51" fmla="*/ 173 h 502"/>
                <a:gd name="T52" fmla="*/ 1922 w 3480"/>
                <a:gd name="T53" fmla="*/ 173 h 502"/>
                <a:gd name="T54" fmla="*/ 2084 w 3480"/>
                <a:gd name="T55" fmla="*/ 380 h 502"/>
                <a:gd name="T56" fmla="*/ 2023 w 3480"/>
                <a:gd name="T57" fmla="*/ 173 h 502"/>
                <a:gd name="T58" fmla="*/ 1541 w 3480"/>
                <a:gd name="T59" fmla="*/ 256 h 502"/>
                <a:gd name="T60" fmla="*/ 1667 w 3480"/>
                <a:gd name="T61" fmla="*/ 190 h 502"/>
                <a:gd name="T62" fmla="*/ 1481 w 3480"/>
                <a:gd name="T63" fmla="*/ 258 h 502"/>
                <a:gd name="T64" fmla="*/ 1708 w 3480"/>
                <a:gd name="T65" fmla="*/ 352 h 502"/>
                <a:gd name="T66" fmla="*/ 1338 w 3480"/>
                <a:gd name="T67" fmla="*/ 345 h 502"/>
                <a:gd name="T68" fmla="*/ 1332 w 3480"/>
                <a:gd name="T69" fmla="*/ 272 h 502"/>
                <a:gd name="T70" fmla="*/ 1275 w 3480"/>
                <a:gd name="T71" fmla="*/ 164 h 502"/>
                <a:gd name="T72" fmla="*/ 1434 w 3480"/>
                <a:gd name="T73" fmla="*/ 183 h 502"/>
                <a:gd name="T74" fmla="*/ 1324 w 3480"/>
                <a:gd name="T75" fmla="*/ 195 h 502"/>
                <a:gd name="T76" fmla="*/ 1406 w 3480"/>
                <a:gd name="T77" fmla="*/ 248 h 502"/>
                <a:gd name="T78" fmla="*/ 1414 w 3480"/>
                <a:gd name="T79" fmla="*/ 370 h 502"/>
                <a:gd name="T80" fmla="*/ 1097 w 3480"/>
                <a:gd name="T81" fmla="*/ 168 h 502"/>
                <a:gd name="T82" fmla="*/ 1150 w 3480"/>
                <a:gd name="T83" fmla="*/ 320 h 502"/>
                <a:gd name="T84" fmla="*/ 1094 w 3480"/>
                <a:gd name="T85" fmla="*/ 388 h 502"/>
                <a:gd name="T86" fmla="*/ 1194 w 3480"/>
                <a:gd name="T87" fmla="*/ 157 h 502"/>
                <a:gd name="T88" fmla="*/ 944 w 3480"/>
                <a:gd name="T89" fmla="*/ 182 h 502"/>
                <a:gd name="T90" fmla="*/ 796 w 3480"/>
                <a:gd name="T91" fmla="*/ 382 h 502"/>
                <a:gd name="T92" fmla="*/ 881 w 3480"/>
                <a:gd name="T93" fmla="*/ 138 h 502"/>
                <a:gd name="T94" fmla="*/ 743 w 3480"/>
                <a:gd name="T95" fmla="*/ 371 h 502"/>
                <a:gd name="T96" fmla="*/ 682 w 3480"/>
                <a:gd name="T97" fmla="*/ 122 h 502"/>
                <a:gd name="T98" fmla="*/ 603 w 3480"/>
                <a:gd name="T99" fmla="*/ 257 h 502"/>
                <a:gd name="T100" fmla="*/ 499 w 3480"/>
                <a:gd name="T101" fmla="*/ 382 h 502"/>
                <a:gd name="T102" fmla="*/ 499 w 3480"/>
                <a:gd name="T103" fmla="*/ 382 h 502"/>
                <a:gd name="T104" fmla="*/ 446 w 3480"/>
                <a:gd name="T105" fmla="*/ 18 h 502"/>
                <a:gd name="T106" fmla="*/ 470 w 3480"/>
                <a:gd name="T107" fmla="*/ 74 h 502"/>
                <a:gd name="T108" fmla="*/ 329 w 3480"/>
                <a:gd name="T109" fmla="*/ 82 h 502"/>
                <a:gd name="T110" fmla="*/ 63 w 3480"/>
                <a:gd name="T111" fmla="*/ 118 h 502"/>
                <a:gd name="T112" fmla="*/ 0 w 3480"/>
                <a:gd name="T113" fmla="*/ 382 h 502"/>
                <a:gd name="T114" fmla="*/ 193 w 3480"/>
                <a:gd name="T115" fmla="*/ 30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480" h="502">
                  <a:moveTo>
                    <a:pt x="3424" y="230"/>
                  </a:moveTo>
                  <a:lnTo>
                    <a:pt x="3424" y="230"/>
                  </a:lnTo>
                  <a:cubicBezTo>
                    <a:pt x="3423" y="209"/>
                    <a:pt x="3419" y="193"/>
                    <a:pt x="3409" y="181"/>
                  </a:cubicBezTo>
                  <a:cubicBezTo>
                    <a:pt x="3399" y="170"/>
                    <a:pt x="3386" y="164"/>
                    <a:pt x="3369" y="164"/>
                  </a:cubicBezTo>
                  <a:cubicBezTo>
                    <a:pt x="3352" y="164"/>
                    <a:pt x="3338" y="170"/>
                    <a:pt x="3327" y="182"/>
                  </a:cubicBezTo>
                  <a:cubicBezTo>
                    <a:pt x="3315" y="194"/>
                    <a:pt x="3308" y="210"/>
                    <a:pt x="3305" y="230"/>
                  </a:cubicBezTo>
                  <a:lnTo>
                    <a:pt x="3424" y="230"/>
                  </a:lnTo>
                  <a:close/>
                  <a:moveTo>
                    <a:pt x="3480" y="271"/>
                  </a:moveTo>
                  <a:lnTo>
                    <a:pt x="3480" y="271"/>
                  </a:lnTo>
                  <a:lnTo>
                    <a:pt x="3305" y="271"/>
                  </a:lnTo>
                  <a:cubicBezTo>
                    <a:pt x="3306" y="294"/>
                    <a:pt x="3313" y="312"/>
                    <a:pt x="3327" y="325"/>
                  </a:cubicBezTo>
                  <a:cubicBezTo>
                    <a:pt x="3341" y="338"/>
                    <a:pt x="3360" y="344"/>
                    <a:pt x="3384" y="344"/>
                  </a:cubicBezTo>
                  <a:cubicBezTo>
                    <a:pt x="3412" y="344"/>
                    <a:pt x="3437" y="336"/>
                    <a:pt x="3460" y="320"/>
                  </a:cubicBezTo>
                  <a:lnTo>
                    <a:pt x="3460" y="366"/>
                  </a:lnTo>
                  <a:cubicBezTo>
                    <a:pt x="3436" y="381"/>
                    <a:pt x="3405" y="388"/>
                    <a:pt x="3367" y="388"/>
                  </a:cubicBezTo>
                  <a:cubicBezTo>
                    <a:pt x="3329" y="388"/>
                    <a:pt x="3300" y="377"/>
                    <a:pt x="3279" y="354"/>
                  </a:cubicBezTo>
                  <a:cubicBezTo>
                    <a:pt x="3257" y="330"/>
                    <a:pt x="3246" y="298"/>
                    <a:pt x="3246" y="256"/>
                  </a:cubicBezTo>
                  <a:cubicBezTo>
                    <a:pt x="3246" y="216"/>
                    <a:pt x="3258" y="184"/>
                    <a:pt x="3282" y="159"/>
                  </a:cubicBezTo>
                  <a:cubicBezTo>
                    <a:pt x="3305" y="134"/>
                    <a:pt x="3335" y="122"/>
                    <a:pt x="3370" y="122"/>
                  </a:cubicBezTo>
                  <a:cubicBezTo>
                    <a:pt x="3405" y="122"/>
                    <a:pt x="3432" y="133"/>
                    <a:pt x="3451" y="155"/>
                  </a:cubicBezTo>
                  <a:cubicBezTo>
                    <a:pt x="3470" y="178"/>
                    <a:pt x="3480" y="209"/>
                    <a:pt x="3480" y="248"/>
                  </a:cubicBezTo>
                  <a:lnTo>
                    <a:pt x="3480" y="271"/>
                  </a:lnTo>
                  <a:close/>
                  <a:moveTo>
                    <a:pt x="3221" y="380"/>
                  </a:moveTo>
                  <a:lnTo>
                    <a:pt x="3221" y="380"/>
                  </a:lnTo>
                  <a:cubicBezTo>
                    <a:pt x="3209" y="385"/>
                    <a:pt x="3194" y="388"/>
                    <a:pt x="3176" y="388"/>
                  </a:cubicBezTo>
                  <a:cubicBezTo>
                    <a:pt x="3126" y="388"/>
                    <a:pt x="3101" y="364"/>
                    <a:pt x="3101" y="317"/>
                  </a:cubicBezTo>
                  <a:lnTo>
                    <a:pt x="3101" y="173"/>
                  </a:lnTo>
                  <a:lnTo>
                    <a:pt x="3059" y="173"/>
                  </a:lnTo>
                  <a:lnTo>
                    <a:pt x="3059" y="128"/>
                  </a:lnTo>
                  <a:lnTo>
                    <a:pt x="3101" y="128"/>
                  </a:lnTo>
                  <a:lnTo>
                    <a:pt x="3101" y="69"/>
                  </a:lnTo>
                  <a:lnTo>
                    <a:pt x="3159" y="52"/>
                  </a:lnTo>
                  <a:lnTo>
                    <a:pt x="3159" y="128"/>
                  </a:lnTo>
                  <a:lnTo>
                    <a:pt x="3221" y="128"/>
                  </a:lnTo>
                  <a:lnTo>
                    <a:pt x="3221" y="173"/>
                  </a:lnTo>
                  <a:lnTo>
                    <a:pt x="3159" y="173"/>
                  </a:lnTo>
                  <a:lnTo>
                    <a:pt x="3159" y="300"/>
                  </a:lnTo>
                  <a:cubicBezTo>
                    <a:pt x="3159" y="315"/>
                    <a:pt x="3162" y="326"/>
                    <a:pt x="3168" y="333"/>
                  </a:cubicBezTo>
                  <a:cubicBezTo>
                    <a:pt x="3173" y="339"/>
                    <a:pt x="3182" y="342"/>
                    <a:pt x="3195" y="342"/>
                  </a:cubicBezTo>
                  <a:cubicBezTo>
                    <a:pt x="3205" y="342"/>
                    <a:pt x="3213" y="339"/>
                    <a:pt x="3221" y="334"/>
                  </a:cubicBezTo>
                  <a:lnTo>
                    <a:pt x="3221" y="380"/>
                  </a:lnTo>
                  <a:close/>
                  <a:moveTo>
                    <a:pt x="3015" y="382"/>
                  </a:moveTo>
                  <a:lnTo>
                    <a:pt x="3015" y="382"/>
                  </a:lnTo>
                  <a:lnTo>
                    <a:pt x="2957" y="382"/>
                  </a:lnTo>
                  <a:lnTo>
                    <a:pt x="2957" y="128"/>
                  </a:lnTo>
                  <a:lnTo>
                    <a:pt x="3015" y="128"/>
                  </a:lnTo>
                  <a:lnTo>
                    <a:pt x="3015" y="382"/>
                  </a:lnTo>
                  <a:close/>
                  <a:moveTo>
                    <a:pt x="2986" y="74"/>
                  </a:moveTo>
                  <a:lnTo>
                    <a:pt x="2986" y="74"/>
                  </a:lnTo>
                  <a:cubicBezTo>
                    <a:pt x="2976" y="74"/>
                    <a:pt x="2968" y="71"/>
                    <a:pt x="2962" y="65"/>
                  </a:cubicBezTo>
                  <a:cubicBezTo>
                    <a:pt x="2955" y="59"/>
                    <a:pt x="2951" y="51"/>
                    <a:pt x="2951" y="41"/>
                  </a:cubicBezTo>
                  <a:cubicBezTo>
                    <a:pt x="2951" y="32"/>
                    <a:pt x="2955" y="24"/>
                    <a:pt x="2962" y="18"/>
                  </a:cubicBezTo>
                  <a:cubicBezTo>
                    <a:pt x="2968" y="11"/>
                    <a:pt x="2976" y="8"/>
                    <a:pt x="2986" y="8"/>
                  </a:cubicBezTo>
                  <a:cubicBezTo>
                    <a:pt x="2996" y="8"/>
                    <a:pt x="3004" y="11"/>
                    <a:pt x="3011" y="18"/>
                  </a:cubicBezTo>
                  <a:cubicBezTo>
                    <a:pt x="3018" y="24"/>
                    <a:pt x="3021" y="32"/>
                    <a:pt x="3021" y="41"/>
                  </a:cubicBezTo>
                  <a:cubicBezTo>
                    <a:pt x="3021" y="50"/>
                    <a:pt x="3018" y="58"/>
                    <a:pt x="3011" y="64"/>
                  </a:cubicBezTo>
                  <a:cubicBezTo>
                    <a:pt x="3004" y="71"/>
                    <a:pt x="2996" y="74"/>
                    <a:pt x="2986" y="74"/>
                  </a:cubicBezTo>
                  <a:close/>
                  <a:moveTo>
                    <a:pt x="2901" y="382"/>
                  </a:moveTo>
                  <a:lnTo>
                    <a:pt x="2901" y="382"/>
                  </a:lnTo>
                  <a:lnTo>
                    <a:pt x="2843" y="382"/>
                  </a:lnTo>
                  <a:lnTo>
                    <a:pt x="2843" y="239"/>
                  </a:lnTo>
                  <a:cubicBezTo>
                    <a:pt x="2843" y="191"/>
                    <a:pt x="2826" y="167"/>
                    <a:pt x="2792" y="167"/>
                  </a:cubicBezTo>
                  <a:cubicBezTo>
                    <a:pt x="2774" y="167"/>
                    <a:pt x="2760" y="174"/>
                    <a:pt x="2748" y="187"/>
                  </a:cubicBezTo>
                  <a:cubicBezTo>
                    <a:pt x="2737" y="200"/>
                    <a:pt x="2731" y="217"/>
                    <a:pt x="2731" y="237"/>
                  </a:cubicBezTo>
                  <a:lnTo>
                    <a:pt x="2731" y="382"/>
                  </a:lnTo>
                  <a:lnTo>
                    <a:pt x="2673" y="382"/>
                  </a:lnTo>
                  <a:lnTo>
                    <a:pt x="2673" y="128"/>
                  </a:lnTo>
                  <a:lnTo>
                    <a:pt x="2731" y="128"/>
                  </a:lnTo>
                  <a:lnTo>
                    <a:pt x="2731" y="170"/>
                  </a:lnTo>
                  <a:lnTo>
                    <a:pt x="2732" y="170"/>
                  </a:lnTo>
                  <a:cubicBezTo>
                    <a:pt x="2751" y="138"/>
                    <a:pt x="2779" y="122"/>
                    <a:pt x="2815" y="122"/>
                  </a:cubicBezTo>
                  <a:cubicBezTo>
                    <a:pt x="2843" y="122"/>
                    <a:pt x="2864" y="131"/>
                    <a:pt x="2879" y="149"/>
                  </a:cubicBezTo>
                  <a:cubicBezTo>
                    <a:pt x="2893" y="167"/>
                    <a:pt x="2901" y="193"/>
                    <a:pt x="2901" y="227"/>
                  </a:cubicBezTo>
                  <a:lnTo>
                    <a:pt x="2901" y="382"/>
                  </a:lnTo>
                  <a:close/>
                  <a:moveTo>
                    <a:pt x="2555" y="266"/>
                  </a:moveTo>
                  <a:lnTo>
                    <a:pt x="2555" y="266"/>
                  </a:lnTo>
                  <a:lnTo>
                    <a:pt x="2555" y="233"/>
                  </a:lnTo>
                  <a:cubicBezTo>
                    <a:pt x="2555" y="215"/>
                    <a:pt x="2549" y="199"/>
                    <a:pt x="2537" y="187"/>
                  </a:cubicBezTo>
                  <a:cubicBezTo>
                    <a:pt x="2525" y="174"/>
                    <a:pt x="2510" y="168"/>
                    <a:pt x="2492" y="168"/>
                  </a:cubicBezTo>
                  <a:cubicBezTo>
                    <a:pt x="2470" y="168"/>
                    <a:pt x="2453" y="176"/>
                    <a:pt x="2441" y="192"/>
                  </a:cubicBezTo>
                  <a:cubicBezTo>
                    <a:pt x="2428" y="208"/>
                    <a:pt x="2422" y="231"/>
                    <a:pt x="2422" y="260"/>
                  </a:cubicBezTo>
                  <a:cubicBezTo>
                    <a:pt x="2422" y="285"/>
                    <a:pt x="2428" y="305"/>
                    <a:pt x="2440" y="320"/>
                  </a:cubicBezTo>
                  <a:cubicBezTo>
                    <a:pt x="2452" y="335"/>
                    <a:pt x="2468" y="342"/>
                    <a:pt x="2487" y="342"/>
                  </a:cubicBezTo>
                  <a:cubicBezTo>
                    <a:pt x="2507" y="342"/>
                    <a:pt x="2524" y="335"/>
                    <a:pt x="2536" y="321"/>
                  </a:cubicBezTo>
                  <a:cubicBezTo>
                    <a:pt x="2549" y="306"/>
                    <a:pt x="2555" y="288"/>
                    <a:pt x="2555" y="266"/>
                  </a:cubicBezTo>
                  <a:close/>
                  <a:moveTo>
                    <a:pt x="2612" y="362"/>
                  </a:moveTo>
                  <a:lnTo>
                    <a:pt x="2612" y="362"/>
                  </a:lnTo>
                  <a:cubicBezTo>
                    <a:pt x="2612" y="455"/>
                    <a:pt x="2565" y="502"/>
                    <a:pt x="2471" y="502"/>
                  </a:cubicBezTo>
                  <a:cubicBezTo>
                    <a:pt x="2437" y="502"/>
                    <a:pt x="2408" y="497"/>
                    <a:pt x="2383" y="486"/>
                  </a:cubicBezTo>
                  <a:lnTo>
                    <a:pt x="2383" y="433"/>
                  </a:lnTo>
                  <a:cubicBezTo>
                    <a:pt x="2411" y="449"/>
                    <a:pt x="2438" y="457"/>
                    <a:pt x="2463" y="457"/>
                  </a:cubicBezTo>
                  <a:cubicBezTo>
                    <a:pt x="2524" y="457"/>
                    <a:pt x="2554" y="427"/>
                    <a:pt x="2554" y="367"/>
                  </a:cubicBezTo>
                  <a:lnTo>
                    <a:pt x="2554" y="339"/>
                  </a:lnTo>
                  <a:lnTo>
                    <a:pt x="2553" y="339"/>
                  </a:lnTo>
                  <a:cubicBezTo>
                    <a:pt x="2534" y="372"/>
                    <a:pt x="2505" y="388"/>
                    <a:pt x="2467" y="388"/>
                  </a:cubicBezTo>
                  <a:cubicBezTo>
                    <a:pt x="2436" y="388"/>
                    <a:pt x="2411" y="377"/>
                    <a:pt x="2392" y="354"/>
                  </a:cubicBezTo>
                  <a:cubicBezTo>
                    <a:pt x="2372" y="332"/>
                    <a:pt x="2363" y="301"/>
                    <a:pt x="2363" y="263"/>
                  </a:cubicBezTo>
                  <a:cubicBezTo>
                    <a:pt x="2363" y="220"/>
                    <a:pt x="2373" y="185"/>
                    <a:pt x="2394" y="160"/>
                  </a:cubicBezTo>
                  <a:cubicBezTo>
                    <a:pt x="2414" y="134"/>
                    <a:pt x="2442" y="122"/>
                    <a:pt x="2478" y="122"/>
                  </a:cubicBezTo>
                  <a:cubicBezTo>
                    <a:pt x="2512" y="122"/>
                    <a:pt x="2537" y="135"/>
                    <a:pt x="2553" y="163"/>
                  </a:cubicBezTo>
                  <a:lnTo>
                    <a:pt x="2554" y="163"/>
                  </a:lnTo>
                  <a:lnTo>
                    <a:pt x="2554" y="128"/>
                  </a:lnTo>
                  <a:lnTo>
                    <a:pt x="2612" y="128"/>
                  </a:lnTo>
                  <a:lnTo>
                    <a:pt x="2612" y="362"/>
                  </a:lnTo>
                  <a:close/>
                  <a:moveTo>
                    <a:pt x="2313" y="382"/>
                  </a:moveTo>
                  <a:lnTo>
                    <a:pt x="2313" y="382"/>
                  </a:lnTo>
                  <a:lnTo>
                    <a:pt x="2251" y="382"/>
                  </a:lnTo>
                  <a:lnTo>
                    <a:pt x="2251" y="25"/>
                  </a:lnTo>
                  <a:lnTo>
                    <a:pt x="2313" y="25"/>
                  </a:lnTo>
                  <a:lnTo>
                    <a:pt x="2313" y="382"/>
                  </a:lnTo>
                  <a:close/>
                  <a:moveTo>
                    <a:pt x="2084" y="173"/>
                  </a:moveTo>
                  <a:lnTo>
                    <a:pt x="2084" y="173"/>
                  </a:lnTo>
                  <a:lnTo>
                    <a:pt x="2084" y="128"/>
                  </a:lnTo>
                  <a:lnTo>
                    <a:pt x="2023" y="128"/>
                  </a:lnTo>
                  <a:lnTo>
                    <a:pt x="2023" y="52"/>
                  </a:lnTo>
                  <a:lnTo>
                    <a:pt x="1965" y="69"/>
                  </a:lnTo>
                  <a:lnTo>
                    <a:pt x="1965" y="128"/>
                  </a:lnTo>
                  <a:lnTo>
                    <a:pt x="1924" y="128"/>
                  </a:lnTo>
                  <a:lnTo>
                    <a:pt x="1922" y="128"/>
                  </a:lnTo>
                  <a:lnTo>
                    <a:pt x="1864" y="128"/>
                  </a:lnTo>
                  <a:lnTo>
                    <a:pt x="1864" y="93"/>
                  </a:lnTo>
                  <a:cubicBezTo>
                    <a:pt x="1864" y="61"/>
                    <a:pt x="1878" y="45"/>
                    <a:pt x="1907" y="45"/>
                  </a:cubicBezTo>
                  <a:cubicBezTo>
                    <a:pt x="1917" y="45"/>
                    <a:pt x="1925" y="48"/>
                    <a:pt x="1933" y="52"/>
                  </a:cubicBezTo>
                  <a:lnTo>
                    <a:pt x="1933" y="5"/>
                  </a:lnTo>
                  <a:cubicBezTo>
                    <a:pt x="1925" y="2"/>
                    <a:pt x="1914" y="0"/>
                    <a:pt x="1899" y="0"/>
                  </a:cubicBezTo>
                  <a:cubicBezTo>
                    <a:pt x="1873" y="0"/>
                    <a:pt x="1851" y="7"/>
                    <a:pt x="1833" y="23"/>
                  </a:cubicBezTo>
                  <a:cubicBezTo>
                    <a:pt x="1815" y="38"/>
                    <a:pt x="1807" y="59"/>
                    <a:pt x="1807" y="86"/>
                  </a:cubicBezTo>
                  <a:lnTo>
                    <a:pt x="1807" y="128"/>
                  </a:lnTo>
                  <a:lnTo>
                    <a:pt x="1763" y="128"/>
                  </a:lnTo>
                  <a:lnTo>
                    <a:pt x="1763" y="173"/>
                  </a:lnTo>
                  <a:lnTo>
                    <a:pt x="1807" y="173"/>
                  </a:lnTo>
                  <a:lnTo>
                    <a:pt x="1807" y="382"/>
                  </a:lnTo>
                  <a:lnTo>
                    <a:pt x="1865" y="382"/>
                  </a:lnTo>
                  <a:lnTo>
                    <a:pt x="1865" y="173"/>
                  </a:lnTo>
                  <a:lnTo>
                    <a:pt x="1922" y="173"/>
                  </a:lnTo>
                  <a:lnTo>
                    <a:pt x="1924" y="173"/>
                  </a:lnTo>
                  <a:lnTo>
                    <a:pt x="1965" y="173"/>
                  </a:lnTo>
                  <a:lnTo>
                    <a:pt x="1965" y="317"/>
                  </a:lnTo>
                  <a:cubicBezTo>
                    <a:pt x="1965" y="364"/>
                    <a:pt x="1990" y="388"/>
                    <a:pt x="2039" y="388"/>
                  </a:cubicBezTo>
                  <a:cubicBezTo>
                    <a:pt x="2058" y="388"/>
                    <a:pt x="2073" y="385"/>
                    <a:pt x="2084" y="380"/>
                  </a:cubicBezTo>
                  <a:lnTo>
                    <a:pt x="2084" y="334"/>
                  </a:lnTo>
                  <a:cubicBezTo>
                    <a:pt x="2077" y="339"/>
                    <a:pt x="2068" y="342"/>
                    <a:pt x="2059" y="342"/>
                  </a:cubicBezTo>
                  <a:cubicBezTo>
                    <a:pt x="2046" y="342"/>
                    <a:pt x="2037" y="339"/>
                    <a:pt x="2031" y="333"/>
                  </a:cubicBezTo>
                  <a:cubicBezTo>
                    <a:pt x="2026" y="326"/>
                    <a:pt x="2023" y="315"/>
                    <a:pt x="2023" y="300"/>
                  </a:cubicBezTo>
                  <a:lnTo>
                    <a:pt x="2023" y="173"/>
                  </a:lnTo>
                  <a:lnTo>
                    <a:pt x="2084" y="173"/>
                  </a:lnTo>
                  <a:close/>
                  <a:moveTo>
                    <a:pt x="1614" y="168"/>
                  </a:moveTo>
                  <a:lnTo>
                    <a:pt x="1614" y="168"/>
                  </a:lnTo>
                  <a:cubicBezTo>
                    <a:pt x="1591" y="168"/>
                    <a:pt x="1573" y="175"/>
                    <a:pt x="1560" y="191"/>
                  </a:cubicBezTo>
                  <a:cubicBezTo>
                    <a:pt x="1547" y="207"/>
                    <a:pt x="1541" y="229"/>
                    <a:pt x="1541" y="256"/>
                  </a:cubicBezTo>
                  <a:cubicBezTo>
                    <a:pt x="1541" y="283"/>
                    <a:pt x="1547" y="304"/>
                    <a:pt x="1561" y="319"/>
                  </a:cubicBezTo>
                  <a:cubicBezTo>
                    <a:pt x="1574" y="335"/>
                    <a:pt x="1592" y="342"/>
                    <a:pt x="1614" y="342"/>
                  </a:cubicBezTo>
                  <a:cubicBezTo>
                    <a:pt x="1637" y="342"/>
                    <a:pt x="1654" y="335"/>
                    <a:pt x="1667" y="320"/>
                  </a:cubicBezTo>
                  <a:cubicBezTo>
                    <a:pt x="1679" y="305"/>
                    <a:pt x="1685" y="283"/>
                    <a:pt x="1685" y="255"/>
                  </a:cubicBezTo>
                  <a:cubicBezTo>
                    <a:pt x="1685" y="227"/>
                    <a:pt x="1679" y="206"/>
                    <a:pt x="1667" y="190"/>
                  </a:cubicBezTo>
                  <a:cubicBezTo>
                    <a:pt x="1654" y="175"/>
                    <a:pt x="1637" y="168"/>
                    <a:pt x="1614" y="168"/>
                  </a:cubicBezTo>
                  <a:close/>
                  <a:moveTo>
                    <a:pt x="1611" y="388"/>
                  </a:moveTo>
                  <a:lnTo>
                    <a:pt x="1611" y="388"/>
                  </a:lnTo>
                  <a:cubicBezTo>
                    <a:pt x="1572" y="388"/>
                    <a:pt x="1540" y="376"/>
                    <a:pt x="1517" y="353"/>
                  </a:cubicBezTo>
                  <a:cubicBezTo>
                    <a:pt x="1493" y="329"/>
                    <a:pt x="1481" y="297"/>
                    <a:pt x="1481" y="258"/>
                  </a:cubicBezTo>
                  <a:cubicBezTo>
                    <a:pt x="1481" y="215"/>
                    <a:pt x="1494" y="182"/>
                    <a:pt x="1518" y="158"/>
                  </a:cubicBezTo>
                  <a:cubicBezTo>
                    <a:pt x="1543" y="134"/>
                    <a:pt x="1576" y="122"/>
                    <a:pt x="1618" y="122"/>
                  </a:cubicBezTo>
                  <a:cubicBezTo>
                    <a:pt x="1658" y="122"/>
                    <a:pt x="1689" y="133"/>
                    <a:pt x="1711" y="157"/>
                  </a:cubicBezTo>
                  <a:cubicBezTo>
                    <a:pt x="1733" y="180"/>
                    <a:pt x="1744" y="212"/>
                    <a:pt x="1744" y="254"/>
                  </a:cubicBezTo>
                  <a:cubicBezTo>
                    <a:pt x="1744" y="295"/>
                    <a:pt x="1732" y="327"/>
                    <a:pt x="1708" y="352"/>
                  </a:cubicBezTo>
                  <a:cubicBezTo>
                    <a:pt x="1684" y="376"/>
                    <a:pt x="1652" y="388"/>
                    <a:pt x="1611" y="388"/>
                  </a:cubicBezTo>
                  <a:close/>
                  <a:moveTo>
                    <a:pt x="1266" y="374"/>
                  </a:moveTo>
                  <a:lnTo>
                    <a:pt x="1266" y="374"/>
                  </a:lnTo>
                  <a:lnTo>
                    <a:pt x="1266" y="321"/>
                  </a:lnTo>
                  <a:cubicBezTo>
                    <a:pt x="1287" y="337"/>
                    <a:pt x="1311" y="345"/>
                    <a:pt x="1338" y="345"/>
                  </a:cubicBezTo>
                  <a:cubicBezTo>
                    <a:pt x="1373" y="345"/>
                    <a:pt x="1390" y="335"/>
                    <a:pt x="1390" y="315"/>
                  </a:cubicBezTo>
                  <a:cubicBezTo>
                    <a:pt x="1390" y="309"/>
                    <a:pt x="1389" y="304"/>
                    <a:pt x="1386" y="300"/>
                  </a:cubicBezTo>
                  <a:cubicBezTo>
                    <a:pt x="1383" y="296"/>
                    <a:pt x="1378" y="292"/>
                    <a:pt x="1373" y="289"/>
                  </a:cubicBezTo>
                  <a:cubicBezTo>
                    <a:pt x="1368" y="286"/>
                    <a:pt x="1362" y="283"/>
                    <a:pt x="1355" y="281"/>
                  </a:cubicBezTo>
                  <a:cubicBezTo>
                    <a:pt x="1348" y="278"/>
                    <a:pt x="1341" y="275"/>
                    <a:pt x="1332" y="272"/>
                  </a:cubicBezTo>
                  <a:cubicBezTo>
                    <a:pt x="1322" y="268"/>
                    <a:pt x="1312" y="264"/>
                    <a:pt x="1304" y="259"/>
                  </a:cubicBezTo>
                  <a:cubicBezTo>
                    <a:pt x="1296" y="254"/>
                    <a:pt x="1289" y="249"/>
                    <a:pt x="1283" y="243"/>
                  </a:cubicBezTo>
                  <a:cubicBezTo>
                    <a:pt x="1277" y="237"/>
                    <a:pt x="1273" y="231"/>
                    <a:pt x="1270" y="223"/>
                  </a:cubicBezTo>
                  <a:cubicBezTo>
                    <a:pt x="1267" y="216"/>
                    <a:pt x="1266" y="207"/>
                    <a:pt x="1266" y="197"/>
                  </a:cubicBezTo>
                  <a:cubicBezTo>
                    <a:pt x="1266" y="185"/>
                    <a:pt x="1269" y="174"/>
                    <a:pt x="1275" y="164"/>
                  </a:cubicBezTo>
                  <a:cubicBezTo>
                    <a:pt x="1281" y="155"/>
                    <a:pt x="1288" y="147"/>
                    <a:pt x="1298" y="141"/>
                  </a:cubicBezTo>
                  <a:cubicBezTo>
                    <a:pt x="1308" y="134"/>
                    <a:pt x="1319" y="130"/>
                    <a:pt x="1332" y="126"/>
                  </a:cubicBezTo>
                  <a:cubicBezTo>
                    <a:pt x="1344" y="123"/>
                    <a:pt x="1357" y="122"/>
                    <a:pt x="1371" y="122"/>
                  </a:cubicBezTo>
                  <a:cubicBezTo>
                    <a:pt x="1394" y="122"/>
                    <a:pt x="1415" y="125"/>
                    <a:pt x="1434" y="132"/>
                  </a:cubicBezTo>
                  <a:lnTo>
                    <a:pt x="1434" y="183"/>
                  </a:lnTo>
                  <a:cubicBezTo>
                    <a:pt x="1416" y="170"/>
                    <a:pt x="1395" y="164"/>
                    <a:pt x="1372" y="164"/>
                  </a:cubicBezTo>
                  <a:cubicBezTo>
                    <a:pt x="1365" y="164"/>
                    <a:pt x="1358" y="165"/>
                    <a:pt x="1352" y="167"/>
                  </a:cubicBezTo>
                  <a:cubicBezTo>
                    <a:pt x="1346" y="168"/>
                    <a:pt x="1341" y="170"/>
                    <a:pt x="1337" y="173"/>
                  </a:cubicBezTo>
                  <a:cubicBezTo>
                    <a:pt x="1333" y="175"/>
                    <a:pt x="1330" y="179"/>
                    <a:pt x="1327" y="182"/>
                  </a:cubicBezTo>
                  <a:cubicBezTo>
                    <a:pt x="1325" y="186"/>
                    <a:pt x="1324" y="190"/>
                    <a:pt x="1324" y="195"/>
                  </a:cubicBezTo>
                  <a:cubicBezTo>
                    <a:pt x="1324" y="200"/>
                    <a:pt x="1325" y="205"/>
                    <a:pt x="1327" y="209"/>
                  </a:cubicBezTo>
                  <a:cubicBezTo>
                    <a:pt x="1330" y="212"/>
                    <a:pt x="1333" y="216"/>
                    <a:pt x="1338" y="219"/>
                  </a:cubicBezTo>
                  <a:cubicBezTo>
                    <a:pt x="1342" y="222"/>
                    <a:pt x="1348" y="224"/>
                    <a:pt x="1354" y="227"/>
                  </a:cubicBezTo>
                  <a:cubicBezTo>
                    <a:pt x="1361" y="229"/>
                    <a:pt x="1368" y="232"/>
                    <a:pt x="1376" y="234"/>
                  </a:cubicBezTo>
                  <a:cubicBezTo>
                    <a:pt x="1387" y="239"/>
                    <a:pt x="1397" y="244"/>
                    <a:pt x="1406" y="248"/>
                  </a:cubicBezTo>
                  <a:cubicBezTo>
                    <a:pt x="1415" y="253"/>
                    <a:pt x="1422" y="258"/>
                    <a:pt x="1428" y="264"/>
                  </a:cubicBezTo>
                  <a:cubicBezTo>
                    <a:pt x="1434" y="270"/>
                    <a:pt x="1439" y="277"/>
                    <a:pt x="1442" y="284"/>
                  </a:cubicBezTo>
                  <a:cubicBezTo>
                    <a:pt x="1446" y="292"/>
                    <a:pt x="1447" y="301"/>
                    <a:pt x="1447" y="312"/>
                  </a:cubicBezTo>
                  <a:cubicBezTo>
                    <a:pt x="1447" y="325"/>
                    <a:pt x="1444" y="336"/>
                    <a:pt x="1438" y="346"/>
                  </a:cubicBezTo>
                  <a:cubicBezTo>
                    <a:pt x="1432" y="355"/>
                    <a:pt x="1424" y="363"/>
                    <a:pt x="1414" y="370"/>
                  </a:cubicBezTo>
                  <a:cubicBezTo>
                    <a:pt x="1404" y="376"/>
                    <a:pt x="1393" y="381"/>
                    <a:pt x="1380" y="384"/>
                  </a:cubicBezTo>
                  <a:cubicBezTo>
                    <a:pt x="1367" y="387"/>
                    <a:pt x="1353" y="388"/>
                    <a:pt x="1339" y="388"/>
                  </a:cubicBezTo>
                  <a:cubicBezTo>
                    <a:pt x="1311" y="388"/>
                    <a:pt x="1286" y="384"/>
                    <a:pt x="1266" y="374"/>
                  </a:cubicBezTo>
                  <a:close/>
                  <a:moveTo>
                    <a:pt x="1097" y="168"/>
                  </a:moveTo>
                  <a:lnTo>
                    <a:pt x="1097" y="168"/>
                  </a:lnTo>
                  <a:cubicBezTo>
                    <a:pt x="1074" y="168"/>
                    <a:pt x="1056" y="175"/>
                    <a:pt x="1043" y="191"/>
                  </a:cubicBezTo>
                  <a:cubicBezTo>
                    <a:pt x="1030" y="207"/>
                    <a:pt x="1024" y="229"/>
                    <a:pt x="1024" y="256"/>
                  </a:cubicBezTo>
                  <a:cubicBezTo>
                    <a:pt x="1024" y="283"/>
                    <a:pt x="1030" y="304"/>
                    <a:pt x="1044" y="319"/>
                  </a:cubicBezTo>
                  <a:cubicBezTo>
                    <a:pt x="1057" y="335"/>
                    <a:pt x="1075" y="342"/>
                    <a:pt x="1097" y="342"/>
                  </a:cubicBezTo>
                  <a:cubicBezTo>
                    <a:pt x="1120" y="342"/>
                    <a:pt x="1137" y="335"/>
                    <a:pt x="1150" y="320"/>
                  </a:cubicBezTo>
                  <a:cubicBezTo>
                    <a:pt x="1162" y="305"/>
                    <a:pt x="1168" y="283"/>
                    <a:pt x="1168" y="255"/>
                  </a:cubicBezTo>
                  <a:cubicBezTo>
                    <a:pt x="1168" y="227"/>
                    <a:pt x="1162" y="206"/>
                    <a:pt x="1150" y="190"/>
                  </a:cubicBezTo>
                  <a:cubicBezTo>
                    <a:pt x="1137" y="175"/>
                    <a:pt x="1120" y="168"/>
                    <a:pt x="1097" y="168"/>
                  </a:cubicBezTo>
                  <a:close/>
                  <a:moveTo>
                    <a:pt x="1094" y="388"/>
                  </a:moveTo>
                  <a:lnTo>
                    <a:pt x="1094" y="388"/>
                  </a:lnTo>
                  <a:cubicBezTo>
                    <a:pt x="1055" y="388"/>
                    <a:pt x="1023" y="376"/>
                    <a:pt x="1000" y="353"/>
                  </a:cubicBezTo>
                  <a:cubicBezTo>
                    <a:pt x="976" y="329"/>
                    <a:pt x="964" y="297"/>
                    <a:pt x="964" y="258"/>
                  </a:cubicBezTo>
                  <a:cubicBezTo>
                    <a:pt x="964" y="215"/>
                    <a:pt x="977" y="182"/>
                    <a:pt x="1001" y="158"/>
                  </a:cubicBezTo>
                  <a:cubicBezTo>
                    <a:pt x="1026" y="134"/>
                    <a:pt x="1059" y="122"/>
                    <a:pt x="1101" y="122"/>
                  </a:cubicBezTo>
                  <a:cubicBezTo>
                    <a:pt x="1140" y="122"/>
                    <a:pt x="1172" y="133"/>
                    <a:pt x="1194" y="157"/>
                  </a:cubicBezTo>
                  <a:cubicBezTo>
                    <a:pt x="1216" y="180"/>
                    <a:pt x="1227" y="212"/>
                    <a:pt x="1227" y="254"/>
                  </a:cubicBezTo>
                  <a:cubicBezTo>
                    <a:pt x="1227" y="295"/>
                    <a:pt x="1215" y="327"/>
                    <a:pt x="1191" y="352"/>
                  </a:cubicBezTo>
                  <a:cubicBezTo>
                    <a:pt x="1167" y="376"/>
                    <a:pt x="1135" y="388"/>
                    <a:pt x="1094" y="388"/>
                  </a:cubicBezTo>
                  <a:close/>
                  <a:moveTo>
                    <a:pt x="944" y="182"/>
                  </a:moveTo>
                  <a:lnTo>
                    <a:pt x="944" y="182"/>
                  </a:lnTo>
                  <a:cubicBezTo>
                    <a:pt x="937" y="177"/>
                    <a:pt x="927" y="174"/>
                    <a:pt x="914" y="174"/>
                  </a:cubicBezTo>
                  <a:cubicBezTo>
                    <a:pt x="897" y="174"/>
                    <a:pt x="883" y="182"/>
                    <a:pt x="871" y="197"/>
                  </a:cubicBezTo>
                  <a:cubicBezTo>
                    <a:pt x="860" y="213"/>
                    <a:pt x="854" y="234"/>
                    <a:pt x="854" y="260"/>
                  </a:cubicBezTo>
                  <a:lnTo>
                    <a:pt x="854" y="382"/>
                  </a:lnTo>
                  <a:lnTo>
                    <a:pt x="796" y="382"/>
                  </a:lnTo>
                  <a:lnTo>
                    <a:pt x="796" y="128"/>
                  </a:lnTo>
                  <a:lnTo>
                    <a:pt x="854" y="128"/>
                  </a:lnTo>
                  <a:lnTo>
                    <a:pt x="854" y="180"/>
                  </a:lnTo>
                  <a:lnTo>
                    <a:pt x="855" y="180"/>
                  </a:lnTo>
                  <a:cubicBezTo>
                    <a:pt x="861" y="162"/>
                    <a:pt x="869" y="148"/>
                    <a:pt x="881" y="138"/>
                  </a:cubicBezTo>
                  <a:cubicBezTo>
                    <a:pt x="893" y="128"/>
                    <a:pt x="906" y="123"/>
                    <a:pt x="920" y="123"/>
                  </a:cubicBezTo>
                  <a:cubicBezTo>
                    <a:pt x="931" y="123"/>
                    <a:pt x="939" y="125"/>
                    <a:pt x="944" y="128"/>
                  </a:cubicBezTo>
                  <a:lnTo>
                    <a:pt x="944" y="182"/>
                  </a:lnTo>
                  <a:close/>
                  <a:moveTo>
                    <a:pt x="743" y="371"/>
                  </a:moveTo>
                  <a:lnTo>
                    <a:pt x="743" y="371"/>
                  </a:lnTo>
                  <a:cubicBezTo>
                    <a:pt x="723" y="382"/>
                    <a:pt x="698" y="388"/>
                    <a:pt x="670" y="388"/>
                  </a:cubicBezTo>
                  <a:cubicBezTo>
                    <a:pt x="632" y="388"/>
                    <a:pt x="602" y="376"/>
                    <a:pt x="578" y="353"/>
                  </a:cubicBezTo>
                  <a:cubicBezTo>
                    <a:pt x="555" y="329"/>
                    <a:pt x="544" y="299"/>
                    <a:pt x="544" y="261"/>
                  </a:cubicBezTo>
                  <a:cubicBezTo>
                    <a:pt x="544" y="219"/>
                    <a:pt x="556" y="185"/>
                    <a:pt x="581" y="160"/>
                  </a:cubicBezTo>
                  <a:cubicBezTo>
                    <a:pt x="606" y="134"/>
                    <a:pt x="640" y="122"/>
                    <a:pt x="682" y="122"/>
                  </a:cubicBezTo>
                  <a:cubicBezTo>
                    <a:pt x="705" y="122"/>
                    <a:pt x="726" y="126"/>
                    <a:pt x="743" y="134"/>
                  </a:cubicBezTo>
                  <a:lnTo>
                    <a:pt x="743" y="187"/>
                  </a:lnTo>
                  <a:cubicBezTo>
                    <a:pt x="726" y="174"/>
                    <a:pt x="707" y="168"/>
                    <a:pt x="686" y="168"/>
                  </a:cubicBezTo>
                  <a:cubicBezTo>
                    <a:pt x="662" y="168"/>
                    <a:pt x="642" y="176"/>
                    <a:pt x="626" y="192"/>
                  </a:cubicBezTo>
                  <a:cubicBezTo>
                    <a:pt x="611" y="209"/>
                    <a:pt x="603" y="230"/>
                    <a:pt x="603" y="257"/>
                  </a:cubicBezTo>
                  <a:cubicBezTo>
                    <a:pt x="603" y="284"/>
                    <a:pt x="610" y="304"/>
                    <a:pt x="625" y="320"/>
                  </a:cubicBezTo>
                  <a:cubicBezTo>
                    <a:pt x="640" y="335"/>
                    <a:pt x="659" y="342"/>
                    <a:pt x="684" y="342"/>
                  </a:cubicBezTo>
                  <a:cubicBezTo>
                    <a:pt x="705" y="342"/>
                    <a:pt x="725" y="335"/>
                    <a:pt x="743" y="320"/>
                  </a:cubicBezTo>
                  <a:lnTo>
                    <a:pt x="743" y="371"/>
                  </a:lnTo>
                  <a:close/>
                  <a:moveTo>
                    <a:pt x="499" y="382"/>
                  </a:moveTo>
                  <a:lnTo>
                    <a:pt x="499" y="382"/>
                  </a:lnTo>
                  <a:lnTo>
                    <a:pt x="441" y="382"/>
                  </a:lnTo>
                  <a:lnTo>
                    <a:pt x="441" y="128"/>
                  </a:lnTo>
                  <a:lnTo>
                    <a:pt x="499" y="128"/>
                  </a:lnTo>
                  <a:lnTo>
                    <a:pt x="499" y="382"/>
                  </a:lnTo>
                  <a:close/>
                  <a:moveTo>
                    <a:pt x="470" y="74"/>
                  </a:moveTo>
                  <a:lnTo>
                    <a:pt x="470" y="74"/>
                  </a:lnTo>
                  <a:cubicBezTo>
                    <a:pt x="461" y="74"/>
                    <a:pt x="453" y="71"/>
                    <a:pt x="446" y="65"/>
                  </a:cubicBezTo>
                  <a:cubicBezTo>
                    <a:pt x="439" y="59"/>
                    <a:pt x="436" y="51"/>
                    <a:pt x="436" y="41"/>
                  </a:cubicBezTo>
                  <a:cubicBezTo>
                    <a:pt x="436" y="32"/>
                    <a:pt x="439" y="24"/>
                    <a:pt x="446" y="18"/>
                  </a:cubicBezTo>
                  <a:cubicBezTo>
                    <a:pt x="453" y="11"/>
                    <a:pt x="461" y="8"/>
                    <a:pt x="470" y="8"/>
                  </a:cubicBezTo>
                  <a:cubicBezTo>
                    <a:pt x="480" y="8"/>
                    <a:pt x="489" y="11"/>
                    <a:pt x="495" y="18"/>
                  </a:cubicBezTo>
                  <a:cubicBezTo>
                    <a:pt x="502" y="24"/>
                    <a:pt x="506" y="32"/>
                    <a:pt x="506" y="41"/>
                  </a:cubicBezTo>
                  <a:cubicBezTo>
                    <a:pt x="506" y="50"/>
                    <a:pt x="502" y="58"/>
                    <a:pt x="495" y="64"/>
                  </a:cubicBezTo>
                  <a:cubicBezTo>
                    <a:pt x="489" y="71"/>
                    <a:pt x="480" y="74"/>
                    <a:pt x="470" y="74"/>
                  </a:cubicBezTo>
                  <a:close/>
                  <a:moveTo>
                    <a:pt x="385" y="382"/>
                  </a:moveTo>
                  <a:lnTo>
                    <a:pt x="385" y="382"/>
                  </a:lnTo>
                  <a:lnTo>
                    <a:pt x="326" y="382"/>
                  </a:lnTo>
                  <a:lnTo>
                    <a:pt x="326" y="151"/>
                  </a:lnTo>
                  <a:cubicBezTo>
                    <a:pt x="326" y="132"/>
                    <a:pt x="327" y="109"/>
                    <a:pt x="329" y="82"/>
                  </a:cubicBezTo>
                  <a:lnTo>
                    <a:pt x="328" y="82"/>
                  </a:lnTo>
                  <a:cubicBezTo>
                    <a:pt x="324" y="98"/>
                    <a:pt x="321" y="109"/>
                    <a:pt x="318" y="116"/>
                  </a:cubicBezTo>
                  <a:lnTo>
                    <a:pt x="211" y="382"/>
                  </a:lnTo>
                  <a:lnTo>
                    <a:pt x="170" y="382"/>
                  </a:lnTo>
                  <a:lnTo>
                    <a:pt x="63" y="118"/>
                  </a:lnTo>
                  <a:cubicBezTo>
                    <a:pt x="60" y="110"/>
                    <a:pt x="57" y="98"/>
                    <a:pt x="54" y="82"/>
                  </a:cubicBezTo>
                  <a:lnTo>
                    <a:pt x="53" y="82"/>
                  </a:lnTo>
                  <a:cubicBezTo>
                    <a:pt x="54" y="96"/>
                    <a:pt x="55" y="120"/>
                    <a:pt x="55" y="152"/>
                  </a:cubicBezTo>
                  <a:lnTo>
                    <a:pt x="55" y="382"/>
                  </a:lnTo>
                  <a:lnTo>
                    <a:pt x="0" y="382"/>
                  </a:lnTo>
                  <a:lnTo>
                    <a:pt x="0" y="25"/>
                  </a:lnTo>
                  <a:lnTo>
                    <a:pt x="83" y="25"/>
                  </a:lnTo>
                  <a:lnTo>
                    <a:pt x="178" y="263"/>
                  </a:lnTo>
                  <a:cubicBezTo>
                    <a:pt x="185" y="281"/>
                    <a:pt x="189" y="295"/>
                    <a:pt x="192" y="304"/>
                  </a:cubicBezTo>
                  <a:lnTo>
                    <a:pt x="193" y="304"/>
                  </a:lnTo>
                  <a:cubicBezTo>
                    <a:pt x="199" y="285"/>
                    <a:pt x="204" y="271"/>
                    <a:pt x="208" y="262"/>
                  </a:cubicBezTo>
                  <a:lnTo>
                    <a:pt x="304" y="25"/>
                  </a:lnTo>
                  <a:lnTo>
                    <a:pt x="385" y="25"/>
                  </a:lnTo>
                  <a:lnTo>
                    <a:pt x="385" y="382"/>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 name="Freeform 6">
              <a:extLst>
                <a:ext uri="{FF2B5EF4-FFF2-40B4-BE49-F238E27FC236}">
                  <a16:creationId xmlns:a16="http://schemas.microsoft.com/office/drawing/2014/main" id="{990E81CC-C484-4431-8CB7-ED400869414E}"/>
                </a:ext>
              </a:extLst>
            </p:cNvPr>
            <p:cNvSpPr>
              <a:spLocks noChangeAspect="1" noEditPoints="1"/>
            </p:cNvSpPr>
            <p:nvPr userDrawn="1"/>
          </p:nvSpPr>
          <p:spPr bwMode="black">
            <a:xfrm>
              <a:off x="342" y="1889"/>
              <a:ext cx="1389" cy="284"/>
            </a:xfrm>
            <a:custGeom>
              <a:avLst/>
              <a:gdLst>
                <a:gd name="T0" fmla="*/ 1904 w 1904"/>
                <a:gd name="T1" fmla="*/ 178 h 384"/>
                <a:gd name="T2" fmla="*/ 1831 w 1904"/>
                <a:gd name="T3" fmla="*/ 193 h 384"/>
                <a:gd name="T4" fmla="*/ 1814 w 1904"/>
                <a:gd name="T5" fmla="*/ 378 h 384"/>
                <a:gd name="T6" fmla="*/ 1756 w 1904"/>
                <a:gd name="T7" fmla="*/ 123 h 384"/>
                <a:gd name="T8" fmla="*/ 1814 w 1904"/>
                <a:gd name="T9" fmla="*/ 175 h 384"/>
                <a:gd name="T10" fmla="*/ 1841 w 1904"/>
                <a:gd name="T11" fmla="*/ 133 h 384"/>
                <a:gd name="T12" fmla="*/ 1904 w 1904"/>
                <a:gd name="T13" fmla="*/ 123 h 384"/>
                <a:gd name="T14" fmla="*/ 1698 w 1904"/>
                <a:gd name="T15" fmla="*/ 378 h 384"/>
                <a:gd name="T16" fmla="*/ 1640 w 1904"/>
                <a:gd name="T17" fmla="*/ 378 h 384"/>
                <a:gd name="T18" fmla="*/ 1639 w 1904"/>
                <a:gd name="T19" fmla="*/ 337 h 384"/>
                <a:gd name="T20" fmla="*/ 1470 w 1904"/>
                <a:gd name="T21" fmla="*/ 275 h 384"/>
                <a:gd name="T22" fmla="*/ 1528 w 1904"/>
                <a:gd name="T23" fmla="*/ 123 h 384"/>
                <a:gd name="T24" fmla="*/ 1581 w 1904"/>
                <a:gd name="T25" fmla="*/ 338 h 384"/>
                <a:gd name="T26" fmla="*/ 1640 w 1904"/>
                <a:gd name="T27" fmla="*/ 269 h 384"/>
                <a:gd name="T28" fmla="*/ 1698 w 1904"/>
                <a:gd name="T29" fmla="*/ 123 h 384"/>
                <a:gd name="T30" fmla="*/ 1295 w 1904"/>
                <a:gd name="T31" fmla="*/ 163 h 384"/>
                <a:gd name="T32" fmla="*/ 1241 w 1904"/>
                <a:gd name="T33" fmla="*/ 186 h 384"/>
                <a:gd name="T34" fmla="*/ 1241 w 1904"/>
                <a:gd name="T35" fmla="*/ 315 h 384"/>
                <a:gd name="T36" fmla="*/ 1347 w 1904"/>
                <a:gd name="T37" fmla="*/ 315 h 384"/>
                <a:gd name="T38" fmla="*/ 1347 w 1904"/>
                <a:gd name="T39" fmla="*/ 186 h 384"/>
                <a:gd name="T40" fmla="*/ 1292 w 1904"/>
                <a:gd name="T41" fmla="*/ 384 h 384"/>
                <a:gd name="T42" fmla="*/ 1198 w 1904"/>
                <a:gd name="T43" fmla="*/ 348 h 384"/>
                <a:gd name="T44" fmla="*/ 1199 w 1904"/>
                <a:gd name="T45" fmla="*/ 153 h 384"/>
                <a:gd name="T46" fmla="*/ 1392 w 1904"/>
                <a:gd name="T47" fmla="*/ 152 h 384"/>
                <a:gd name="T48" fmla="*/ 1389 w 1904"/>
                <a:gd name="T49" fmla="*/ 347 h 384"/>
                <a:gd name="T50" fmla="*/ 1198 w 1904"/>
                <a:gd name="T51" fmla="*/ 71 h 384"/>
                <a:gd name="T52" fmla="*/ 1095 w 1904"/>
                <a:gd name="T53" fmla="*/ 71 h 384"/>
                <a:gd name="T54" fmla="*/ 1036 w 1904"/>
                <a:gd name="T55" fmla="*/ 378 h 384"/>
                <a:gd name="T56" fmla="*/ 933 w 1904"/>
                <a:gd name="T57" fmla="*/ 71 h 384"/>
                <a:gd name="T58" fmla="*/ 1198 w 1904"/>
                <a:gd name="T59" fmla="*/ 21 h 384"/>
                <a:gd name="T60" fmla="*/ 746 w 1904"/>
                <a:gd name="T61" fmla="*/ 225 h 384"/>
                <a:gd name="T62" fmla="*/ 731 w 1904"/>
                <a:gd name="T63" fmla="*/ 177 h 384"/>
                <a:gd name="T64" fmla="*/ 649 w 1904"/>
                <a:gd name="T65" fmla="*/ 177 h 384"/>
                <a:gd name="T66" fmla="*/ 746 w 1904"/>
                <a:gd name="T67" fmla="*/ 225 h 384"/>
                <a:gd name="T68" fmla="*/ 802 w 1904"/>
                <a:gd name="T69" fmla="*/ 266 h 384"/>
                <a:gd name="T70" fmla="*/ 649 w 1904"/>
                <a:gd name="T71" fmla="*/ 320 h 384"/>
                <a:gd name="T72" fmla="*/ 782 w 1904"/>
                <a:gd name="T73" fmla="*/ 315 h 384"/>
                <a:gd name="T74" fmla="*/ 689 w 1904"/>
                <a:gd name="T75" fmla="*/ 384 h 384"/>
                <a:gd name="T76" fmla="*/ 569 w 1904"/>
                <a:gd name="T77" fmla="*/ 251 h 384"/>
                <a:gd name="T78" fmla="*/ 692 w 1904"/>
                <a:gd name="T79" fmla="*/ 117 h 384"/>
                <a:gd name="T80" fmla="*/ 802 w 1904"/>
                <a:gd name="T81" fmla="*/ 244 h 384"/>
                <a:gd name="T82" fmla="*/ 526 w 1904"/>
                <a:gd name="T83" fmla="*/ 378 h 384"/>
                <a:gd name="T84" fmla="*/ 468 w 1904"/>
                <a:gd name="T85" fmla="*/ 378 h 384"/>
                <a:gd name="T86" fmla="*/ 417 w 1904"/>
                <a:gd name="T87" fmla="*/ 163 h 384"/>
                <a:gd name="T88" fmla="*/ 357 w 1904"/>
                <a:gd name="T89" fmla="*/ 240 h 384"/>
                <a:gd name="T90" fmla="*/ 298 w 1904"/>
                <a:gd name="T91" fmla="*/ 378 h 384"/>
                <a:gd name="T92" fmla="*/ 357 w 1904"/>
                <a:gd name="T93" fmla="*/ 0 h 384"/>
                <a:gd name="T94" fmla="*/ 358 w 1904"/>
                <a:gd name="T95" fmla="*/ 165 h 384"/>
                <a:gd name="T96" fmla="*/ 526 w 1904"/>
                <a:gd name="T97" fmla="*/ 221 h 384"/>
                <a:gd name="T98" fmla="*/ 265 w 1904"/>
                <a:gd name="T99" fmla="*/ 71 h 384"/>
                <a:gd name="T100" fmla="*/ 162 w 1904"/>
                <a:gd name="T101" fmla="*/ 71 h 384"/>
                <a:gd name="T102" fmla="*/ 102 w 1904"/>
                <a:gd name="T103" fmla="*/ 378 h 384"/>
                <a:gd name="T104" fmla="*/ 0 w 1904"/>
                <a:gd name="T105" fmla="*/ 71 h 384"/>
                <a:gd name="T106" fmla="*/ 265 w 1904"/>
                <a:gd name="T107" fmla="*/ 21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4" h="384">
                  <a:moveTo>
                    <a:pt x="1904" y="178"/>
                  </a:moveTo>
                  <a:lnTo>
                    <a:pt x="1904" y="178"/>
                  </a:lnTo>
                  <a:cubicBezTo>
                    <a:pt x="1897" y="172"/>
                    <a:pt x="1887" y="170"/>
                    <a:pt x="1874" y="170"/>
                  </a:cubicBezTo>
                  <a:cubicBezTo>
                    <a:pt x="1857" y="170"/>
                    <a:pt x="1842" y="177"/>
                    <a:pt x="1831" y="193"/>
                  </a:cubicBezTo>
                  <a:cubicBezTo>
                    <a:pt x="1819" y="208"/>
                    <a:pt x="1814" y="229"/>
                    <a:pt x="1814" y="256"/>
                  </a:cubicBezTo>
                  <a:lnTo>
                    <a:pt x="1814" y="378"/>
                  </a:lnTo>
                  <a:lnTo>
                    <a:pt x="1756" y="378"/>
                  </a:lnTo>
                  <a:lnTo>
                    <a:pt x="1756" y="123"/>
                  </a:lnTo>
                  <a:lnTo>
                    <a:pt x="1814" y="123"/>
                  </a:lnTo>
                  <a:lnTo>
                    <a:pt x="1814" y="175"/>
                  </a:lnTo>
                  <a:lnTo>
                    <a:pt x="1815" y="175"/>
                  </a:lnTo>
                  <a:cubicBezTo>
                    <a:pt x="1820" y="157"/>
                    <a:pt x="1829" y="143"/>
                    <a:pt x="1841" y="133"/>
                  </a:cubicBezTo>
                  <a:cubicBezTo>
                    <a:pt x="1853" y="123"/>
                    <a:pt x="1866" y="118"/>
                    <a:pt x="1880" y="118"/>
                  </a:cubicBezTo>
                  <a:cubicBezTo>
                    <a:pt x="1891" y="118"/>
                    <a:pt x="1899" y="120"/>
                    <a:pt x="1904" y="123"/>
                  </a:cubicBezTo>
                  <a:lnTo>
                    <a:pt x="1904" y="178"/>
                  </a:lnTo>
                  <a:close/>
                  <a:moveTo>
                    <a:pt x="1698" y="378"/>
                  </a:moveTo>
                  <a:lnTo>
                    <a:pt x="1698" y="378"/>
                  </a:lnTo>
                  <a:lnTo>
                    <a:pt x="1640" y="378"/>
                  </a:lnTo>
                  <a:lnTo>
                    <a:pt x="1640" y="337"/>
                  </a:lnTo>
                  <a:lnTo>
                    <a:pt x="1639" y="337"/>
                  </a:lnTo>
                  <a:cubicBezTo>
                    <a:pt x="1623" y="368"/>
                    <a:pt x="1596" y="384"/>
                    <a:pt x="1561" y="384"/>
                  </a:cubicBezTo>
                  <a:cubicBezTo>
                    <a:pt x="1500" y="384"/>
                    <a:pt x="1470" y="347"/>
                    <a:pt x="1470" y="275"/>
                  </a:cubicBezTo>
                  <a:lnTo>
                    <a:pt x="1470" y="123"/>
                  </a:lnTo>
                  <a:lnTo>
                    <a:pt x="1528" y="123"/>
                  </a:lnTo>
                  <a:lnTo>
                    <a:pt x="1528" y="269"/>
                  </a:lnTo>
                  <a:cubicBezTo>
                    <a:pt x="1528" y="315"/>
                    <a:pt x="1546" y="338"/>
                    <a:pt x="1581" y="338"/>
                  </a:cubicBezTo>
                  <a:cubicBezTo>
                    <a:pt x="1599" y="338"/>
                    <a:pt x="1613" y="331"/>
                    <a:pt x="1624" y="319"/>
                  </a:cubicBezTo>
                  <a:cubicBezTo>
                    <a:pt x="1635" y="306"/>
                    <a:pt x="1640" y="290"/>
                    <a:pt x="1640" y="269"/>
                  </a:cubicBezTo>
                  <a:lnTo>
                    <a:pt x="1640" y="123"/>
                  </a:lnTo>
                  <a:lnTo>
                    <a:pt x="1698" y="123"/>
                  </a:lnTo>
                  <a:lnTo>
                    <a:pt x="1698" y="378"/>
                  </a:lnTo>
                  <a:close/>
                  <a:moveTo>
                    <a:pt x="1295" y="163"/>
                  </a:moveTo>
                  <a:lnTo>
                    <a:pt x="1295" y="163"/>
                  </a:lnTo>
                  <a:cubicBezTo>
                    <a:pt x="1272" y="163"/>
                    <a:pt x="1254" y="171"/>
                    <a:pt x="1241" y="186"/>
                  </a:cubicBezTo>
                  <a:cubicBezTo>
                    <a:pt x="1228" y="202"/>
                    <a:pt x="1221" y="224"/>
                    <a:pt x="1221" y="252"/>
                  </a:cubicBezTo>
                  <a:cubicBezTo>
                    <a:pt x="1221" y="278"/>
                    <a:pt x="1228" y="299"/>
                    <a:pt x="1241" y="315"/>
                  </a:cubicBezTo>
                  <a:cubicBezTo>
                    <a:pt x="1255" y="330"/>
                    <a:pt x="1273" y="338"/>
                    <a:pt x="1295" y="338"/>
                  </a:cubicBezTo>
                  <a:cubicBezTo>
                    <a:pt x="1318" y="338"/>
                    <a:pt x="1335" y="330"/>
                    <a:pt x="1347" y="315"/>
                  </a:cubicBezTo>
                  <a:cubicBezTo>
                    <a:pt x="1360" y="300"/>
                    <a:pt x="1366" y="279"/>
                    <a:pt x="1366" y="251"/>
                  </a:cubicBezTo>
                  <a:cubicBezTo>
                    <a:pt x="1366" y="223"/>
                    <a:pt x="1360" y="201"/>
                    <a:pt x="1347" y="186"/>
                  </a:cubicBezTo>
                  <a:cubicBezTo>
                    <a:pt x="1335" y="170"/>
                    <a:pt x="1318" y="163"/>
                    <a:pt x="1295" y="163"/>
                  </a:cubicBezTo>
                  <a:close/>
                  <a:moveTo>
                    <a:pt x="1292" y="384"/>
                  </a:moveTo>
                  <a:lnTo>
                    <a:pt x="1292" y="384"/>
                  </a:lnTo>
                  <a:cubicBezTo>
                    <a:pt x="1253" y="384"/>
                    <a:pt x="1221" y="372"/>
                    <a:pt x="1198" y="348"/>
                  </a:cubicBezTo>
                  <a:cubicBezTo>
                    <a:pt x="1174" y="324"/>
                    <a:pt x="1162" y="292"/>
                    <a:pt x="1162" y="253"/>
                  </a:cubicBezTo>
                  <a:cubicBezTo>
                    <a:pt x="1162" y="210"/>
                    <a:pt x="1174" y="177"/>
                    <a:pt x="1199" y="153"/>
                  </a:cubicBezTo>
                  <a:cubicBezTo>
                    <a:pt x="1224" y="129"/>
                    <a:pt x="1257" y="117"/>
                    <a:pt x="1298" y="117"/>
                  </a:cubicBezTo>
                  <a:cubicBezTo>
                    <a:pt x="1338" y="117"/>
                    <a:pt x="1370" y="128"/>
                    <a:pt x="1392" y="152"/>
                  </a:cubicBezTo>
                  <a:cubicBezTo>
                    <a:pt x="1414" y="175"/>
                    <a:pt x="1425" y="208"/>
                    <a:pt x="1425" y="249"/>
                  </a:cubicBezTo>
                  <a:cubicBezTo>
                    <a:pt x="1425" y="290"/>
                    <a:pt x="1413" y="322"/>
                    <a:pt x="1389" y="347"/>
                  </a:cubicBezTo>
                  <a:cubicBezTo>
                    <a:pt x="1365" y="371"/>
                    <a:pt x="1333" y="384"/>
                    <a:pt x="1292" y="384"/>
                  </a:cubicBezTo>
                  <a:close/>
                  <a:moveTo>
                    <a:pt x="1198" y="71"/>
                  </a:moveTo>
                  <a:lnTo>
                    <a:pt x="1198" y="71"/>
                  </a:lnTo>
                  <a:lnTo>
                    <a:pt x="1095" y="71"/>
                  </a:lnTo>
                  <a:lnTo>
                    <a:pt x="1095" y="378"/>
                  </a:lnTo>
                  <a:lnTo>
                    <a:pt x="1036" y="378"/>
                  </a:lnTo>
                  <a:lnTo>
                    <a:pt x="1036" y="71"/>
                  </a:lnTo>
                  <a:lnTo>
                    <a:pt x="933" y="71"/>
                  </a:lnTo>
                  <a:lnTo>
                    <a:pt x="933" y="21"/>
                  </a:lnTo>
                  <a:lnTo>
                    <a:pt x="1198" y="21"/>
                  </a:lnTo>
                  <a:lnTo>
                    <a:pt x="1198" y="71"/>
                  </a:lnTo>
                  <a:close/>
                  <a:moveTo>
                    <a:pt x="746" y="225"/>
                  </a:moveTo>
                  <a:lnTo>
                    <a:pt x="746" y="225"/>
                  </a:lnTo>
                  <a:cubicBezTo>
                    <a:pt x="746" y="204"/>
                    <a:pt x="741" y="188"/>
                    <a:pt x="731" y="177"/>
                  </a:cubicBezTo>
                  <a:cubicBezTo>
                    <a:pt x="721" y="165"/>
                    <a:pt x="708" y="159"/>
                    <a:pt x="691" y="159"/>
                  </a:cubicBezTo>
                  <a:cubicBezTo>
                    <a:pt x="675" y="159"/>
                    <a:pt x="660" y="165"/>
                    <a:pt x="649" y="177"/>
                  </a:cubicBezTo>
                  <a:cubicBezTo>
                    <a:pt x="637" y="190"/>
                    <a:pt x="630" y="205"/>
                    <a:pt x="627" y="225"/>
                  </a:cubicBezTo>
                  <a:lnTo>
                    <a:pt x="746" y="225"/>
                  </a:lnTo>
                  <a:close/>
                  <a:moveTo>
                    <a:pt x="802" y="266"/>
                  </a:moveTo>
                  <a:lnTo>
                    <a:pt x="802" y="266"/>
                  </a:lnTo>
                  <a:lnTo>
                    <a:pt x="627" y="266"/>
                  </a:lnTo>
                  <a:cubicBezTo>
                    <a:pt x="628" y="289"/>
                    <a:pt x="635" y="308"/>
                    <a:pt x="649" y="320"/>
                  </a:cubicBezTo>
                  <a:cubicBezTo>
                    <a:pt x="663" y="333"/>
                    <a:pt x="682" y="339"/>
                    <a:pt x="707" y="339"/>
                  </a:cubicBezTo>
                  <a:cubicBezTo>
                    <a:pt x="734" y="339"/>
                    <a:pt x="759" y="331"/>
                    <a:pt x="782" y="315"/>
                  </a:cubicBezTo>
                  <a:lnTo>
                    <a:pt x="782" y="362"/>
                  </a:lnTo>
                  <a:cubicBezTo>
                    <a:pt x="759" y="376"/>
                    <a:pt x="728" y="384"/>
                    <a:pt x="689" y="384"/>
                  </a:cubicBezTo>
                  <a:cubicBezTo>
                    <a:pt x="652" y="384"/>
                    <a:pt x="622" y="372"/>
                    <a:pt x="601" y="349"/>
                  </a:cubicBezTo>
                  <a:cubicBezTo>
                    <a:pt x="579" y="326"/>
                    <a:pt x="569" y="293"/>
                    <a:pt x="569" y="251"/>
                  </a:cubicBezTo>
                  <a:cubicBezTo>
                    <a:pt x="569" y="211"/>
                    <a:pt x="581" y="179"/>
                    <a:pt x="604" y="154"/>
                  </a:cubicBezTo>
                  <a:cubicBezTo>
                    <a:pt x="628" y="129"/>
                    <a:pt x="657" y="117"/>
                    <a:pt x="692" y="117"/>
                  </a:cubicBezTo>
                  <a:cubicBezTo>
                    <a:pt x="727" y="117"/>
                    <a:pt x="754" y="128"/>
                    <a:pt x="773" y="150"/>
                  </a:cubicBezTo>
                  <a:cubicBezTo>
                    <a:pt x="792" y="173"/>
                    <a:pt x="802" y="204"/>
                    <a:pt x="802" y="244"/>
                  </a:cubicBezTo>
                  <a:lnTo>
                    <a:pt x="802" y="266"/>
                  </a:lnTo>
                  <a:close/>
                  <a:moveTo>
                    <a:pt x="526" y="378"/>
                  </a:moveTo>
                  <a:lnTo>
                    <a:pt x="526" y="378"/>
                  </a:lnTo>
                  <a:lnTo>
                    <a:pt x="468" y="378"/>
                  </a:lnTo>
                  <a:lnTo>
                    <a:pt x="468" y="238"/>
                  </a:lnTo>
                  <a:cubicBezTo>
                    <a:pt x="468" y="188"/>
                    <a:pt x="451" y="163"/>
                    <a:pt x="417" y="163"/>
                  </a:cubicBezTo>
                  <a:cubicBezTo>
                    <a:pt x="400" y="163"/>
                    <a:pt x="386" y="170"/>
                    <a:pt x="374" y="184"/>
                  </a:cubicBezTo>
                  <a:cubicBezTo>
                    <a:pt x="362" y="199"/>
                    <a:pt x="357" y="218"/>
                    <a:pt x="357" y="240"/>
                  </a:cubicBezTo>
                  <a:lnTo>
                    <a:pt x="357" y="378"/>
                  </a:lnTo>
                  <a:lnTo>
                    <a:pt x="298" y="378"/>
                  </a:lnTo>
                  <a:lnTo>
                    <a:pt x="298" y="0"/>
                  </a:lnTo>
                  <a:lnTo>
                    <a:pt x="357" y="0"/>
                  </a:lnTo>
                  <a:lnTo>
                    <a:pt x="357" y="165"/>
                  </a:lnTo>
                  <a:lnTo>
                    <a:pt x="358" y="165"/>
                  </a:lnTo>
                  <a:cubicBezTo>
                    <a:pt x="377" y="133"/>
                    <a:pt x="405" y="117"/>
                    <a:pt x="441" y="117"/>
                  </a:cubicBezTo>
                  <a:cubicBezTo>
                    <a:pt x="497" y="117"/>
                    <a:pt x="526" y="151"/>
                    <a:pt x="526" y="221"/>
                  </a:cubicBezTo>
                  <a:lnTo>
                    <a:pt x="526" y="378"/>
                  </a:lnTo>
                  <a:close/>
                  <a:moveTo>
                    <a:pt x="265" y="71"/>
                  </a:moveTo>
                  <a:lnTo>
                    <a:pt x="265" y="71"/>
                  </a:lnTo>
                  <a:lnTo>
                    <a:pt x="162" y="71"/>
                  </a:lnTo>
                  <a:lnTo>
                    <a:pt x="162" y="378"/>
                  </a:lnTo>
                  <a:lnTo>
                    <a:pt x="102" y="378"/>
                  </a:lnTo>
                  <a:lnTo>
                    <a:pt x="102" y="71"/>
                  </a:lnTo>
                  <a:lnTo>
                    <a:pt x="0" y="71"/>
                  </a:lnTo>
                  <a:lnTo>
                    <a:pt x="0" y="21"/>
                  </a:lnTo>
                  <a:lnTo>
                    <a:pt x="265" y="21"/>
                  </a:lnTo>
                  <a:lnTo>
                    <a:pt x="265" y="71"/>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274140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D83B0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7" name="Text Placeholder 4">
            <a:extLst>
              <a:ext uri="{FF2B5EF4-FFF2-40B4-BE49-F238E27FC236}">
                <a16:creationId xmlns:a16="http://schemas.microsoft.com/office/drawing/2014/main" id="{1FC2526B-B2B3-4BA5-AC17-B1AAD1FF4B5D}"/>
              </a:ext>
            </a:extLst>
          </p:cNvPr>
          <p:cNvSpPr>
            <a:spLocks noGrp="1"/>
          </p:cNvSpPr>
          <p:nvPr>
            <p:ph type="body" sz="quarter" idx="14" hasCustomPrompt="1"/>
          </p:nvPr>
        </p:nvSpPr>
        <p:spPr>
          <a:xfrm>
            <a:off x="584200" y="6016752"/>
            <a:ext cx="55138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6" name="MS logo gray - EMF" descr="Microsoft logo, gray text version">
            <a:extLst>
              <a:ext uri="{FF2B5EF4-FFF2-40B4-BE49-F238E27FC236}">
                <a16:creationId xmlns:a16="http://schemas.microsoft.com/office/drawing/2014/main" id="{F28077D6-7EB1-4B7E-84A0-48374B645BA8}"/>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863917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8" name="Text Placeholder 4">
            <a:extLst>
              <a:ext uri="{FF2B5EF4-FFF2-40B4-BE49-F238E27FC236}">
                <a16:creationId xmlns:a16="http://schemas.microsoft.com/office/drawing/2014/main" id="{33510880-83DD-48A9-A111-05C52DE11113}"/>
              </a:ext>
            </a:extLst>
          </p:cNvPr>
          <p:cNvSpPr>
            <a:spLocks noGrp="1"/>
          </p:cNvSpPr>
          <p:nvPr>
            <p:ph type="body" sz="quarter" idx="14" hasCustomPrompt="1"/>
          </p:nvPr>
        </p:nvSpPr>
        <p:spPr>
          <a:xfrm>
            <a:off x="584200" y="6016752"/>
            <a:ext cx="2743200"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7" name="Picture 6" descr="Microsoft Ignite The Tour graphic">
            <a:extLst>
              <a:ext uri="{FF2B5EF4-FFF2-40B4-BE49-F238E27FC236}">
                <a16:creationId xmlns:a16="http://schemas.microsoft.com/office/drawing/2014/main" id="{634884E1-B5A4-420C-A2DE-6323A92F07E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906486" y="0"/>
            <a:ext cx="9285514"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238635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7" name="Text Placeholder 4">
            <a:extLst>
              <a:ext uri="{FF2B5EF4-FFF2-40B4-BE49-F238E27FC236}">
                <a16:creationId xmlns:a16="http://schemas.microsoft.com/office/drawing/2014/main" id="{9DABB7D0-35E4-4977-B6DF-FC6413167548}"/>
              </a:ext>
            </a:extLst>
          </p:cNvPr>
          <p:cNvSpPr>
            <a:spLocks noGrp="1"/>
          </p:cNvSpPr>
          <p:nvPr>
            <p:ph type="body" sz="quarter" idx="14" hasCustomPrompt="1"/>
          </p:nvPr>
        </p:nvSpPr>
        <p:spPr>
          <a:xfrm>
            <a:off x="584200" y="6016752"/>
            <a:ext cx="55138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8" name="Picture 7" descr="Microsoft Ignite The Tour graphic">
            <a:extLst>
              <a:ext uri="{FF2B5EF4-FFF2-40B4-BE49-F238E27FC236}">
                <a16:creationId xmlns:a16="http://schemas.microsoft.com/office/drawing/2014/main" id="{0DD4EC91-2113-42B5-BCCE-4B5CFDA84CC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294626" y="-1"/>
            <a:ext cx="6897374" cy="6858001"/>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69472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6" name="Text Placeholder 4">
            <a:extLst>
              <a:ext uri="{FF2B5EF4-FFF2-40B4-BE49-F238E27FC236}">
                <a16:creationId xmlns:a16="http://schemas.microsoft.com/office/drawing/2014/main" id="{057C73B5-0E5D-44A8-AE3C-5A0E30422215}"/>
              </a:ext>
            </a:extLst>
          </p:cNvPr>
          <p:cNvSpPr>
            <a:spLocks noGrp="1"/>
          </p:cNvSpPr>
          <p:nvPr>
            <p:ph type="body" sz="quarter" idx="13" hasCustomPrompt="1"/>
          </p:nvPr>
        </p:nvSpPr>
        <p:spPr>
          <a:xfrm>
            <a:off x="585216" y="6047530"/>
            <a:ext cx="4174108" cy="276999"/>
          </a:xfrm>
          <a:noFill/>
        </p:spPr>
        <p:txBody>
          <a:bodyPr wrap="square" lIns="0" tIns="0" rIns="0" bIns="0" anchor="b">
            <a:sp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8" name="Picture 7" descr="Two people at a Microsoft event">
            <a:extLst>
              <a:ext uri="{FF2B5EF4-FFF2-40B4-BE49-F238E27FC236}">
                <a16:creationId xmlns:a16="http://schemas.microsoft.com/office/drawing/2014/main" id="{167E3A30-9E9A-405B-9E9F-54CF1376467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771471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775A9BF-C6D3-4517-B16F-782261BCAC6E}"/>
              </a:ext>
            </a:extLst>
          </p:cNvPr>
          <p:cNvSpPr>
            <a:spLocks noGrp="1"/>
          </p:cNvSpPr>
          <p:nvPr>
            <p:ph type="dt" sz="half" idx="10"/>
          </p:nvPr>
        </p:nvSpPr>
        <p:spPr/>
        <p:txBody>
          <a:bodyPr/>
          <a:lstStyle/>
          <a:p>
            <a:fld id="{894C087B-338C-4182-AF63-7FDC88A654E5}" type="datetimeFigureOut">
              <a:rPr lang="en-GB" smtClean="0"/>
              <a:t>14/05/2020</a:t>
            </a:fld>
            <a:endParaRPr lang="en-GB"/>
          </a:p>
        </p:txBody>
      </p:sp>
      <p:sp>
        <p:nvSpPr>
          <p:cNvPr id="3" name="Footer Placeholder 2">
            <a:extLst>
              <a:ext uri="{FF2B5EF4-FFF2-40B4-BE49-F238E27FC236}">
                <a16:creationId xmlns:a16="http://schemas.microsoft.com/office/drawing/2014/main" id="{2E1781E7-A5FA-4758-A445-BB72CBBAEB47}"/>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E6D817DF-8FF3-4A85-A541-417EA08295E5}"/>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948326066"/>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7257886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6681622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2141370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4173601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7718804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2009235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32217038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22447953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dirty="0"/>
              <a:t>Square photo layout with smaller text</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98234912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1688417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6344B6-05A6-40AD-A0D5-84415341A7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1CE0FD1A-7A7B-4F2B-B0FA-C078F2F6EFD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28C5C5ED-61A5-438A-ADF2-543BEB36377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FAD750B-F51F-4C18-B128-31025C13497E}"/>
              </a:ext>
            </a:extLst>
          </p:cNvPr>
          <p:cNvSpPr>
            <a:spLocks noGrp="1"/>
          </p:cNvSpPr>
          <p:nvPr>
            <p:ph type="dt" sz="half" idx="10"/>
          </p:nvPr>
        </p:nvSpPr>
        <p:spPr/>
        <p:txBody>
          <a:bodyPr/>
          <a:lstStyle/>
          <a:p>
            <a:fld id="{894C087B-338C-4182-AF63-7FDC88A654E5}" type="datetimeFigureOut">
              <a:rPr lang="en-GB" smtClean="0"/>
              <a:t>14/05/2020</a:t>
            </a:fld>
            <a:endParaRPr lang="en-GB"/>
          </a:p>
        </p:txBody>
      </p:sp>
      <p:sp>
        <p:nvSpPr>
          <p:cNvPr id="6" name="Footer Placeholder 5">
            <a:extLst>
              <a:ext uri="{FF2B5EF4-FFF2-40B4-BE49-F238E27FC236}">
                <a16:creationId xmlns:a16="http://schemas.microsoft.com/office/drawing/2014/main" id="{BD5044FD-7E93-42F7-A997-882BB91ABE20}"/>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4472C20-07DB-477A-87DF-09531BF2B089}"/>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2065062552"/>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41688465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dirty="0"/>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02345256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13106467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dirty="0"/>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71117439"/>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2806478381"/>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8960836"/>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a:noFill/>
        </p:spPr>
        <p:txBody>
          <a:bodyPr anchor="ctr"/>
          <a:lstStyle>
            <a:lvl1pPr>
              <a:defRPr>
                <a:solidFill>
                  <a:schemeClr val="bg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44660161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46060738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014432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55107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7" name="Picture 6" descr="Microsoft Ignite The Tour graphic">
            <a:extLst>
              <a:ext uri="{FF2B5EF4-FFF2-40B4-BE49-F238E27FC236}">
                <a16:creationId xmlns:a16="http://schemas.microsoft.com/office/drawing/2014/main" id="{49EFE72D-84A8-4C08-AF2F-E5E1B5A3FBD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145970" y="0"/>
            <a:ext cx="9046030" cy="6858000"/>
          </a:xfrm>
          <a:prstGeom prst="rect">
            <a:avLst/>
          </a:prstGeom>
        </p:spPr>
      </p:pic>
    </p:spTree>
    <p:extLst>
      <p:ext uri="{BB962C8B-B14F-4D97-AF65-F5344CB8AC3E}">
        <p14:creationId xmlns:p14="http://schemas.microsoft.com/office/powerpoint/2010/main" val="4190995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28FAE-9827-478A-8F6B-A43B2DADA46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AC0A7314-648C-4A5A-9F1B-48D9056265F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D90F1FFD-6CCD-4095-92A2-9CCC3FC0C35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E31865F-0544-41A7-91AD-522E086C58E9}"/>
              </a:ext>
            </a:extLst>
          </p:cNvPr>
          <p:cNvSpPr>
            <a:spLocks noGrp="1"/>
          </p:cNvSpPr>
          <p:nvPr>
            <p:ph type="dt" sz="half" idx="10"/>
          </p:nvPr>
        </p:nvSpPr>
        <p:spPr/>
        <p:txBody>
          <a:bodyPr/>
          <a:lstStyle/>
          <a:p>
            <a:fld id="{894C087B-338C-4182-AF63-7FDC88A654E5}" type="datetimeFigureOut">
              <a:rPr lang="en-GB" smtClean="0"/>
              <a:t>14/05/2020</a:t>
            </a:fld>
            <a:endParaRPr lang="en-GB"/>
          </a:p>
        </p:txBody>
      </p:sp>
      <p:sp>
        <p:nvSpPr>
          <p:cNvPr id="6" name="Footer Placeholder 5">
            <a:extLst>
              <a:ext uri="{FF2B5EF4-FFF2-40B4-BE49-F238E27FC236}">
                <a16:creationId xmlns:a16="http://schemas.microsoft.com/office/drawing/2014/main" id="{86C8F60B-37F7-43C1-980C-4782A5D1B1EC}"/>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0881E98-6B33-48D6-8267-8D7B35721353}"/>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30808038"/>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pic>
        <p:nvPicPr>
          <p:cNvPr id="5" name="Picture 4" descr="Microsoft Ignite The Tour graphic">
            <a:extLst>
              <a:ext uri="{FF2B5EF4-FFF2-40B4-BE49-F238E27FC236}">
                <a16:creationId xmlns:a16="http://schemas.microsoft.com/office/drawing/2014/main" id="{7CB8EBFF-20C5-402C-987B-C51DBE9A9DF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965371" y="0"/>
            <a:ext cx="6226629" cy="6858001"/>
          </a:xfrm>
          <a:prstGeom prst="rect">
            <a:avLst/>
          </a:prstGeom>
        </p:spPr>
      </p:pic>
    </p:spTree>
    <p:extLst>
      <p:ext uri="{BB962C8B-B14F-4D97-AF65-F5344CB8AC3E}">
        <p14:creationId xmlns:p14="http://schemas.microsoft.com/office/powerpoint/2010/main" val="2749964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604930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4969959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5101345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414199622"/>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18388829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6C20C272-8E66-429C-A9F7-1C4E612DB65F}"/>
              </a:ext>
            </a:extLst>
          </p:cNvPr>
          <p:cNvCxnSpPr>
            <a:cxnSpLocks/>
          </p:cNvCxnSpPr>
          <p:nvPr userDrawn="1"/>
        </p:nvCxnSpPr>
        <p:spPr>
          <a:xfrm>
            <a:off x="11895763" y="1817370"/>
            <a:ext cx="0" cy="710565"/>
          </a:xfrm>
          <a:prstGeom prst="line">
            <a:avLst/>
          </a:prstGeom>
          <a:ln>
            <a:solidFill>
              <a:srgbClr val="D83B0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userDrawn="1"/>
        </p:nvPicPr>
        <p:blipFill>
          <a:blip r:embed="rId2"/>
          <a:stretch>
            <a:fillRect/>
          </a:stretch>
        </p:blipFill>
        <p:spPr bwMode="black">
          <a:xfrm>
            <a:off x="584200" y="586080"/>
            <a:ext cx="1366440" cy="292608"/>
          </a:xfrm>
          <a:prstGeom prst="rect">
            <a:avLst/>
          </a:prstGeom>
        </p:spPr>
      </p:pic>
      <p:sp>
        <p:nvSpPr>
          <p:cNvPr id="30" name="Rectangle 29">
            <a:extLst>
              <a:ext uri="{FF2B5EF4-FFF2-40B4-BE49-F238E27FC236}">
                <a16:creationId xmlns:a16="http://schemas.microsoft.com/office/drawing/2014/main" id="{8B2E4F62-54DC-4435-AA29-18599C177284}"/>
              </a:ext>
            </a:extLst>
          </p:cNvPr>
          <p:cNvSpPr/>
          <p:nvPr userDrawn="1"/>
        </p:nvSpPr>
        <p:spPr bwMode="gray">
          <a:xfrm>
            <a:off x="293044" y="1170431"/>
            <a:ext cx="11604624" cy="5393881"/>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54" name="Rectangle 53">
            <a:extLst>
              <a:ext uri="{FF2B5EF4-FFF2-40B4-BE49-F238E27FC236}">
                <a16:creationId xmlns:a16="http://schemas.microsoft.com/office/drawing/2014/main" id="{4899085C-4B16-41A5-A2CB-5D4798A0322E}"/>
              </a:ext>
            </a:extLst>
          </p:cNvPr>
          <p:cNvSpPr/>
          <p:nvPr userDrawn="1"/>
        </p:nvSpPr>
        <p:spPr bwMode="white">
          <a:xfrm>
            <a:off x="5791479" y="3074916"/>
            <a:ext cx="2321486" cy="1405513"/>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dirty="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Learn.</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dirty="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Connect.</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dirty="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Explore.</a:t>
            </a:r>
          </a:p>
        </p:txBody>
      </p:sp>
      <p:pic>
        <p:nvPicPr>
          <p:cNvPr id="55" name="Graphic 54">
            <a:extLst>
              <a:ext uri="{FF2B5EF4-FFF2-40B4-BE49-F238E27FC236}">
                <a16:creationId xmlns:a16="http://schemas.microsoft.com/office/drawing/2014/main" id="{CF5E403F-D2DC-4030-8392-9E3E0A38A1D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white">
          <a:xfrm>
            <a:off x="1174192" y="3183752"/>
            <a:ext cx="2712307" cy="1367241"/>
          </a:xfrm>
          <a:prstGeom prst="rect">
            <a:avLst/>
          </a:prstGeom>
          <a:effectLst/>
        </p:spPr>
      </p:pic>
      <p:pic>
        <p:nvPicPr>
          <p:cNvPr id="31" name="Picture 30">
            <a:extLst>
              <a:ext uri="{FF2B5EF4-FFF2-40B4-BE49-F238E27FC236}">
                <a16:creationId xmlns:a16="http://schemas.microsoft.com/office/drawing/2014/main" id="{786210CF-A0F8-409C-A4D3-027E8C0B2F2F}"/>
              </a:ext>
            </a:extLst>
          </p:cNvPr>
          <p:cNvPicPr>
            <a:picLocks noChangeAspect="1"/>
          </p:cNvPicPr>
          <p:nvPr userDrawn="1"/>
        </p:nvPicPr>
        <p:blipFill rotWithShape="1">
          <a:blip r:embed="rId5"/>
          <a:srcRect r="6311"/>
          <a:stretch/>
        </p:blipFill>
        <p:spPr>
          <a:xfrm>
            <a:off x="8717519" y="1816159"/>
            <a:ext cx="3474481" cy="4149241"/>
          </a:xfrm>
          <a:prstGeom prst="rect">
            <a:avLst/>
          </a:prstGeom>
        </p:spPr>
      </p:pic>
    </p:spTree>
    <p:extLst>
      <p:ext uri="{BB962C8B-B14F-4D97-AF65-F5344CB8AC3E}">
        <p14:creationId xmlns:p14="http://schemas.microsoft.com/office/powerpoint/2010/main" val="135422013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036EA2AC-FEA2-4901-8495-272A5FA7FC20}"/>
              </a:ext>
            </a:extLst>
          </p:cNvPr>
          <p:cNvGrpSpPr/>
          <p:nvPr userDrawn="1"/>
        </p:nvGrpSpPr>
        <p:grpSpPr>
          <a:xfrm>
            <a:off x="6194603" y="-1"/>
            <a:ext cx="5997398" cy="6858001"/>
            <a:chOff x="6194603" y="-1"/>
            <a:chExt cx="5997398" cy="6858001"/>
          </a:xfrm>
        </p:grpSpPr>
        <p:pic>
          <p:nvPicPr>
            <p:cNvPr id="35" name="Picture 34">
              <a:extLst>
                <a:ext uri="{FF2B5EF4-FFF2-40B4-BE49-F238E27FC236}">
                  <a16:creationId xmlns:a16="http://schemas.microsoft.com/office/drawing/2014/main" id="{A096FE2B-3270-4E2C-AD0E-3AB4FD1B86FA}"/>
                </a:ext>
              </a:extLst>
            </p:cNvPr>
            <p:cNvPicPr>
              <a:picLocks noChangeAspect="1"/>
            </p:cNvPicPr>
            <p:nvPr userDrawn="1"/>
          </p:nvPicPr>
          <p:blipFill rotWithShape="1">
            <a:blip r:embed="rId2"/>
            <a:srcRect r="28473" b="6474"/>
            <a:stretch/>
          </p:blipFill>
          <p:spPr>
            <a:xfrm>
              <a:off x="8502819" y="1461694"/>
              <a:ext cx="3689182" cy="5396306"/>
            </a:xfrm>
            <a:prstGeom prst="rect">
              <a:avLst/>
            </a:prstGeom>
          </p:spPr>
        </p:pic>
        <p:pic>
          <p:nvPicPr>
            <p:cNvPr id="36" name="Picture 35">
              <a:extLst>
                <a:ext uri="{FF2B5EF4-FFF2-40B4-BE49-F238E27FC236}">
                  <a16:creationId xmlns:a16="http://schemas.microsoft.com/office/drawing/2014/main" id="{94A5D7CE-1FED-4CEA-810D-4198E9924290}"/>
                </a:ext>
              </a:extLst>
            </p:cNvPr>
            <p:cNvPicPr>
              <a:picLocks noChangeAspect="1"/>
            </p:cNvPicPr>
            <p:nvPr userDrawn="1"/>
          </p:nvPicPr>
          <p:blipFill rotWithShape="1">
            <a:blip r:embed="rId3"/>
            <a:srcRect t="21821"/>
            <a:stretch/>
          </p:blipFill>
          <p:spPr>
            <a:xfrm>
              <a:off x="7548652" y="-1"/>
              <a:ext cx="1182753" cy="1076699"/>
            </a:xfrm>
            <a:prstGeom prst="rect">
              <a:avLst/>
            </a:prstGeom>
          </p:spPr>
        </p:pic>
        <p:pic>
          <p:nvPicPr>
            <p:cNvPr id="55" name="Picture 54">
              <a:extLst>
                <a:ext uri="{FF2B5EF4-FFF2-40B4-BE49-F238E27FC236}">
                  <a16:creationId xmlns:a16="http://schemas.microsoft.com/office/drawing/2014/main" id="{9BF408BE-3FB0-4FA0-B683-0E647B7E04BF}"/>
                </a:ext>
              </a:extLst>
            </p:cNvPr>
            <p:cNvPicPr>
              <a:picLocks noChangeAspect="1"/>
            </p:cNvPicPr>
            <p:nvPr userDrawn="1"/>
          </p:nvPicPr>
          <p:blipFill rotWithShape="1">
            <a:blip r:embed="rId3"/>
            <a:srcRect b="30214"/>
            <a:stretch/>
          </p:blipFill>
          <p:spPr>
            <a:xfrm>
              <a:off x="6194603" y="5896894"/>
              <a:ext cx="1182753" cy="961106"/>
            </a:xfrm>
            <a:prstGeom prst="rect">
              <a:avLst/>
            </a:prstGeom>
          </p:spPr>
        </p:pic>
      </p:gr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4"/>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lvl1pPr>
          </a:lstStyle>
          <a:p>
            <a:r>
              <a:rPr lang="en-US" dirty="0"/>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276999"/>
          </a:xfrm>
          <a:solidFill>
            <a:srgbClr val="E6E6E6">
              <a:alpha val="75000"/>
            </a:srgbClr>
          </a:solidFill>
        </p:spPr>
        <p:txBody>
          <a:bodyPr/>
          <a:lstStyle>
            <a:lvl1pPr marL="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dirty="0">
                <a:latin typeface="+mj-lt"/>
              </a:rPr>
              <a:t>Session code here</a:t>
            </a:r>
            <a:endParaRPr lang="en-US" dirty="0"/>
          </a:p>
        </p:txBody>
      </p:sp>
    </p:spTree>
    <p:extLst>
      <p:ext uri="{BB962C8B-B14F-4D97-AF65-F5344CB8AC3E}">
        <p14:creationId xmlns:p14="http://schemas.microsoft.com/office/powerpoint/2010/main" val="2707965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7200533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6675390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252.xml"/><Relationship Id="rId3" Type="http://schemas.openxmlformats.org/officeDocument/2006/relationships/slideLayout" Target="../slideLayouts/slideLayout247.xml"/><Relationship Id="rId7" Type="http://schemas.openxmlformats.org/officeDocument/2006/relationships/slideLayout" Target="../slideLayouts/slideLayout251.xml"/><Relationship Id="rId2" Type="http://schemas.openxmlformats.org/officeDocument/2006/relationships/slideLayout" Target="../slideLayouts/slideLayout246.xml"/><Relationship Id="rId1" Type="http://schemas.openxmlformats.org/officeDocument/2006/relationships/slideLayout" Target="../slideLayouts/slideLayout245.xml"/><Relationship Id="rId6" Type="http://schemas.openxmlformats.org/officeDocument/2006/relationships/slideLayout" Target="../slideLayouts/slideLayout250.xml"/><Relationship Id="rId5" Type="http://schemas.openxmlformats.org/officeDocument/2006/relationships/slideLayout" Target="../slideLayouts/slideLayout249.xml"/><Relationship Id="rId10" Type="http://schemas.openxmlformats.org/officeDocument/2006/relationships/theme" Target="../theme/theme10.xml"/><Relationship Id="rId4" Type="http://schemas.openxmlformats.org/officeDocument/2006/relationships/slideLayout" Target="../slideLayouts/slideLayout248.xml"/><Relationship Id="rId9" Type="http://schemas.openxmlformats.org/officeDocument/2006/relationships/slideLayout" Target="../slideLayouts/slideLayout253.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61.xml"/><Relationship Id="rId13" Type="http://schemas.openxmlformats.org/officeDocument/2006/relationships/slideLayout" Target="../slideLayouts/slideLayout266.xml"/><Relationship Id="rId18" Type="http://schemas.openxmlformats.org/officeDocument/2006/relationships/slideLayout" Target="../slideLayouts/slideLayout271.xml"/><Relationship Id="rId3" Type="http://schemas.openxmlformats.org/officeDocument/2006/relationships/slideLayout" Target="../slideLayouts/slideLayout256.xml"/><Relationship Id="rId21" Type="http://schemas.openxmlformats.org/officeDocument/2006/relationships/slideLayout" Target="../slideLayouts/slideLayout274.xml"/><Relationship Id="rId7" Type="http://schemas.openxmlformats.org/officeDocument/2006/relationships/slideLayout" Target="../slideLayouts/slideLayout260.xml"/><Relationship Id="rId12" Type="http://schemas.openxmlformats.org/officeDocument/2006/relationships/slideLayout" Target="../slideLayouts/slideLayout265.xml"/><Relationship Id="rId17" Type="http://schemas.openxmlformats.org/officeDocument/2006/relationships/slideLayout" Target="../slideLayouts/slideLayout270.xml"/><Relationship Id="rId2" Type="http://schemas.openxmlformats.org/officeDocument/2006/relationships/slideLayout" Target="../slideLayouts/slideLayout255.xml"/><Relationship Id="rId16" Type="http://schemas.openxmlformats.org/officeDocument/2006/relationships/slideLayout" Target="../slideLayouts/slideLayout269.xml"/><Relationship Id="rId20" Type="http://schemas.openxmlformats.org/officeDocument/2006/relationships/slideLayout" Target="../slideLayouts/slideLayout273.xml"/><Relationship Id="rId1" Type="http://schemas.openxmlformats.org/officeDocument/2006/relationships/slideLayout" Target="../slideLayouts/slideLayout254.xml"/><Relationship Id="rId6" Type="http://schemas.openxmlformats.org/officeDocument/2006/relationships/slideLayout" Target="../slideLayouts/slideLayout259.xml"/><Relationship Id="rId11" Type="http://schemas.openxmlformats.org/officeDocument/2006/relationships/slideLayout" Target="../slideLayouts/slideLayout264.xml"/><Relationship Id="rId5" Type="http://schemas.openxmlformats.org/officeDocument/2006/relationships/slideLayout" Target="../slideLayouts/slideLayout258.xml"/><Relationship Id="rId15" Type="http://schemas.openxmlformats.org/officeDocument/2006/relationships/slideLayout" Target="../slideLayouts/slideLayout268.xml"/><Relationship Id="rId23" Type="http://schemas.openxmlformats.org/officeDocument/2006/relationships/theme" Target="../theme/theme11.xml"/><Relationship Id="rId10" Type="http://schemas.openxmlformats.org/officeDocument/2006/relationships/slideLayout" Target="../slideLayouts/slideLayout263.xml"/><Relationship Id="rId19" Type="http://schemas.openxmlformats.org/officeDocument/2006/relationships/slideLayout" Target="../slideLayouts/slideLayout272.xml"/><Relationship Id="rId4" Type="http://schemas.openxmlformats.org/officeDocument/2006/relationships/slideLayout" Target="../slideLayouts/slideLayout257.xml"/><Relationship Id="rId9" Type="http://schemas.openxmlformats.org/officeDocument/2006/relationships/slideLayout" Target="../slideLayouts/slideLayout262.xml"/><Relationship Id="rId14" Type="http://schemas.openxmlformats.org/officeDocument/2006/relationships/slideLayout" Target="../slideLayouts/slideLayout267.xml"/><Relationship Id="rId22" Type="http://schemas.openxmlformats.org/officeDocument/2006/relationships/slideLayout" Target="../slideLayouts/slideLayout275.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283.xml"/><Relationship Id="rId13" Type="http://schemas.openxmlformats.org/officeDocument/2006/relationships/slideLayout" Target="../slideLayouts/slideLayout288.xml"/><Relationship Id="rId18" Type="http://schemas.openxmlformats.org/officeDocument/2006/relationships/slideLayout" Target="../slideLayouts/slideLayout293.xml"/><Relationship Id="rId3" Type="http://schemas.openxmlformats.org/officeDocument/2006/relationships/slideLayout" Target="../slideLayouts/slideLayout278.xml"/><Relationship Id="rId7" Type="http://schemas.openxmlformats.org/officeDocument/2006/relationships/slideLayout" Target="../slideLayouts/slideLayout282.xml"/><Relationship Id="rId12" Type="http://schemas.openxmlformats.org/officeDocument/2006/relationships/slideLayout" Target="../slideLayouts/slideLayout287.xml"/><Relationship Id="rId17" Type="http://schemas.openxmlformats.org/officeDocument/2006/relationships/slideLayout" Target="../slideLayouts/slideLayout292.xml"/><Relationship Id="rId2" Type="http://schemas.openxmlformats.org/officeDocument/2006/relationships/slideLayout" Target="../slideLayouts/slideLayout277.xml"/><Relationship Id="rId16" Type="http://schemas.openxmlformats.org/officeDocument/2006/relationships/slideLayout" Target="../slideLayouts/slideLayout291.xml"/><Relationship Id="rId20" Type="http://schemas.openxmlformats.org/officeDocument/2006/relationships/theme" Target="../theme/theme12.xml"/><Relationship Id="rId1" Type="http://schemas.openxmlformats.org/officeDocument/2006/relationships/slideLayout" Target="../slideLayouts/slideLayout276.xml"/><Relationship Id="rId6" Type="http://schemas.openxmlformats.org/officeDocument/2006/relationships/slideLayout" Target="../slideLayouts/slideLayout281.xml"/><Relationship Id="rId11" Type="http://schemas.openxmlformats.org/officeDocument/2006/relationships/slideLayout" Target="../slideLayouts/slideLayout286.xml"/><Relationship Id="rId5" Type="http://schemas.openxmlformats.org/officeDocument/2006/relationships/slideLayout" Target="../slideLayouts/slideLayout280.xml"/><Relationship Id="rId15" Type="http://schemas.openxmlformats.org/officeDocument/2006/relationships/slideLayout" Target="../slideLayouts/slideLayout290.xml"/><Relationship Id="rId10" Type="http://schemas.openxmlformats.org/officeDocument/2006/relationships/slideLayout" Target="../slideLayouts/slideLayout285.xml"/><Relationship Id="rId19" Type="http://schemas.openxmlformats.org/officeDocument/2006/relationships/slideLayout" Target="../slideLayouts/slideLayout294.xml"/><Relationship Id="rId4" Type="http://schemas.openxmlformats.org/officeDocument/2006/relationships/slideLayout" Target="../slideLayouts/slideLayout279.xml"/><Relationship Id="rId9" Type="http://schemas.openxmlformats.org/officeDocument/2006/relationships/slideLayout" Target="../slideLayouts/slideLayout284.xml"/><Relationship Id="rId14" Type="http://schemas.openxmlformats.org/officeDocument/2006/relationships/slideLayout" Target="../slideLayouts/slideLayout28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theme" Target="../theme/theme2.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image" Target="../media/image5.emf"/></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slideLayout" Target="../slideLayouts/slideLayout40.xml"/><Relationship Id="rId18" Type="http://schemas.openxmlformats.org/officeDocument/2006/relationships/slideLayout" Target="../slideLayouts/slideLayout45.xml"/><Relationship Id="rId26" Type="http://schemas.openxmlformats.org/officeDocument/2006/relationships/slideLayout" Target="../slideLayouts/slideLayout53.xml"/><Relationship Id="rId39" Type="http://schemas.openxmlformats.org/officeDocument/2006/relationships/image" Target="../media/image8.emf"/><Relationship Id="rId3" Type="http://schemas.openxmlformats.org/officeDocument/2006/relationships/slideLayout" Target="../slideLayouts/slideLayout30.xml"/><Relationship Id="rId21" Type="http://schemas.openxmlformats.org/officeDocument/2006/relationships/slideLayout" Target="../slideLayouts/slideLayout48.xml"/><Relationship Id="rId34" Type="http://schemas.openxmlformats.org/officeDocument/2006/relationships/slideLayout" Target="../slideLayouts/slideLayout61.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17" Type="http://schemas.openxmlformats.org/officeDocument/2006/relationships/slideLayout" Target="../slideLayouts/slideLayout44.xml"/><Relationship Id="rId25" Type="http://schemas.openxmlformats.org/officeDocument/2006/relationships/slideLayout" Target="../slideLayouts/slideLayout52.xml"/><Relationship Id="rId33" Type="http://schemas.openxmlformats.org/officeDocument/2006/relationships/slideLayout" Target="../slideLayouts/slideLayout60.xml"/><Relationship Id="rId38" Type="http://schemas.openxmlformats.org/officeDocument/2006/relationships/theme" Target="../theme/theme3.xml"/><Relationship Id="rId2" Type="http://schemas.openxmlformats.org/officeDocument/2006/relationships/slideLayout" Target="../slideLayouts/slideLayout29.xml"/><Relationship Id="rId16" Type="http://schemas.openxmlformats.org/officeDocument/2006/relationships/slideLayout" Target="../slideLayouts/slideLayout43.xml"/><Relationship Id="rId20" Type="http://schemas.openxmlformats.org/officeDocument/2006/relationships/slideLayout" Target="../slideLayouts/slideLayout47.xml"/><Relationship Id="rId29" Type="http://schemas.openxmlformats.org/officeDocument/2006/relationships/slideLayout" Target="../slideLayouts/slideLayout56.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24" Type="http://schemas.openxmlformats.org/officeDocument/2006/relationships/slideLayout" Target="../slideLayouts/slideLayout51.xml"/><Relationship Id="rId32" Type="http://schemas.openxmlformats.org/officeDocument/2006/relationships/slideLayout" Target="../slideLayouts/slideLayout59.xml"/><Relationship Id="rId37" Type="http://schemas.openxmlformats.org/officeDocument/2006/relationships/slideLayout" Target="../slideLayouts/slideLayout64.xml"/><Relationship Id="rId5" Type="http://schemas.openxmlformats.org/officeDocument/2006/relationships/slideLayout" Target="../slideLayouts/slideLayout32.xml"/><Relationship Id="rId15" Type="http://schemas.openxmlformats.org/officeDocument/2006/relationships/slideLayout" Target="../slideLayouts/slideLayout42.xml"/><Relationship Id="rId23" Type="http://schemas.openxmlformats.org/officeDocument/2006/relationships/slideLayout" Target="../slideLayouts/slideLayout50.xml"/><Relationship Id="rId28" Type="http://schemas.openxmlformats.org/officeDocument/2006/relationships/slideLayout" Target="../slideLayouts/slideLayout55.xml"/><Relationship Id="rId36" Type="http://schemas.openxmlformats.org/officeDocument/2006/relationships/slideLayout" Target="../slideLayouts/slideLayout63.xml"/><Relationship Id="rId10" Type="http://schemas.openxmlformats.org/officeDocument/2006/relationships/slideLayout" Target="../slideLayouts/slideLayout37.xml"/><Relationship Id="rId19" Type="http://schemas.openxmlformats.org/officeDocument/2006/relationships/slideLayout" Target="../slideLayouts/slideLayout46.xml"/><Relationship Id="rId31" Type="http://schemas.openxmlformats.org/officeDocument/2006/relationships/slideLayout" Target="../slideLayouts/slideLayout58.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slideLayout" Target="../slideLayouts/slideLayout41.xml"/><Relationship Id="rId22" Type="http://schemas.openxmlformats.org/officeDocument/2006/relationships/slideLayout" Target="../slideLayouts/slideLayout49.xml"/><Relationship Id="rId27" Type="http://schemas.openxmlformats.org/officeDocument/2006/relationships/slideLayout" Target="../slideLayouts/slideLayout54.xml"/><Relationship Id="rId30" Type="http://schemas.openxmlformats.org/officeDocument/2006/relationships/slideLayout" Target="../slideLayouts/slideLayout57.xml"/><Relationship Id="rId35" Type="http://schemas.openxmlformats.org/officeDocument/2006/relationships/slideLayout" Target="../slideLayouts/slideLayout6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2.xml"/><Relationship Id="rId13" Type="http://schemas.openxmlformats.org/officeDocument/2006/relationships/slideLayout" Target="../slideLayouts/slideLayout77.xml"/><Relationship Id="rId18" Type="http://schemas.openxmlformats.org/officeDocument/2006/relationships/slideLayout" Target="../slideLayouts/slideLayout82.xml"/><Relationship Id="rId26" Type="http://schemas.openxmlformats.org/officeDocument/2006/relationships/slideLayout" Target="../slideLayouts/slideLayout90.xml"/><Relationship Id="rId3" Type="http://schemas.openxmlformats.org/officeDocument/2006/relationships/slideLayout" Target="../slideLayouts/slideLayout67.xml"/><Relationship Id="rId21" Type="http://schemas.openxmlformats.org/officeDocument/2006/relationships/slideLayout" Target="../slideLayouts/slideLayout85.xml"/><Relationship Id="rId7" Type="http://schemas.openxmlformats.org/officeDocument/2006/relationships/slideLayout" Target="../slideLayouts/slideLayout71.xml"/><Relationship Id="rId12" Type="http://schemas.openxmlformats.org/officeDocument/2006/relationships/slideLayout" Target="../slideLayouts/slideLayout76.xml"/><Relationship Id="rId17" Type="http://schemas.openxmlformats.org/officeDocument/2006/relationships/slideLayout" Target="../slideLayouts/slideLayout81.xml"/><Relationship Id="rId25" Type="http://schemas.openxmlformats.org/officeDocument/2006/relationships/slideLayout" Target="../slideLayouts/slideLayout89.xml"/><Relationship Id="rId33" Type="http://schemas.openxmlformats.org/officeDocument/2006/relationships/image" Target="../media/image8.emf"/><Relationship Id="rId2" Type="http://schemas.openxmlformats.org/officeDocument/2006/relationships/slideLayout" Target="../slideLayouts/slideLayout66.xml"/><Relationship Id="rId16" Type="http://schemas.openxmlformats.org/officeDocument/2006/relationships/slideLayout" Target="../slideLayouts/slideLayout80.xml"/><Relationship Id="rId20" Type="http://schemas.openxmlformats.org/officeDocument/2006/relationships/slideLayout" Target="../slideLayouts/slideLayout84.xml"/><Relationship Id="rId29" Type="http://schemas.openxmlformats.org/officeDocument/2006/relationships/slideLayout" Target="../slideLayouts/slideLayout93.xml"/><Relationship Id="rId1" Type="http://schemas.openxmlformats.org/officeDocument/2006/relationships/slideLayout" Target="../slideLayouts/slideLayout65.xml"/><Relationship Id="rId6" Type="http://schemas.openxmlformats.org/officeDocument/2006/relationships/slideLayout" Target="../slideLayouts/slideLayout70.xml"/><Relationship Id="rId11" Type="http://schemas.openxmlformats.org/officeDocument/2006/relationships/slideLayout" Target="../slideLayouts/slideLayout75.xml"/><Relationship Id="rId24" Type="http://schemas.openxmlformats.org/officeDocument/2006/relationships/slideLayout" Target="../slideLayouts/slideLayout88.xml"/><Relationship Id="rId32" Type="http://schemas.openxmlformats.org/officeDocument/2006/relationships/theme" Target="../theme/theme4.xml"/><Relationship Id="rId5" Type="http://schemas.openxmlformats.org/officeDocument/2006/relationships/slideLayout" Target="../slideLayouts/slideLayout69.xml"/><Relationship Id="rId15" Type="http://schemas.openxmlformats.org/officeDocument/2006/relationships/slideLayout" Target="../slideLayouts/slideLayout79.xml"/><Relationship Id="rId23" Type="http://schemas.openxmlformats.org/officeDocument/2006/relationships/slideLayout" Target="../slideLayouts/slideLayout87.xml"/><Relationship Id="rId28" Type="http://schemas.openxmlformats.org/officeDocument/2006/relationships/slideLayout" Target="../slideLayouts/slideLayout92.xml"/><Relationship Id="rId10" Type="http://schemas.openxmlformats.org/officeDocument/2006/relationships/slideLayout" Target="../slideLayouts/slideLayout74.xml"/><Relationship Id="rId19" Type="http://schemas.openxmlformats.org/officeDocument/2006/relationships/slideLayout" Target="../slideLayouts/slideLayout83.xml"/><Relationship Id="rId31" Type="http://schemas.openxmlformats.org/officeDocument/2006/relationships/slideLayout" Target="../slideLayouts/slideLayout95.xml"/><Relationship Id="rId4" Type="http://schemas.openxmlformats.org/officeDocument/2006/relationships/slideLayout" Target="../slideLayouts/slideLayout68.xml"/><Relationship Id="rId9" Type="http://schemas.openxmlformats.org/officeDocument/2006/relationships/slideLayout" Target="../slideLayouts/slideLayout73.xml"/><Relationship Id="rId14" Type="http://schemas.openxmlformats.org/officeDocument/2006/relationships/slideLayout" Target="../slideLayouts/slideLayout78.xml"/><Relationship Id="rId22" Type="http://schemas.openxmlformats.org/officeDocument/2006/relationships/slideLayout" Target="../slideLayouts/slideLayout86.xml"/><Relationship Id="rId27" Type="http://schemas.openxmlformats.org/officeDocument/2006/relationships/slideLayout" Target="../slideLayouts/slideLayout91.xml"/><Relationship Id="rId30" Type="http://schemas.openxmlformats.org/officeDocument/2006/relationships/slideLayout" Target="../slideLayouts/slideLayout9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03.xml"/><Relationship Id="rId13" Type="http://schemas.openxmlformats.org/officeDocument/2006/relationships/slideLayout" Target="../slideLayouts/slideLayout108.xml"/><Relationship Id="rId18" Type="http://schemas.openxmlformats.org/officeDocument/2006/relationships/slideLayout" Target="../slideLayouts/slideLayout113.xml"/><Relationship Id="rId26" Type="http://schemas.openxmlformats.org/officeDocument/2006/relationships/theme" Target="../theme/theme5.xml"/><Relationship Id="rId3" Type="http://schemas.openxmlformats.org/officeDocument/2006/relationships/slideLayout" Target="../slideLayouts/slideLayout98.xml"/><Relationship Id="rId21" Type="http://schemas.openxmlformats.org/officeDocument/2006/relationships/slideLayout" Target="../slideLayouts/slideLayout116.xml"/><Relationship Id="rId7" Type="http://schemas.openxmlformats.org/officeDocument/2006/relationships/slideLayout" Target="../slideLayouts/slideLayout102.xml"/><Relationship Id="rId12" Type="http://schemas.openxmlformats.org/officeDocument/2006/relationships/slideLayout" Target="../slideLayouts/slideLayout107.xml"/><Relationship Id="rId17" Type="http://schemas.openxmlformats.org/officeDocument/2006/relationships/slideLayout" Target="../slideLayouts/slideLayout112.xml"/><Relationship Id="rId25" Type="http://schemas.openxmlformats.org/officeDocument/2006/relationships/slideLayout" Target="../slideLayouts/slideLayout120.xml"/><Relationship Id="rId2" Type="http://schemas.openxmlformats.org/officeDocument/2006/relationships/slideLayout" Target="../slideLayouts/slideLayout97.xml"/><Relationship Id="rId16" Type="http://schemas.openxmlformats.org/officeDocument/2006/relationships/slideLayout" Target="../slideLayouts/slideLayout111.xml"/><Relationship Id="rId20" Type="http://schemas.openxmlformats.org/officeDocument/2006/relationships/slideLayout" Target="../slideLayouts/slideLayout115.xml"/><Relationship Id="rId1" Type="http://schemas.openxmlformats.org/officeDocument/2006/relationships/slideLayout" Target="../slideLayouts/slideLayout96.xml"/><Relationship Id="rId6" Type="http://schemas.openxmlformats.org/officeDocument/2006/relationships/slideLayout" Target="../slideLayouts/slideLayout101.xml"/><Relationship Id="rId11" Type="http://schemas.openxmlformats.org/officeDocument/2006/relationships/slideLayout" Target="../slideLayouts/slideLayout106.xml"/><Relationship Id="rId24" Type="http://schemas.openxmlformats.org/officeDocument/2006/relationships/slideLayout" Target="../slideLayouts/slideLayout119.xml"/><Relationship Id="rId5" Type="http://schemas.openxmlformats.org/officeDocument/2006/relationships/slideLayout" Target="../slideLayouts/slideLayout100.xml"/><Relationship Id="rId15" Type="http://schemas.openxmlformats.org/officeDocument/2006/relationships/slideLayout" Target="../slideLayouts/slideLayout110.xml"/><Relationship Id="rId23" Type="http://schemas.openxmlformats.org/officeDocument/2006/relationships/slideLayout" Target="../slideLayouts/slideLayout118.xml"/><Relationship Id="rId10" Type="http://schemas.openxmlformats.org/officeDocument/2006/relationships/slideLayout" Target="../slideLayouts/slideLayout105.xml"/><Relationship Id="rId19" Type="http://schemas.openxmlformats.org/officeDocument/2006/relationships/slideLayout" Target="../slideLayouts/slideLayout114.xml"/><Relationship Id="rId4" Type="http://schemas.openxmlformats.org/officeDocument/2006/relationships/slideLayout" Target="../slideLayouts/slideLayout99.xml"/><Relationship Id="rId9" Type="http://schemas.openxmlformats.org/officeDocument/2006/relationships/slideLayout" Target="../slideLayouts/slideLayout104.xml"/><Relationship Id="rId14" Type="http://schemas.openxmlformats.org/officeDocument/2006/relationships/slideLayout" Target="../slideLayouts/slideLayout109.xml"/><Relationship Id="rId22" Type="http://schemas.openxmlformats.org/officeDocument/2006/relationships/slideLayout" Target="../slideLayouts/slideLayout117.xml"/><Relationship Id="rId27" Type="http://schemas.openxmlformats.org/officeDocument/2006/relationships/image" Target="../media/image29.emf"/></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28.xml"/><Relationship Id="rId13" Type="http://schemas.openxmlformats.org/officeDocument/2006/relationships/slideLayout" Target="../slideLayouts/slideLayout133.xml"/><Relationship Id="rId18" Type="http://schemas.openxmlformats.org/officeDocument/2006/relationships/slideLayout" Target="../slideLayouts/slideLayout138.xml"/><Relationship Id="rId3" Type="http://schemas.openxmlformats.org/officeDocument/2006/relationships/slideLayout" Target="../slideLayouts/slideLayout123.xml"/><Relationship Id="rId21" Type="http://schemas.openxmlformats.org/officeDocument/2006/relationships/theme" Target="../theme/theme6.xml"/><Relationship Id="rId7" Type="http://schemas.openxmlformats.org/officeDocument/2006/relationships/slideLayout" Target="../slideLayouts/slideLayout127.xml"/><Relationship Id="rId12" Type="http://schemas.openxmlformats.org/officeDocument/2006/relationships/slideLayout" Target="../slideLayouts/slideLayout132.xml"/><Relationship Id="rId17" Type="http://schemas.openxmlformats.org/officeDocument/2006/relationships/slideLayout" Target="../slideLayouts/slideLayout137.xml"/><Relationship Id="rId2" Type="http://schemas.openxmlformats.org/officeDocument/2006/relationships/slideLayout" Target="../slideLayouts/slideLayout122.xml"/><Relationship Id="rId16" Type="http://schemas.openxmlformats.org/officeDocument/2006/relationships/slideLayout" Target="../slideLayouts/slideLayout136.xml"/><Relationship Id="rId20" Type="http://schemas.openxmlformats.org/officeDocument/2006/relationships/slideLayout" Target="../slideLayouts/slideLayout140.xml"/><Relationship Id="rId1" Type="http://schemas.openxmlformats.org/officeDocument/2006/relationships/slideLayout" Target="../slideLayouts/slideLayout121.xml"/><Relationship Id="rId6" Type="http://schemas.openxmlformats.org/officeDocument/2006/relationships/slideLayout" Target="../slideLayouts/slideLayout126.xml"/><Relationship Id="rId11" Type="http://schemas.openxmlformats.org/officeDocument/2006/relationships/slideLayout" Target="../slideLayouts/slideLayout131.xml"/><Relationship Id="rId5" Type="http://schemas.openxmlformats.org/officeDocument/2006/relationships/slideLayout" Target="../slideLayouts/slideLayout125.xml"/><Relationship Id="rId15" Type="http://schemas.openxmlformats.org/officeDocument/2006/relationships/slideLayout" Target="../slideLayouts/slideLayout135.xml"/><Relationship Id="rId10" Type="http://schemas.openxmlformats.org/officeDocument/2006/relationships/slideLayout" Target="../slideLayouts/slideLayout130.xml"/><Relationship Id="rId19" Type="http://schemas.openxmlformats.org/officeDocument/2006/relationships/slideLayout" Target="../slideLayouts/slideLayout139.xml"/><Relationship Id="rId4" Type="http://schemas.openxmlformats.org/officeDocument/2006/relationships/slideLayout" Target="../slideLayouts/slideLayout124.xml"/><Relationship Id="rId9" Type="http://schemas.openxmlformats.org/officeDocument/2006/relationships/slideLayout" Target="../slideLayouts/slideLayout129.xml"/><Relationship Id="rId14" Type="http://schemas.openxmlformats.org/officeDocument/2006/relationships/slideLayout" Target="../slideLayouts/slideLayout13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48.xml"/><Relationship Id="rId13" Type="http://schemas.openxmlformats.org/officeDocument/2006/relationships/slideLayout" Target="../slideLayouts/slideLayout153.xml"/><Relationship Id="rId18" Type="http://schemas.openxmlformats.org/officeDocument/2006/relationships/slideLayout" Target="../slideLayouts/slideLayout158.xml"/><Relationship Id="rId26" Type="http://schemas.openxmlformats.org/officeDocument/2006/relationships/slideLayout" Target="../slideLayouts/slideLayout166.xml"/><Relationship Id="rId39" Type="http://schemas.openxmlformats.org/officeDocument/2006/relationships/slideLayout" Target="../slideLayouts/slideLayout179.xml"/><Relationship Id="rId3" Type="http://schemas.openxmlformats.org/officeDocument/2006/relationships/slideLayout" Target="../slideLayouts/slideLayout143.xml"/><Relationship Id="rId21" Type="http://schemas.openxmlformats.org/officeDocument/2006/relationships/slideLayout" Target="../slideLayouts/slideLayout161.xml"/><Relationship Id="rId34" Type="http://schemas.openxmlformats.org/officeDocument/2006/relationships/slideLayout" Target="../slideLayouts/slideLayout174.xml"/><Relationship Id="rId42" Type="http://schemas.openxmlformats.org/officeDocument/2006/relationships/image" Target="../media/image43.png"/><Relationship Id="rId7" Type="http://schemas.openxmlformats.org/officeDocument/2006/relationships/slideLayout" Target="../slideLayouts/slideLayout147.xml"/><Relationship Id="rId12" Type="http://schemas.openxmlformats.org/officeDocument/2006/relationships/slideLayout" Target="../slideLayouts/slideLayout152.xml"/><Relationship Id="rId17" Type="http://schemas.openxmlformats.org/officeDocument/2006/relationships/slideLayout" Target="../slideLayouts/slideLayout157.xml"/><Relationship Id="rId25" Type="http://schemas.openxmlformats.org/officeDocument/2006/relationships/slideLayout" Target="../slideLayouts/slideLayout165.xml"/><Relationship Id="rId33" Type="http://schemas.openxmlformats.org/officeDocument/2006/relationships/slideLayout" Target="../slideLayouts/slideLayout173.xml"/><Relationship Id="rId38" Type="http://schemas.openxmlformats.org/officeDocument/2006/relationships/slideLayout" Target="../slideLayouts/slideLayout178.xml"/><Relationship Id="rId2" Type="http://schemas.openxmlformats.org/officeDocument/2006/relationships/slideLayout" Target="../slideLayouts/slideLayout142.xml"/><Relationship Id="rId16" Type="http://schemas.openxmlformats.org/officeDocument/2006/relationships/slideLayout" Target="../slideLayouts/slideLayout156.xml"/><Relationship Id="rId20" Type="http://schemas.openxmlformats.org/officeDocument/2006/relationships/slideLayout" Target="../slideLayouts/slideLayout160.xml"/><Relationship Id="rId29" Type="http://schemas.openxmlformats.org/officeDocument/2006/relationships/slideLayout" Target="../slideLayouts/slideLayout169.xml"/><Relationship Id="rId41" Type="http://schemas.openxmlformats.org/officeDocument/2006/relationships/theme" Target="../theme/theme7.xml"/><Relationship Id="rId1" Type="http://schemas.openxmlformats.org/officeDocument/2006/relationships/slideLayout" Target="../slideLayouts/slideLayout141.xml"/><Relationship Id="rId6" Type="http://schemas.openxmlformats.org/officeDocument/2006/relationships/slideLayout" Target="../slideLayouts/slideLayout146.xml"/><Relationship Id="rId11" Type="http://schemas.openxmlformats.org/officeDocument/2006/relationships/slideLayout" Target="../slideLayouts/slideLayout151.xml"/><Relationship Id="rId24" Type="http://schemas.openxmlformats.org/officeDocument/2006/relationships/slideLayout" Target="../slideLayouts/slideLayout164.xml"/><Relationship Id="rId32" Type="http://schemas.openxmlformats.org/officeDocument/2006/relationships/slideLayout" Target="../slideLayouts/slideLayout172.xml"/><Relationship Id="rId37" Type="http://schemas.openxmlformats.org/officeDocument/2006/relationships/slideLayout" Target="../slideLayouts/slideLayout177.xml"/><Relationship Id="rId40" Type="http://schemas.openxmlformats.org/officeDocument/2006/relationships/slideLayout" Target="../slideLayouts/slideLayout180.xml"/><Relationship Id="rId5" Type="http://schemas.openxmlformats.org/officeDocument/2006/relationships/slideLayout" Target="../slideLayouts/slideLayout145.xml"/><Relationship Id="rId15" Type="http://schemas.openxmlformats.org/officeDocument/2006/relationships/slideLayout" Target="../slideLayouts/slideLayout155.xml"/><Relationship Id="rId23" Type="http://schemas.openxmlformats.org/officeDocument/2006/relationships/slideLayout" Target="../slideLayouts/slideLayout163.xml"/><Relationship Id="rId28" Type="http://schemas.openxmlformats.org/officeDocument/2006/relationships/slideLayout" Target="../slideLayouts/slideLayout168.xml"/><Relationship Id="rId36" Type="http://schemas.openxmlformats.org/officeDocument/2006/relationships/slideLayout" Target="../slideLayouts/slideLayout176.xml"/><Relationship Id="rId10" Type="http://schemas.openxmlformats.org/officeDocument/2006/relationships/slideLayout" Target="../slideLayouts/slideLayout150.xml"/><Relationship Id="rId19" Type="http://schemas.openxmlformats.org/officeDocument/2006/relationships/slideLayout" Target="../slideLayouts/slideLayout159.xml"/><Relationship Id="rId31" Type="http://schemas.openxmlformats.org/officeDocument/2006/relationships/slideLayout" Target="../slideLayouts/slideLayout171.xml"/><Relationship Id="rId4" Type="http://schemas.openxmlformats.org/officeDocument/2006/relationships/slideLayout" Target="../slideLayouts/slideLayout144.xml"/><Relationship Id="rId9" Type="http://schemas.openxmlformats.org/officeDocument/2006/relationships/slideLayout" Target="../slideLayouts/slideLayout149.xml"/><Relationship Id="rId14" Type="http://schemas.openxmlformats.org/officeDocument/2006/relationships/slideLayout" Target="../slideLayouts/slideLayout154.xml"/><Relationship Id="rId22" Type="http://schemas.openxmlformats.org/officeDocument/2006/relationships/slideLayout" Target="../slideLayouts/slideLayout162.xml"/><Relationship Id="rId27" Type="http://schemas.openxmlformats.org/officeDocument/2006/relationships/slideLayout" Target="../slideLayouts/slideLayout167.xml"/><Relationship Id="rId30" Type="http://schemas.openxmlformats.org/officeDocument/2006/relationships/slideLayout" Target="../slideLayouts/slideLayout170.xml"/><Relationship Id="rId35" Type="http://schemas.openxmlformats.org/officeDocument/2006/relationships/slideLayout" Target="../slideLayouts/slideLayout175.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88.xml"/><Relationship Id="rId13" Type="http://schemas.openxmlformats.org/officeDocument/2006/relationships/slideLayout" Target="../slideLayouts/slideLayout193.xml"/><Relationship Id="rId18" Type="http://schemas.openxmlformats.org/officeDocument/2006/relationships/slideLayout" Target="../slideLayouts/slideLayout198.xml"/><Relationship Id="rId26" Type="http://schemas.openxmlformats.org/officeDocument/2006/relationships/slideLayout" Target="../slideLayouts/slideLayout206.xml"/><Relationship Id="rId39" Type="http://schemas.openxmlformats.org/officeDocument/2006/relationships/slideLayout" Target="../slideLayouts/slideLayout219.xml"/><Relationship Id="rId3" Type="http://schemas.openxmlformats.org/officeDocument/2006/relationships/slideLayout" Target="../slideLayouts/slideLayout183.xml"/><Relationship Id="rId21" Type="http://schemas.openxmlformats.org/officeDocument/2006/relationships/slideLayout" Target="../slideLayouts/slideLayout201.xml"/><Relationship Id="rId34" Type="http://schemas.openxmlformats.org/officeDocument/2006/relationships/slideLayout" Target="../slideLayouts/slideLayout214.xml"/><Relationship Id="rId42" Type="http://schemas.openxmlformats.org/officeDocument/2006/relationships/slideLayout" Target="../slideLayouts/slideLayout222.xml"/><Relationship Id="rId7" Type="http://schemas.openxmlformats.org/officeDocument/2006/relationships/slideLayout" Target="../slideLayouts/slideLayout187.xml"/><Relationship Id="rId12" Type="http://schemas.openxmlformats.org/officeDocument/2006/relationships/slideLayout" Target="../slideLayouts/slideLayout192.xml"/><Relationship Id="rId17" Type="http://schemas.openxmlformats.org/officeDocument/2006/relationships/slideLayout" Target="../slideLayouts/slideLayout197.xml"/><Relationship Id="rId25" Type="http://schemas.openxmlformats.org/officeDocument/2006/relationships/slideLayout" Target="../slideLayouts/slideLayout205.xml"/><Relationship Id="rId33" Type="http://schemas.openxmlformats.org/officeDocument/2006/relationships/slideLayout" Target="../slideLayouts/slideLayout213.xml"/><Relationship Id="rId38" Type="http://schemas.openxmlformats.org/officeDocument/2006/relationships/slideLayout" Target="../slideLayouts/slideLayout218.xml"/><Relationship Id="rId2" Type="http://schemas.openxmlformats.org/officeDocument/2006/relationships/slideLayout" Target="../slideLayouts/slideLayout182.xml"/><Relationship Id="rId16" Type="http://schemas.openxmlformats.org/officeDocument/2006/relationships/slideLayout" Target="../slideLayouts/slideLayout196.xml"/><Relationship Id="rId20" Type="http://schemas.openxmlformats.org/officeDocument/2006/relationships/slideLayout" Target="../slideLayouts/slideLayout200.xml"/><Relationship Id="rId29" Type="http://schemas.openxmlformats.org/officeDocument/2006/relationships/slideLayout" Target="../slideLayouts/slideLayout209.xml"/><Relationship Id="rId41" Type="http://schemas.openxmlformats.org/officeDocument/2006/relationships/slideLayout" Target="../slideLayouts/slideLayout221.xml"/><Relationship Id="rId1" Type="http://schemas.openxmlformats.org/officeDocument/2006/relationships/slideLayout" Target="../slideLayouts/slideLayout181.xml"/><Relationship Id="rId6" Type="http://schemas.openxmlformats.org/officeDocument/2006/relationships/slideLayout" Target="../slideLayouts/slideLayout186.xml"/><Relationship Id="rId11" Type="http://schemas.openxmlformats.org/officeDocument/2006/relationships/slideLayout" Target="../slideLayouts/slideLayout191.xml"/><Relationship Id="rId24" Type="http://schemas.openxmlformats.org/officeDocument/2006/relationships/slideLayout" Target="../slideLayouts/slideLayout204.xml"/><Relationship Id="rId32" Type="http://schemas.openxmlformats.org/officeDocument/2006/relationships/slideLayout" Target="../slideLayouts/slideLayout212.xml"/><Relationship Id="rId37" Type="http://schemas.openxmlformats.org/officeDocument/2006/relationships/slideLayout" Target="../slideLayouts/slideLayout217.xml"/><Relationship Id="rId40" Type="http://schemas.openxmlformats.org/officeDocument/2006/relationships/slideLayout" Target="../slideLayouts/slideLayout220.xml"/><Relationship Id="rId5" Type="http://schemas.openxmlformats.org/officeDocument/2006/relationships/slideLayout" Target="../slideLayouts/slideLayout185.xml"/><Relationship Id="rId15" Type="http://schemas.openxmlformats.org/officeDocument/2006/relationships/slideLayout" Target="../slideLayouts/slideLayout195.xml"/><Relationship Id="rId23" Type="http://schemas.openxmlformats.org/officeDocument/2006/relationships/slideLayout" Target="../slideLayouts/slideLayout203.xml"/><Relationship Id="rId28" Type="http://schemas.openxmlformats.org/officeDocument/2006/relationships/slideLayout" Target="../slideLayouts/slideLayout208.xml"/><Relationship Id="rId36" Type="http://schemas.openxmlformats.org/officeDocument/2006/relationships/slideLayout" Target="../slideLayouts/slideLayout216.xml"/><Relationship Id="rId10" Type="http://schemas.openxmlformats.org/officeDocument/2006/relationships/slideLayout" Target="../slideLayouts/slideLayout190.xml"/><Relationship Id="rId19" Type="http://schemas.openxmlformats.org/officeDocument/2006/relationships/slideLayout" Target="../slideLayouts/slideLayout199.xml"/><Relationship Id="rId31" Type="http://schemas.openxmlformats.org/officeDocument/2006/relationships/slideLayout" Target="../slideLayouts/slideLayout211.xml"/><Relationship Id="rId4" Type="http://schemas.openxmlformats.org/officeDocument/2006/relationships/slideLayout" Target="../slideLayouts/slideLayout184.xml"/><Relationship Id="rId9" Type="http://schemas.openxmlformats.org/officeDocument/2006/relationships/slideLayout" Target="../slideLayouts/slideLayout189.xml"/><Relationship Id="rId14" Type="http://schemas.openxmlformats.org/officeDocument/2006/relationships/slideLayout" Target="../slideLayouts/slideLayout194.xml"/><Relationship Id="rId22" Type="http://schemas.openxmlformats.org/officeDocument/2006/relationships/slideLayout" Target="../slideLayouts/slideLayout202.xml"/><Relationship Id="rId27" Type="http://schemas.openxmlformats.org/officeDocument/2006/relationships/slideLayout" Target="../slideLayouts/slideLayout207.xml"/><Relationship Id="rId30" Type="http://schemas.openxmlformats.org/officeDocument/2006/relationships/slideLayout" Target="../slideLayouts/slideLayout210.xml"/><Relationship Id="rId35" Type="http://schemas.openxmlformats.org/officeDocument/2006/relationships/slideLayout" Target="../slideLayouts/slideLayout215.xml"/><Relationship Id="rId43"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230.xml"/><Relationship Id="rId13" Type="http://schemas.openxmlformats.org/officeDocument/2006/relationships/slideLayout" Target="../slideLayouts/slideLayout235.xml"/><Relationship Id="rId18" Type="http://schemas.openxmlformats.org/officeDocument/2006/relationships/slideLayout" Target="../slideLayouts/slideLayout240.xml"/><Relationship Id="rId3" Type="http://schemas.openxmlformats.org/officeDocument/2006/relationships/slideLayout" Target="../slideLayouts/slideLayout225.xml"/><Relationship Id="rId21" Type="http://schemas.openxmlformats.org/officeDocument/2006/relationships/slideLayout" Target="../slideLayouts/slideLayout243.xml"/><Relationship Id="rId7" Type="http://schemas.openxmlformats.org/officeDocument/2006/relationships/slideLayout" Target="../slideLayouts/slideLayout229.xml"/><Relationship Id="rId12" Type="http://schemas.openxmlformats.org/officeDocument/2006/relationships/slideLayout" Target="../slideLayouts/slideLayout234.xml"/><Relationship Id="rId17" Type="http://schemas.openxmlformats.org/officeDocument/2006/relationships/slideLayout" Target="../slideLayouts/slideLayout239.xml"/><Relationship Id="rId2" Type="http://schemas.openxmlformats.org/officeDocument/2006/relationships/slideLayout" Target="../slideLayouts/slideLayout224.xml"/><Relationship Id="rId16" Type="http://schemas.openxmlformats.org/officeDocument/2006/relationships/slideLayout" Target="../slideLayouts/slideLayout238.xml"/><Relationship Id="rId20" Type="http://schemas.openxmlformats.org/officeDocument/2006/relationships/slideLayout" Target="../slideLayouts/slideLayout242.xml"/><Relationship Id="rId1" Type="http://schemas.openxmlformats.org/officeDocument/2006/relationships/slideLayout" Target="../slideLayouts/slideLayout223.xml"/><Relationship Id="rId6" Type="http://schemas.openxmlformats.org/officeDocument/2006/relationships/slideLayout" Target="../slideLayouts/slideLayout228.xml"/><Relationship Id="rId11" Type="http://schemas.openxmlformats.org/officeDocument/2006/relationships/slideLayout" Target="../slideLayouts/slideLayout233.xml"/><Relationship Id="rId24" Type="http://schemas.openxmlformats.org/officeDocument/2006/relationships/image" Target="../media/image5.emf"/><Relationship Id="rId5" Type="http://schemas.openxmlformats.org/officeDocument/2006/relationships/slideLayout" Target="../slideLayouts/slideLayout227.xml"/><Relationship Id="rId15" Type="http://schemas.openxmlformats.org/officeDocument/2006/relationships/slideLayout" Target="../slideLayouts/slideLayout237.xml"/><Relationship Id="rId23" Type="http://schemas.openxmlformats.org/officeDocument/2006/relationships/theme" Target="../theme/theme9.xml"/><Relationship Id="rId10" Type="http://schemas.openxmlformats.org/officeDocument/2006/relationships/slideLayout" Target="../slideLayouts/slideLayout232.xml"/><Relationship Id="rId19" Type="http://schemas.openxmlformats.org/officeDocument/2006/relationships/slideLayout" Target="../slideLayouts/slideLayout241.xml"/><Relationship Id="rId4" Type="http://schemas.openxmlformats.org/officeDocument/2006/relationships/slideLayout" Target="../slideLayouts/slideLayout226.xml"/><Relationship Id="rId9" Type="http://schemas.openxmlformats.org/officeDocument/2006/relationships/slideLayout" Target="../slideLayouts/slideLayout231.xml"/><Relationship Id="rId14" Type="http://schemas.openxmlformats.org/officeDocument/2006/relationships/slideLayout" Target="../slideLayouts/slideLayout236.xml"/><Relationship Id="rId22" Type="http://schemas.openxmlformats.org/officeDocument/2006/relationships/slideLayout" Target="../slideLayouts/slideLayout24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A3D687-A5EA-4D96-A85D-D2D9D04AD70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51AAEAB5-DC0C-426A-B60D-5262A15FE10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F65D7CD-6EA3-4722-A34D-7411B979EEE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94C087B-338C-4182-AF63-7FDC88A654E5}" type="datetimeFigureOut">
              <a:rPr lang="en-GB" smtClean="0"/>
              <a:t>14/05/2020</a:t>
            </a:fld>
            <a:endParaRPr lang="en-GB"/>
          </a:p>
        </p:txBody>
      </p:sp>
      <p:sp>
        <p:nvSpPr>
          <p:cNvPr id="5" name="Footer Placeholder 4">
            <a:extLst>
              <a:ext uri="{FF2B5EF4-FFF2-40B4-BE49-F238E27FC236}">
                <a16:creationId xmlns:a16="http://schemas.microsoft.com/office/drawing/2014/main" id="{B38C7240-C5F2-45C9-B23A-C12308473BC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4F05E035-D116-4AEA-AD4B-404CAA7A956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02F0A34-BAD1-4950-8C8E-B7187CF3EDFA}" type="slidenum">
              <a:rPr lang="en-GB" smtClean="0"/>
              <a:t>‹#›</a:t>
            </a:fld>
            <a:endParaRPr lang="en-GB"/>
          </a:p>
        </p:txBody>
      </p:sp>
    </p:spTree>
    <p:extLst>
      <p:ext uri="{BB962C8B-B14F-4D97-AF65-F5344CB8AC3E}">
        <p14:creationId xmlns:p14="http://schemas.microsoft.com/office/powerpoint/2010/main" val="33534024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2" r:id="rId13"/>
    <p:sldLayoutId id="2147483759" r:id="rId14"/>
    <p:sldLayoutId id="2147483760"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1553717" y="1891029"/>
            <a:ext cx="1024889" cy="360680"/>
          </a:xfrm>
          <a:prstGeom prst="rect">
            <a:avLst/>
          </a:prstGeom>
        </p:spPr>
        <p:txBody>
          <a:bodyPr wrap="square" lIns="0" tIns="0" rIns="0" bIns="0">
            <a:spAutoFit/>
          </a:bodyPr>
          <a:lstStyle>
            <a:lvl1pPr>
              <a:defRPr sz="2200" b="0" i="0">
                <a:solidFill>
                  <a:schemeClr val="bg1"/>
                </a:solidFill>
                <a:latin typeface="Trebuchet MS"/>
                <a:cs typeface="Trebuchet MS"/>
              </a:defRPr>
            </a:lvl1pPr>
          </a:lstStyle>
          <a:p>
            <a:endParaRPr/>
          </a:p>
        </p:txBody>
      </p:sp>
      <p:sp>
        <p:nvSpPr>
          <p:cNvPr id="3" name="Holder 3"/>
          <p:cNvSpPr>
            <a:spLocks noGrp="1"/>
          </p:cNvSpPr>
          <p:nvPr>
            <p:ph type="body" idx="1"/>
          </p:nvPr>
        </p:nvSpPr>
        <p:spPr>
          <a:xfrm>
            <a:off x="313690" y="2629407"/>
            <a:ext cx="11516360" cy="3759200"/>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5/14/2020</a:t>
            </a:fld>
            <a:endParaRPr lang="en-US"/>
          </a:p>
        </p:txBody>
      </p:sp>
      <p:sp>
        <p:nvSpPr>
          <p:cNvPr id="6" name="Holder 6"/>
          <p:cNvSpPr>
            <a:spLocks noGrp="1"/>
          </p:cNvSpPr>
          <p:nvPr>
            <p:ph type="sldNum" sz="quarter" idx="7"/>
          </p:nvPr>
        </p:nvSpPr>
        <p:spPr>
          <a:xfrm>
            <a:off x="8778240" y="6377940"/>
            <a:ext cx="280416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601821637"/>
      </p:ext>
    </p:extLst>
  </p:cSld>
  <p:clrMap bg1="lt1" tx1="dk1" bg2="lt2" tx2="dk2" accent1="accent1" accent2="accent2" accent3="accent3" accent4="accent4" accent5="accent5" accent6="accent6" hlink="hlink" folHlink="folHlink"/>
  <p:sldLayoutIdLst>
    <p:sldLayoutId id="2147483933" r:id="rId1"/>
    <p:sldLayoutId id="2147483934" r:id="rId2"/>
    <p:sldLayoutId id="2147483935" r:id="rId3"/>
    <p:sldLayoutId id="2147483936" r:id="rId4"/>
    <p:sldLayoutId id="2147483937" r:id="rId5"/>
    <p:sldLayoutId id="2147483966" r:id="rId6"/>
    <p:sldLayoutId id="2147483967" r:id="rId7"/>
    <p:sldLayoutId id="2147483968" r:id="rId8"/>
    <p:sldLayoutId id="2147483969" r:id="rId9"/>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89079" y="228603"/>
            <a:ext cx="11296416" cy="812531"/>
          </a:xfrm>
          <a:prstGeom prst="rect">
            <a:avLst/>
          </a:prstGeom>
        </p:spPr>
        <p:txBody>
          <a:bodyPr vert="horz" wrap="square" lIns="0" tIns="0" rIns="0" bIns="0" rtlCol="0" anchor="t">
            <a:spAutoFit/>
          </a:bodyPr>
          <a:lstStyle/>
          <a:p>
            <a:r>
              <a:rPr lang="en-US"/>
              <a:t>Click to edit Master title style</a:t>
            </a:r>
          </a:p>
        </p:txBody>
      </p:sp>
      <p:sp>
        <p:nvSpPr>
          <p:cNvPr id="3" name="Text Placeholder 2"/>
          <p:cNvSpPr>
            <a:spLocks noGrp="1"/>
          </p:cNvSpPr>
          <p:nvPr>
            <p:ph type="body" idx="1"/>
          </p:nvPr>
        </p:nvSpPr>
        <p:spPr>
          <a:xfrm>
            <a:off x="489078" y="1447802"/>
            <a:ext cx="11296417" cy="2667397"/>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28664454"/>
      </p:ext>
    </p:extLst>
  </p:cSld>
  <p:clrMap bg1="lt1" tx1="dk1" bg2="lt2" tx2="dk2" accent1="accent1" accent2="accent2" accent3="accent3" accent4="accent4" accent5="accent5" accent6="accent6" hlink="hlink" folHlink="folHlink"/>
  <p:sldLayoutIdLst>
    <p:sldLayoutId id="2147483939" r:id="rId1"/>
    <p:sldLayoutId id="2147483940" r:id="rId2"/>
    <p:sldLayoutId id="2147483941" r:id="rId3"/>
    <p:sldLayoutId id="2147483942" r:id="rId4"/>
    <p:sldLayoutId id="2147483943" r:id="rId5"/>
    <p:sldLayoutId id="2147483944" r:id="rId6"/>
    <p:sldLayoutId id="2147483945" r:id="rId7"/>
    <p:sldLayoutId id="2147483946" r:id="rId8"/>
    <p:sldLayoutId id="2147483947" r:id="rId9"/>
    <p:sldLayoutId id="2147483948" r:id="rId10"/>
    <p:sldLayoutId id="2147483949" r:id="rId11"/>
    <p:sldLayoutId id="2147483951" r:id="rId12"/>
    <p:sldLayoutId id="2147483952" r:id="rId13"/>
    <p:sldLayoutId id="2147483953" r:id="rId14"/>
    <p:sldLayoutId id="2147483954" r:id="rId15"/>
    <p:sldLayoutId id="2147483955" r:id="rId16"/>
    <p:sldLayoutId id="2147483956" r:id="rId17"/>
    <p:sldLayoutId id="2147483957" r:id="rId18"/>
    <p:sldLayoutId id="2147483958" r:id="rId19"/>
    <p:sldLayoutId id="2147483962" r:id="rId20"/>
    <p:sldLayoutId id="2147483963" r:id="rId21"/>
    <p:sldLayoutId id="2147483965" r:id="rId22"/>
  </p:sldLayoutIdLst>
  <p:transition spd="slow">
    <p:push/>
  </p:transition>
  <p:txStyles>
    <p:titleStyle>
      <a:lvl1pPr algn="l" defTabSz="1219070" rtl="0" eaLnBrk="1" latinLnBrk="0" hangingPunct="1">
        <a:lnSpc>
          <a:spcPct val="90000"/>
        </a:lnSpc>
        <a:spcBef>
          <a:spcPct val="0"/>
        </a:spcBef>
        <a:buNone/>
        <a:defRPr lang="en-US" sz="5867" b="0" kern="1200" cap="none" spc="-133" baseline="0" dirty="0" smtClean="0">
          <a:ln w="3175">
            <a:noFill/>
          </a:ln>
          <a:gradFill flip="none" rotWithShape="1">
            <a:gsLst>
              <a:gs pos="0">
                <a:schemeClr val="tx1"/>
              </a:gs>
              <a:gs pos="86000">
                <a:schemeClr val="tx1"/>
              </a:gs>
            </a:gsLst>
            <a:lin ang="5400000" scaled="0"/>
            <a:tileRect/>
          </a:gradFill>
          <a:effectLst/>
          <a:latin typeface="+mj-lt"/>
          <a:ea typeface="+mn-ea"/>
          <a:cs typeface="Arial" charset="0"/>
        </a:defRPr>
      </a:lvl1pPr>
    </p:titleStyle>
    <p:bodyStyle>
      <a:lvl1pPr marL="613791" indent="-613791" algn="l" defTabSz="1219070" rtl="0" eaLnBrk="1" latinLnBrk="0" hangingPunct="1">
        <a:lnSpc>
          <a:spcPct val="90000"/>
        </a:lnSpc>
        <a:spcBef>
          <a:spcPct val="20000"/>
        </a:spcBef>
        <a:buClr>
          <a:schemeClr val="tx1"/>
        </a:buClr>
        <a:buSzPct val="90000"/>
        <a:buFont typeface="Wingdings" pitchFamily="2" charset="2"/>
        <a:buChar char="§"/>
        <a:defRPr sz="4267" kern="1200" spc="-95" baseline="0">
          <a:gradFill>
            <a:gsLst>
              <a:gs pos="0">
                <a:schemeClr val="tx1"/>
              </a:gs>
              <a:gs pos="86000">
                <a:schemeClr val="tx1"/>
              </a:gs>
            </a:gsLst>
            <a:lin ang="5400000" scaled="0"/>
          </a:gradFill>
          <a:latin typeface="+mn-lt"/>
          <a:ea typeface="+mn-ea"/>
          <a:cs typeface="+mn-cs"/>
        </a:defRPr>
      </a:lvl1pPr>
      <a:lvl2pPr marL="1140809" indent="-527016" algn="l" defTabSz="1219070" rtl="0" eaLnBrk="1" latinLnBrk="0" hangingPunct="1">
        <a:lnSpc>
          <a:spcPct val="90000"/>
        </a:lnSpc>
        <a:spcBef>
          <a:spcPct val="20000"/>
        </a:spcBef>
        <a:buClr>
          <a:schemeClr val="tx1"/>
        </a:buClr>
        <a:buSzPct val="90000"/>
        <a:buFont typeface="Wingdings" pitchFamily="2" charset="2"/>
        <a:buChar char="§"/>
        <a:defRPr sz="3733" kern="1200" spc="-95" baseline="0">
          <a:gradFill>
            <a:gsLst>
              <a:gs pos="0">
                <a:schemeClr val="tx1"/>
              </a:gs>
              <a:gs pos="86000">
                <a:schemeClr val="tx1"/>
              </a:gs>
            </a:gsLst>
            <a:lin ang="5400000" scaled="0"/>
          </a:gradFill>
          <a:latin typeface="+mn-lt"/>
          <a:ea typeface="+mn-ea"/>
          <a:cs typeface="+mn-cs"/>
        </a:defRPr>
      </a:lvl2pPr>
      <a:lvl3pPr marL="1678406" indent="-537597" algn="l" defTabSz="1219070" rtl="0" eaLnBrk="1" latinLnBrk="0" hangingPunct="1">
        <a:lnSpc>
          <a:spcPct val="90000"/>
        </a:lnSpc>
        <a:spcBef>
          <a:spcPct val="20000"/>
        </a:spcBef>
        <a:buClr>
          <a:schemeClr val="tx1"/>
        </a:buClr>
        <a:buSzPct val="90000"/>
        <a:buFont typeface="Wingdings" pitchFamily="2" charset="2"/>
        <a:buChar char="§"/>
        <a:defRPr sz="3200" kern="1200" spc="-95" baseline="0">
          <a:gradFill>
            <a:gsLst>
              <a:gs pos="0">
                <a:schemeClr val="tx1"/>
              </a:gs>
              <a:gs pos="86000">
                <a:schemeClr val="tx1"/>
              </a:gs>
            </a:gsLst>
            <a:lin ang="5400000" scaled="0"/>
          </a:gradFill>
          <a:latin typeface="+mn-lt"/>
          <a:ea typeface="+mn-ea"/>
          <a:cs typeface="+mn-cs"/>
        </a:defRPr>
      </a:lvl3pPr>
      <a:lvl4pPr marL="2139808" indent="-461403" algn="l" defTabSz="1219070" rtl="0" eaLnBrk="1" latinLnBrk="0" hangingPunct="1">
        <a:lnSpc>
          <a:spcPct val="90000"/>
        </a:lnSpc>
        <a:spcBef>
          <a:spcPct val="20000"/>
        </a:spcBef>
        <a:buClr>
          <a:schemeClr val="tx1"/>
        </a:buClr>
        <a:buSzPct val="90000"/>
        <a:buFont typeface="Wingdings" pitchFamily="2" charset="2"/>
        <a:buChar char="§"/>
        <a:defRPr sz="2667" kern="1200" spc="-95" baseline="0">
          <a:gradFill>
            <a:gsLst>
              <a:gs pos="0">
                <a:schemeClr val="tx1"/>
              </a:gs>
              <a:gs pos="86000">
                <a:schemeClr val="tx1"/>
              </a:gs>
            </a:gsLst>
            <a:lin ang="5400000" scaled="0"/>
          </a:gradFill>
          <a:latin typeface="+mn-lt"/>
          <a:ea typeface="+mn-ea"/>
          <a:cs typeface="+mn-cs"/>
        </a:defRPr>
      </a:lvl4pPr>
      <a:lvl5pPr marL="2588511" indent="-448703" algn="l" defTabSz="1219070" rtl="0" eaLnBrk="1" latinLnBrk="0" hangingPunct="1">
        <a:lnSpc>
          <a:spcPct val="90000"/>
        </a:lnSpc>
        <a:spcBef>
          <a:spcPct val="20000"/>
        </a:spcBef>
        <a:buClr>
          <a:schemeClr val="tx1"/>
        </a:buClr>
        <a:buSzPct val="90000"/>
        <a:buFont typeface="Wingdings" pitchFamily="2" charset="2"/>
        <a:buChar char="§"/>
        <a:defRPr sz="2667" kern="1200" spc="-95" baseline="0">
          <a:gradFill>
            <a:gsLst>
              <a:gs pos="0">
                <a:schemeClr val="tx1"/>
              </a:gs>
              <a:gs pos="86000">
                <a:schemeClr val="tx1"/>
              </a:gs>
            </a:gsLst>
            <a:lin ang="5400000" scaled="0"/>
          </a:gradFill>
          <a:latin typeface="+mn-lt"/>
          <a:ea typeface="+mn-ea"/>
          <a:cs typeface="+mn-cs"/>
        </a:defRPr>
      </a:lvl5pPr>
      <a:lvl6pPr marL="3352443" indent="-304767" algn="l" defTabSz="12190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1977" indent="-304767" algn="l" defTabSz="12190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512" indent="-304767" algn="l" defTabSz="12190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048" indent="-304767" algn="l" defTabSz="12190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070" rtl="0" eaLnBrk="1" latinLnBrk="0" hangingPunct="1">
        <a:defRPr sz="2533" kern="1200">
          <a:solidFill>
            <a:schemeClr val="tx1"/>
          </a:solidFill>
          <a:latin typeface="+mn-lt"/>
          <a:ea typeface="+mn-ea"/>
          <a:cs typeface="+mn-cs"/>
        </a:defRPr>
      </a:lvl1pPr>
      <a:lvl2pPr marL="609535" algn="l" defTabSz="1219070" rtl="0" eaLnBrk="1" latinLnBrk="0" hangingPunct="1">
        <a:defRPr sz="2533" kern="1200">
          <a:solidFill>
            <a:schemeClr val="tx1"/>
          </a:solidFill>
          <a:latin typeface="+mn-lt"/>
          <a:ea typeface="+mn-ea"/>
          <a:cs typeface="+mn-cs"/>
        </a:defRPr>
      </a:lvl2pPr>
      <a:lvl3pPr marL="1219070" algn="l" defTabSz="1219070" rtl="0" eaLnBrk="1" latinLnBrk="0" hangingPunct="1">
        <a:defRPr sz="2533" kern="1200">
          <a:solidFill>
            <a:schemeClr val="tx1"/>
          </a:solidFill>
          <a:latin typeface="+mn-lt"/>
          <a:ea typeface="+mn-ea"/>
          <a:cs typeface="+mn-cs"/>
        </a:defRPr>
      </a:lvl3pPr>
      <a:lvl4pPr marL="1828605" algn="l" defTabSz="1219070" rtl="0" eaLnBrk="1" latinLnBrk="0" hangingPunct="1">
        <a:defRPr sz="2533" kern="1200">
          <a:solidFill>
            <a:schemeClr val="tx1"/>
          </a:solidFill>
          <a:latin typeface="+mn-lt"/>
          <a:ea typeface="+mn-ea"/>
          <a:cs typeface="+mn-cs"/>
        </a:defRPr>
      </a:lvl4pPr>
      <a:lvl5pPr marL="2438140" algn="l" defTabSz="1219070" rtl="0" eaLnBrk="1" latinLnBrk="0" hangingPunct="1">
        <a:defRPr sz="2533" kern="1200">
          <a:solidFill>
            <a:schemeClr val="tx1"/>
          </a:solidFill>
          <a:latin typeface="+mn-lt"/>
          <a:ea typeface="+mn-ea"/>
          <a:cs typeface="+mn-cs"/>
        </a:defRPr>
      </a:lvl5pPr>
      <a:lvl6pPr marL="3047674" algn="l" defTabSz="1219070" rtl="0" eaLnBrk="1" latinLnBrk="0" hangingPunct="1">
        <a:defRPr sz="2533" kern="1200">
          <a:solidFill>
            <a:schemeClr val="tx1"/>
          </a:solidFill>
          <a:latin typeface="+mn-lt"/>
          <a:ea typeface="+mn-ea"/>
          <a:cs typeface="+mn-cs"/>
        </a:defRPr>
      </a:lvl6pPr>
      <a:lvl7pPr marL="3657210" algn="l" defTabSz="1219070" rtl="0" eaLnBrk="1" latinLnBrk="0" hangingPunct="1">
        <a:defRPr sz="2533" kern="1200">
          <a:solidFill>
            <a:schemeClr val="tx1"/>
          </a:solidFill>
          <a:latin typeface="+mn-lt"/>
          <a:ea typeface="+mn-ea"/>
          <a:cs typeface="+mn-cs"/>
        </a:defRPr>
      </a:lvl7pPr>
      <a:lvl8pPr marL="4266745" algn="l" defTabSz="1219070" rtl="0" eaLnBrk="1" latinLnBrk="0" hangingPunct="1">
        <a:defRPr sz="2533" kern="1200">
          <a:solidFill>
            <a:schemeClr val="tx1"/>
          </a:solidFill>
          <a:latin typeface="+mn-lt"/>
          <a:ea typeface="+mn-ea"/>
          <a:cs typeface="+mn-cs"/>
        </a:defRPr>
      </a:lvl8pPr>
      <a:lvl9pPr marL="4876279" algn="l" defTabSz="1219070" rtl="0" eaLnBrk="1" latinLnBrk="0" hangingPunct="1">
        <a:defRPr sz="2533"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A3D687-A5EA-4D96-A85D-D2D9D04AD70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51AAEAB5-DC0C-426A-B60D-5262A15FE10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F65D7CD-6EA3-4722-A34D-7411B979EEE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94C087B-338C-4182-AF63-7FDC88A654E5}" type="datetimeFigureOut">
              <a:rPr lang="en-GB" smtClean="0"/>
              <a:t>14/05/2020</a:t>
            </a:fld>
            <a:endParaRPr lang="en-GB"/>
          </a:p>
        </p:txBody>
      </p:sp>
      <p:sp>
        <p:nvSpPr>
          <p:cNvPr id="5" name="Footer Placeholder 4">
            <a:extLst>
              <a:ext uri="{FF2B5EF4-FFF2-40B4-BE49-F238E27FC236}">
                <a16:creationId xmlns:a16="http://schemas.microsoft.com/office/drawing/2014/main" id="{B38C7240-C5F2-45C9-B23A-C12308473BC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4F05E035-D116-4AEA-AD4B-404CAA7A956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02F0A34-BAD1-4950-8C8E-B7187CF3EDFA}" type="slidenum">
              <a:rPr lang="en-GB" smtClean="0"/>
              <a:t>‹#›</a:t>
            </a:fld>
            <a:endParaRPr lang="en-GB"/>
          </a:p>
        </p:txBody>
      </p:sp>
    </p:spTree>
    <p:extLst>
      <p:ext uri="{BB962C8B-B14F-4D97-AF65-F5344CB8AC3E}">
        <p14:creationId xmlns:p14="http://schemas.microsoft.com/office/powerpoint/2010/main" val="29314537"/>
      </p:ext>
    </p:extLst>
  </p:cSld>
  <p:clrMap bg1="lt1" tx1="dk1" bg2="lt2" tx2="dk2" accent1="accent1" accent2="accent2" accent3="accent3" accent4="accent4" accent5="accent5" accent6="accent6" hlink="hlink" folHlink="folHlink"/>
  <p:sldLayoutIdLst>
    <p:sldLayoutId id="2147483979" r:id="rId1"/>
    <p:sldLayoutId id="2147483980" r:id="rId2"/>
    <p:sldLayoutId id="2147483981" r:id="rId3"/>
    <p:sldLayoutId id="2147483982" r:id="rId4"/>
    <p:sldLayoutId id="2147483983" r:id="rId5"/>
    <p:sldLayoutId id="2147483984" r:id="rId6"/>
    <p:sldLayoutId id="2147483985" r:id="rId7"/>
    <p:sldLayoutId id="2147483986" r:id="rId8"/>
    <p:sldLayoutId id="2147483987" r:id="rId9"/>
    <p:sldLayoutId id="2147483988" r:id="rId10"/>
    <p:sldLayoutId id="2147483989" r:id="rId11"/>
    <p:sldLayoutId id="2147483990" r:id="rId12"/>
    <p:sldLayoutId id="2147483991" r:id="rId13"/>
    <p:sldLayoutId id="2147483992" r:id="rId14"/>
    <p:sldLayoutId id="2147483993" r:id="rId15"/>
    <p:sldLayoutId id="2147483994" r:id="rId16"/>
    <p:sldLayoutId id="2147483995" r:id="rId17"/>
    <p:sldLayoutId id="2147483997" r:id="rId18"/>
    <p:sldLayoutId id="2147484001" r:id="rId1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14" cstate="email">
            <a:extLst>
              <a:ext uri="{28A0092B-C50C-407E-A947-70E740481C1C}">
                <a14:useLocalDpi xmlns:a14="http://schemas.microsoft.com/office/drawing/2010/main"/>
              </a:ext>
            </a:extLst>
          </a:blip>
          <a:stretch>
            <a:fillRect/>
          </a:stretch>
        </p:blipFill>
        <p:spPr>
          <a:xfrm rot="5400000">
            <a:off x="9179299" y="3012080"/>
            <a:ext cx="6858623" cy="833219"/>
          </a:xfrm>
          <a:prstGeom prst="rect">
            <a:avLst/>
          </a:prstGeom>
        </p:spPr>
      </p:pic>
    </p:spTree>
    <p:extLst>
      <p:ext uri="{BB962C8B-B14F-4D97-AF65-F5344CB8AC3E}">
        <p14:creationId xmlns:p14="http://schemas.microsoft.com/office/powerpoint/2010/main" val="2251741938"/>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Lst>
  <p:transition>
    <p:fade/>
  </p:transition>
  <p:txStyles>
    <p:titleStyle>
      <a:lvl1pPr algn="l" defTabSz="914367" rtl="0" eaLnBrk="1" latinLnBrk="0" hangingPunct="1">
        <a:lnSpc>
          <a:spcPct val="90000"/>
        </a:lnSpc>
        <a:spcBef>
          <a:spcPct val="0"/>
        </a:spcBef>
        <a:buNone/>
        <a:defRPr lang="en-US" sz="4705" b="0" kern="1200" cap="none" spc="-147"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p15:clr>
            <a:srgbClr val="C35EA4"/>
          </p15:clr>
        </p15:guide>
        <p15:guide id="4" pos="1528">
          <p15:clr>
            <a:srgbClr val="C35EA4"/>
          </p15:clr>
        </p15:guide>
        <p15:guide id="5" pos="2619">
          <p15:clr>
            <a:srgbClr val="C35EA4"/>
          </p15:clr>
        </p15:guide>
        <p15:guide id="6" pos="2765">
          <p15:clr>
            <a:srgbClr val="C35EA4"/>
          </p15:clr>
        </p15:guide>
        <p15:guide id="7" pos="3855">
          <p15:clr>
            <a:srgbClr val="C35EA4"/>
          </p15:clr>
        </p15:guide>
        <p15:guide id="8" pos="4003">
          <p15:clr>
            <a:srgbClr val="C35EA4"/>
          </p15:clr>
        </p15:guide>
        <p15:guide id="9" pos="5083">
          <p15:clr>
            <a:srgbClr val="C35EA4"/>
          </p15:clr>
        </p15:guide>
        <p15:guide id="10" pos="5231">
          <p15:clr>
            <a:srgbClr val="C35EA4"/>
          </p15:clr>
        </p15:guide>
        <p15:guide id="11" pos="6323">
          <p15:clr>
            <a:srgbClr val="C35EA4"/>
          </p15:clr>
        </p15:guide>
        <p15:guide id="12" pos="6469">
          <p15:clr>
            <a:srgbClr val="C35EA4"/>
          </p15:clr>
        </p15:guide>
        <p15:guide id="16" pos="293">
          <p15:clr>
            <a:srgbClr val="F26B43"/>
          </p15:clr>
        </p15:guide>
        <p15:guide id="17" pos="7392">
          <p15:clr>
            <a:srgbClr val="F26B43"/>
          </p15:clr>
        </p15:guide>
        <p15:guide id="18" orient="horz" pos="751">
          <p15:clr>
            <a:srgbClr val="5ACBF0"/>
          </p15:clr>
        </p15:guide>
        <p15:guide id="19" orient="horz" pos="1366">
          <p15:clr>
            <a:srgbClr val="5ACBF0"/>
          </p15:clr>
        </p15:guide>
        <p15:guide id="20" orient="horz" pos="605">
          <p15:clr>
            <a:srgbClr val="5ACBF0"/>
          </p15:clr>
        </p15:guide>
        <p15:guide id="21" orient="horz" pos="1514">
          <p15:clr>
            <a:srgbClr val="5ACBF0"/>
          </p15:clr>
        </p15:guide>
        <p15:guide id="22" orient="horz" pos="2130">
          <p15:clr>
            <a:srgbClr val="5ACBF0"/>
          </p15:clr>
        </p15:guide>
        <p15:guide id="23" orient="horz" pos="2275">
          <p15:clr>
            <a:srgbClr val="5ACBF0"/>
          </p15:clr>
        </p15:guide>
        <p15:guide id="25" orient="horz" pos="288">
          <p15:clr>
            <a:srgbClr val="F26B43"/>
          </p15:clr>
        </p15:guide>
        <p15:guide id="26" orient="horz" pos="4014">
          <p15:clr>
            <a:srgbClr val="F26B43"/>
          </p15:clr>
        </p15:guide>
        <p15:guide id="27" orient="horz" pos="2891">
          <p15:clr>
            <a:srgbClr val="5ACBF0"/>
          </p15:clr>
        </p15:guide>
        <p15:guide id="28" orient="horz" pos="3038">
          <p15:clr>
            <a:srgbClr val="5ACBF0"/>
          </p15:clr>
        </p15:guide>
        <p15:guide id="29" orient="horz" pos="3654">
          <p15:clr>
            <a:srgbClr val="5ACBF0"/>
          </p15:clr>
        </p15:guide>
        <p15:guide id="30" orient="horz" pos="3800">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9"/>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986705886"/>
      </p:ext>
    </p:extLst>
  </p:cSld>
  <p:clrMap bg1="dk1" tx1="lt1" bg2="dk2" tx2="lt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 id="2147483700" r:id="rId13"/>
    <p:sldLayoutId id="2147483701" r:id="rId14"/>
    <p:sldLayoutId id="2147483702" r:id="rId15"/>
    <p:sldLayoutId id="2147483703" r:id="rId16"/>
    <p:sldLayoutId id="2147483704" r:id="rId17"/>
    <p:sldLayoutId id="2147483705" r:id="rId18"/>
    <p:sldLayoutId id="2147483706" r:id="rId19"/>
    <p:sldLayoutId id="2147483707" r:id="rId20"/>
    <p:sldLayoutId id="2147483708" r:id="rId21"/>
    <p:sldLayoutId id="2147483709" r:id="rId22"/>
    <p:sldLayoutId id="2147483710" r:id="rId23"/>
    <p:sldLayoutId id="2147483711" r:id="rId24"/>
    <p:sldLayoutId id="2147483712" r:id="rId25"/>
    <p:sldLayoutId id="2147483713" r:id="rId26"/>
    <p:sldLayoutId id="2147483714" r:id="rId27"/>
    <p:sldLayoutId id="2147483715" r:id="rId28"/>
    <p:sldLayoutId id="2147483716" r:id="rId29"/>
    <p:sldLayoutId id="2147483717" r:id="rId30"/>
    <p:sldLayoutId id="2147483718" r:id="rId31"/>
    <p:sldLayoutId id="2147483719" r:id="rId32"/>
    <p:sldLayoutId id="2147483720" r:id="rId33"/>
    <p:sldLayoutId id="2147483721" r:id="rId34"/>
    <p:sldLayoutId id="2147483722" r:id="rId35"/>
    <p:sldLayoutId id="2147483723" r:id="rId36"/>
    <p:sldLayoutId id="2147483726" r:id="rId37"/>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3"/>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361497129"/>
      </p:ext>
    </p:extLst>
  </p:cSld>
  <p:clrMap bg1="lt1" tx1="dk1" bg2="lt2" tx2="dk2" accent1="accent1" accent2="accent2" accent3="accent3" accent4="accent4" accent5="accent5" accent6="accent6" hlink="hlink" folHlink="folHlink"/>
  <p:sldLayoutIdLst>
    <p:sldLayoutId id="2147483728" r:id="rId1"/>
    <p:sldLayoutId id="2147483729" r:id="rId2"/>
    <p:sldLayoutId id="2147483730" r:id="rId3"/>
    <p:sldLayoutId id="2147483731" r:id="rId4"/>
    <p:sldLayoutId id="2147483732" r:id="rId5"/>
    <p:sldLayoutId id="2147483733" r:id="rId6"/>
    <p:sldLayoutId id="2147483734" r:id="rId7"/>
    <p:sldLayoutId id="2147483735" r:id="rId8"/>
    <p:sldLayoutId id="2147483736" r:id="rId9"/>
    <p:sldLayoutId id="2147483737" r:id="rId10"/>
    <p:sldLayoutId id="2147483738" r:id="rId11"/>
    <p:sldLayoutId id="2147483739" r:id="rId12"/>
    <p:sldLayoutId id="2147483740" r:id="rId13"/>
    <p:sldLayoutId id="2147483741" r:id="rId14"/>
    <p:sldLayoutId id="2147483742" r:id="rId15"/>
    <p:sldLayoutId id="2147483743" r:id="rId16"/>
    <p:sldLayoutId id="2147483744" r:id="rId17"/>
    <p:sldLayoutId id="2147483745" r:id="rId18"/>
    <p:sldLayoutId id="2147483746" r:id="rId19"/>
    <p:sldLayoutId id="2147483747" r:id="rId20"/>
    <p:sldLayoutId id="2147483748" r:id="rId21"/>
    <p:sldLayoutId id="2147483749" r:id="rId22"/>
    <p:sldLayoutId id="2147483750" r:id="rId23"/>
    <p:sldLayoutId id="2147483751" r:id="rId24"/>
    <p:sldLayoutId id="2147483752" r:id="rId25"/>
    <p:sldLayoutId id="2147483753" r:id="rId26"/>
    <p:sldLayoutId id="2147483754" r:id="rId27"/>
    <p:sldLayoutId id="2147483755" r:id="rId28"/>
    <p:sldLayoutId id="2147483756" r:id="rId29"/>
    <p:sldLayoutId id="2147483757" r:id="rId30"/>
    <p:sldLayoutId id="2147483758"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7">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318036757"/>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 id="2147483800" r:id="rId14"/>
    <p:sldLayoutId id="2147483801" r:id="rId15"/>
    <p:sldLayoutId id="2147483802" r:id="rId16"/>
    <p:sldLayoutId id="2147483803" r:id="rId17"/>
    <p:sldLayoutId id="2147483804" r:id="rId18"/>
    <p:sldLayoutId id="2147483805" r:id="rId19"/>
    <p:sldLayoutId id="2147483806" r:id="rId20"/>
    <p:sldLayoutId id="2147483807" r:id="rId21"/>
    <p:sldLayoutId id="2147483808" r:id="rId22"/>
    <p:sldLayoutId id="2147483809" r:id="rId23"/>
    <p:sldLayoutId id="2147483810" r:id="rId24"/>
    <p:sldLayoutId id="2147483811" r:id="rId25"/>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93CBFFF-679B-4BE9-9DC5-54D20F4DE911}" type="datetimeFigureOut">
              <a:rPr lang="en-IN" smtClean="0"/>
              <a:t>14-05-2020</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1C6A88D-E63B-41EB-88A6-C38024BF15C7}" type="slidenum">
              <a:rPr lang="en-IN" smtClean="0"/>
              <a:t>‹#›</a:t>
            </a:fld>
            <a:endParaRPr lang="en-IN"/>
          </a:p>
        </p:txBody>
      </p:sp>
    </p:spTree>
    <p:extLst>
      <p:ext uri="{BB962C8B-B14F-4D97-AF65-F5344CB8AC3E}">
        <p14:creationId xmlns:p14="http://schemas.microsoft.com/office/powerpoint/2010/main" val="628869951"/>
      </p:ext>
    </p:extLst>
  </p:cSld>
  <p:clrMap bg1="lt1" tx1="dk1" bg2="lt2" tx2="dk2" accent1="accent1" accent2="accent2" accent3="accent3" accent4="accent4" accent5="accent5" accent6="accent6" hlink="hlink" folHlink="folHlink"/>
  <p:sldLayoutIdLst>
    <p:sldLayoutId id="2147483813" r:id="rId1"/>
    <p:sldLayoutId id="2147483814" r:id="rId2"/>
    <p:sldLayoutId id="2147483815" r:id="rId3"/>
    <p:sldLayoutId id="2147483816" r:id="rId4"/>
    <p:sldLayoutId id="2147483817" r:id="rId5"/>
    <p:sldLayoutId id="2147483818" r:id="rId6"/>
    <p:sldLayoutId id="2147483819" r:id="rId7"/>
    <p:sldLayoutId id="2147483820" r:id="rId8"/>
    <p:sldLayoutId id="2147483821" r:id="rId9"/>
    <p:sldLayoutId id="2147483822" r:id="rId10"/>
    <p:sldLayoutId id="2147483823" r:id="rId11"/>
    <p:sldLayoutId id="2147483824" r:id="rId12"/>
    <p:sldLayoutId id="2147483825" r:id="rId13"/>
    <p:sldLayoutId id="2147483826" r:id="rId14"/>
    <p:sldLayoutId id="2147483827" r:id="rId15"/>
    <p:sldLayoutId id="2147483828" r:id="rId16"/>
    <p:sldLayoutId id="2147483829" r:id="rId17"/>
    <p:sldLayoutId id="2147483830" r:id="rId18"/>
    <p:sldLayoutId id="2147483831" r:id="rId19"/>
    <p:sldLayoutId id="2147483832" r:id="rId2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6469" cy="813819"/>
          </a:xfrm>
          <a:prstGeom prst="rect">
            <a:avLst/>
          </a:prstGeom>
        </p:spPr>
        <p:txBody>
          <a:bodyPr vert="horz" wrap="square" lIns="0" tIns="91440" rIns="146304" bIns="91440" rtlCol="0" anchor="t">
            <a:noAutofit/>
          </a:bodyPr>
          <a:lstStyle/>
          <a:p>
            <a:r>
              <a:rPr lang="en-US" dirty="0"/>
              <a:t>Heading Segoe UI </a:t>
            </a:r>
            <a:r>
              <a:rPr lang="en-US" dirty="0" err="1"/>
              <a:t>Semibold</a:t>
            </a:r>
            <a:r>
              <a:rPr lang="en-US" dirty="0"/>
              <a:t> 28/32</a:t>
            </a:r>
          </a:p>
        </p:txBody>
      </p:sp>
      <p:sp>
        <p:nvSpPr>
          <p:cNvPr id="4" name="Text Placeholder 3"/>
          <p:cNvSpPr>
            <a:spLocks noGrp="1"/>
          </p:cNvSpPr>
          <p:nvPr>
            <p:ph type="body" idx="1"/>
          </p:nvPr>
        </p:nvSpPr>
        <p:spPr>
          <a:xfrm>
            <a:off x="455994" y="1817559"/>
            <a:ext cx="11306469" cy="2323623"/>
          </a:xfrm>
          <a:prstGeom prst="rect">
            <a:avLst/>
          </a:prstGeom>
        </p:spPr>
        <p:txBody>
          <a:bodyPr vert="horz" wrap="square" lIns="0" tIns="91440" rIns="146304" bIns="91440" rtlCol="0">
            <a:spAutoFit/>
          </a:bodyPr>
          <a:lstStyle/>
          <a:p>
            <a:pPr lvl="0"/>
            <a:r>
              <a:rPr lang="en-US" dirty="0"/>
              <a:t>H2 Segoe UI </a:t>
            </a:r>
            <a:r>
              <a:rPr lang="en-US" dirty="0" err="1"/>
              <a:t>Semibold</a:t>
            </a:r>
            <a:r>
              <a:rPr lang="en-US" dirty="0"/>
              <a:t> 20/24</a:t>
            </a:r>
          </a:p>
          <a:p>
            <a:pPr lvl="1"/>
            <a:r>
              <a:rPr lang="en-US" dirty="0"/>
              <a:t>B1 Segoe UI Regular 20/24 </a:t>
            </a:r>
          </a:p>
          <a:p>
            <a:pPr lvl="1"/>
            <a:endParaRPr lang="en-US" dirty="0"/>
          </a:p>
          <a:p>
            <a:pPr lvl="2"/>
            <a:r>
              <a:rPr lang="en-US" dirty="0"/>
              <a:t>H3 Segoe UI </a:t>
            </a:r>
            <a:r>
              <a:rPr lang="en-US" dirty="0" err="1"/>
              <a:t>Semibold</a:t>
            </a:r>
            <a:r>
              <a:rPr lang="en-US" dirty="0"/>
              <a:t> 14/18</a:t>
            </a:r>
          </a:p>
          <a:p>
            <a:pPr lvl="3"/>
            <a:r>
              <a:rPr lang="en-US" dirty="0"/>
              <a:t>B2 Segoe UI Regular 14/18</a:t>
            </a:r>
          </a:p>
          <a:p>
            <a:pPr lvl="3"/>
            <a:endParaRPr lang="en-US" dirty="0"/>
          </a:p>
          <a:p>
            <a:pPr lvl="4"/>
            <a:r>
              <a:rPr lang="en-US" dirty="0"/>
              <a:t>H4 Segoe UI Bold 10/12</a:t>
            </a:r>
          </a:p>
          <a:p>
            <a:pPr lvl="6"/>
            <a:r>
              <a:rPr lang="en-US" dirty="0"/>
              <a:t>B3 Segoe UI Regular 10/12</a:t>
            </a:r>
          </a:p>
        </p:txBody>
      </p:sp>
      <p:pic>
        <p:nvPicPr>
          <p:cNvPr id="14" name="Picture 13" descr="A screenshot of a cell phone&#10;&#10;Description generated with very high confidence">
            <a:extLst>
              <a:ext uri="{FF2B5EF4-FFF2-40B4-BE49-F238E27FC236}">
                <a16:creationId xmlns:a16="http://schemas.microsoft.com/office/drawing/2014/main" id="{B458F08C-E145-410B-B71F-F971408D4FA6}"/>
              </a:ext>
            </a:extLst>
          </p:cNvPr>
          <p:cNvPicPr>
            <a:picLocks noChangeAspect="1"/>
          </p:cNvPicPr>
          <p:nvPr userDrawn="1"/>
        </p:nvPicPr>
        <p:blipFill rotWithShape="1">
          <a:blip r:embed="rId42" cstate="screen">
            <a:extLst>
              <a:ext uri="{28A0092B-C50C-407E-A947-70E740481C1C}">
                <a14:useLocalDpi xmlns:a14="http://schemas.microsoft.com/office/drawing/2010/main"/>
              </a:ext>
            </a:extLst>
          </a:blip>
          <a:srcRect b="249"/>
          <a:stretch/>
        </p:blipFill>
        <p:spPr>
          <a:xfrm>
            <a:off x="12293068" y="0"/>
            <a:ext cx="669495" cy="6858000"/>
          </a:xfrm>
          <a:prstGeom prst="rect">
            <a:avLst/>
          </a:prstGeom>
        </p:spPr>
      </p:pic>
    </p:spTree>
    <p:extLst>
      <p:ext uri="{BB962C8B-B14F-4D97-AF65-F5344CB8AC3E}">
        <p14:creationId xmlns:p14="http://schemas.microsoft.com/office/powerpoint/2010/main" val="1568963332"/>
      </p:ext>
    </p:extLst>
  </p:cSld>
  <p:clrMap bg1="lt1" tx1="dk1" bg2="lt2" tx2="dk2" accent1="accent1" accent2="accent2" accent3="accent3" accent4="accent4" accent5="accent5" accent6="accent6" hlink="hlink" folHlink="folHlink"/>
  <p:sldLayoutIdLst>
    <p:sldLayoutId id="2147483834" r:id="rId1"/>
    <p:sldLayoutId id="2147483835" r:id="rId2"/>
    <p:sldLayoutId id="2147483836" r:id="rId3"/>
    <p:sldLayoutId id="2147483837" r:id="rId4"/>
    <p:sldLayoutId id="2147483838" r:id="rId5"/>
    <p:sldLayoutId id="2147483839" r:id="rId6"/>
    <p:sldLayoutId id="2147483840" r:id="rId7"/>
    <p:sldLayoutId id="2147483841" r:id="rId8"/>
    <p:sldLayoutId id="2147483842" r:id="rId9"/>
    <p:sldLayoutId id="2147483843" r:id="rId10"/>
    <p:sldLayoutId id="2147483844" r:id="rId11"/>
    <p:sldLayoutId id="2147483845" r:id="rId12"/>
    <p:sldLayoutId id="2147483846" r:id="rId13"/>
    <p:sldLayoutId id="2147483847" r:id="rId14"/>
    <p:sldLayoutId id="2147483848" r:id="rId15"/>
    <p:sldLayoutId id="2147483849" r:id="rId16"/>
    <p:sldLayoutId id="2147483850" r:id="rId17"/>
    <p:sldLayoutId id="2147483851" r:id="rId18"/>
    <p:sldLayoutId id="2147483852" r:id="rId19"/>
    <p:sldLayoutId id="2147483853" r:id="rId20"/>
    <p:sldLayoutId id="2147483854" r:id="rId21"/>
    <p:sldLayoutId id="2147483855" r:id="rId22"/>
    <p:sldLayoutId id="2147483856" r:id="rId23"/>
    <p:sldLayoutId id="2147483857" r:id="rId24"/>
    <p:sldLayoutId id="2147483858" r:id="rId25"/>
    <p:sldLayoutId id="2147483859" r:id="rId26"/>
    <p:sldLayoutId id="2147483860" r:id="rId27"/>
    <p:sldLayoutId id="2147483861" r:id="rId28"/>
    <p:sldLayoutId id="2147483862" r:id="rId29"/>
    <p:sldLayoutId id="2147483863" r:id="rId30"/>
    <p:sldLayoutId id="2147483864" r:id="rId31"/>
    <p:sldLayoutId id="2147483865" r:id="rId32"/>
    <p:sldLayoutId id="2147483866" r:id="rId33"/>
    <p:sldLayoutId id="2147483867" r:id="rId34"/>
    <p:sldLayoutId id="2147483868" r:id="rId35"/>
    <p:sldLayoutId id="2147483869" r:id="rId36"/>
    <p:sldLayoutId id="2147483870" r:id="rId37"/>
    <p:sldLayoutId id="2147483871" r:id="rId38"/>
    <p:sldLayoutId id="2147483872" r:id="rId39"/>
    <p:sldLayoutId id="2147483873" r:id="rId40"/>
  </p:sldLayoutIdLst>
  <p:transition>
    <p:fade/>
  </p:transition>
  <p:hf sldNum="0" hdr="0" dt="0"/>
  <p:txStyles>
    <p:titleStyle>
      <a:lvl1pPr algn="l" defTabSz="914367" rtl="0" eaLnBrk="1" latinLnBrk="0" hangingPunct="1">
        <a:lnSpc>
          <a:spcPct val="90000"/>
        </a:lnSpc>
        <a:spcBef>
          <a:spcPct val="0"/>
        </a:spcBef>
        <a:buNone/>
        <a:defRPr lang="en-US" sz="2745" b="0" kern="1200" cap="none" spc="-49" baseline="0" dirty="0" smtClean="0">
          <a:ln w="3175">
            <a:noFill/>
          </a:ln>
          <a:gradFill>
            <a:gsLst>
              <a:gs pos="83000">
                <a:schemeClr val="tx1"/>
              </a:gs>
              <a:gs pos="100000">
                <a:schemeClr val="tx1"/>
              </a:gs>
            </a:gsLst>
            <a:lin ang="5400000" scaled="1"/>
          </a:gra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gradFill>
            <a:gsLst>
              <a:gs pos="83000">
                <a:schemeClr val="tx1"/>
              </a:gs>
              <a:gs pos="100000">
                <a:schemeClr val="tx1"/>
              </a:gs>
            </a:gsLst>
            <a:lin ang="5400000" scaled="1"/>
          </a:gra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gradFill>
            <a:gsLst>
              <a:gs pos="83000">
                <a:schemeClr val="tx1"/>
              </a:gs>
              <a:gs pos="100000">
                <a:schemeClr val="tx1"/>
              </a:gs>
            </a:gsLst>
            <a:lin ang="5400000" scaled="1"/>
          </a:gra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gradFill>
            <a:gsLst>
              <a:gs pos="83000">
                <a:schemeClr val="accent4"/>
              </a:gs>
              <a:gs pos="99000">
                <a:schemeClr val="accent4"/>
              </a:gs>
            </a:gsLst>
            <a:lin ang="5400000" scaled="1"/>
          </a:gra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gradFill>
            <a:gsLst>
              <a:gs pos="83000">
                <a:schemeClr val="tx1"/>
              </a:gs>
              <a:gs pos="100000">
                <a:schemeClr val="tx1"/>
              </a:gs>
            </a:gsLst>
            <a:lin ang="5400000" scaled="1"/>
          </a:gra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gradFill>
            <a:gsLst>
              <a:gs pos="83000">
                <a:schemeClr val="tx1"/>
              </a:gs>
              <a:gs pos="100000">
                <a:schemeClr val="tx1"/>
              </a:gs>
            </a:gsLst>
            <a:lin ang="5400000" scaled="1"/>
          </a:gra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gradFill>
            <a:gsLst>
              <a:gs pos="83000">
                <a:schemeClr val="tx1"/>
              </a:gs>
              <a:gs pos="100000">
                <a:schemeClr val="tx1"/>
              </a:gs>
            </a:gsLst>
            <a:lin ang="5400000" scaled="1"/>
          </a:gra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6" y="556383"/>
            <a:ext cx="11306469"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6" y="1817561"/>
            <a:ext cx="11306469" cy="2323623"/>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40" y="6450196"/>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Power Platform </a:t>
            </a:r>
          </a:p>
        </p:txBody>
      </p:sp>
      <p:grpSp>
        <p:nvGrpSpPr>
          <p:cNvPr id="6" name="Group 5">
            <a:extLst>
              <a:ext uri="{FF2B5EF4-FFF2-40B4-BE49-F238E27FC236}">
                <a16:creationId xmlns:a16="http://schemas.microsoft.com/office/drawing/2014/main" id="{511D5BED-55A5-A54B-B107-CD3CFEA4C481}"/>
              </a:ext>
            </a:extLst>
          </p:cNvPr>
          <p:cNvGrpSpPr/>
          <p:nvPr userDrawn="1"/>
        </p:nvGrpSpPr>
        <p:grpSpPr>
          <a:xfrm rot="5400000">
            <a:off x="9309998" y="3018171"/>
            <a:ext cx="6858000" cy="821662"/>
            <a:chOff x="465138" y="4389919"/>
            <a:chExt cx="11534450" cy="1963738"/>
          </a:xfrm>
        </p:grpSpPr>
        <p:sp>
          <p:nvSpPr>
            <p:cNvPr id="7" name="Rectangle 6">
              <a:extLst>
                <a:ext uri="{FF2B5EF4-FFF2-40B4-BE49-F238E27FC236}">
                  <a16:creationId xmlns:a16="http://schemas.microsoft.com/office/drawing/2014/main" id="{55D62223-FAB1-1E4A-B3E0-6C7A89FCE9DB}"/>
                </a:ext>
              </a:extLst>
            </p:cNvPr>
            <p:cNvSpPr/>
            <p:nvPr/>
          </p:nvSpPr>
          <p:spPr bwMode="auto">
            <a:xfrm>
              <a:off x="465138" y="4389919"/>
              <a:ext cx="3924300" cy="1963738"/>
            </a:xfrm>
            <a:prstGeom prst="rect">
              <a:avLst/>
            </a:prstGeom>
            <a:solidFill>
              <a:schemeClr val="bg1"/>
            </a:solidFill>
            <a:ln w="6350">
              <a:solidFill>
                <a:schemeClr val="accent1">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13927" fontAlgn="base">
                <a:spcBef>
                  <a:spcPct val="0"/>
                </a:spcBef>
                <a:spcAft>
                  <a:spcPts val="98"/>
                </a:spcAft>
              </a:pPr>
              <a:r>
                <a:rPr lang="en-US" sz="784" b="1">
                  <a:solidFill>
                    <a:schemeClr val="tx1"/>
                  </a:solidFill>
                  <a:ea typeface="Segoe UI" pitchFamily="34" charset="0"/>
                  <a:cs typeface="Segoe UI" pitchFamily="34" charset="0"/>
                </a:rPr>
                <a:t>White</a:t>
              </a:r>
            </a:p>
            <a:p>
              <a:pPr defTabSz="913927" fontAlgn="base">
                <a:spcBef>
                  <a:spcPct val="0"/>
                </a:spcBef>
                <a:spcAft>
                  <a:spcPts val="98"/>
                </a:spcAft>
              </a:pPr>
              <a:r>
                <a:rPr lang="en-US" sz="784">
                  <a:solidFill>
                    <a:schemeClr val="tx1"/>
                  </a:solidFill>
                  <a:ea typeface="Segoe UI" pitchFamily="34" charset="0"/>
                  <a:cs typeface="Segoe UI" pitchFamily="34" charset="0"/>
                </a:rPr>
                <a:t>R255 G255 B255</a:t>
              </a:r>
            </a:p>
            <a:p>
              <a:pPr defTabSz="913927" fontAlgn="base">
                <a:spcBef>
                  <a:spcPct val="0"/>
                </a:spcBef>
                <a:spcAft>
                  <a:spcPts val="98"/>
                </a:spcAft>
              </a:pPr>
              <a:r>
                <a:rPr lang="en-US" sz="784">
                  <a:solidFill>
                    <a:schemeClr val="tx1"/>
                  </a:solidFill>
                  <a:ea typeface="Segoe UI" pitchFamily="34" charset="0"/>
                  <a:cs typeface="Segoe UI" pitchFamily="34" charset="0"/>
                </a:rPr>
                <a:t>Hex #</a:t>
              </a:r>
              <a:r>
                <a:rPr lang="en-US" sz="784" err="1">
                  <a:solidFill>
                    <a:schemeClr val="tx1"/>
                  </a:solidFill>
                  <a:ea typeface="Segoe UI" pitchFamily="34" charset="0"/>
                  <a:cs typeface="Segoe UI" pitchFamily="34" charset="0"/>
                </a:rPr>
                <a:t>ffffff</a:t>
              </a:r>
              <a:endParaRPr lang="en-US" sz="784">
                <a:solidFill>
                  <a:schemeClr val="tx1"/>
                </a:solidFill>
                <a:ea typeface="Segoe UI" pitchFamily="34" charset="0"/>
                <a:cs typeface="Segoe UI" pitchFamily="34" charset="0"/>
              </a:endParaRPr>
            </a:p>
            <a:p>
              <a:pPr defTabSz="913927" fontAlgn="base">
                <a:spcBef>
                  <a:spcPct val="0"/>
                </a:spcBef>
                <a:spcAft>
                  <a:spcPts val="98"/>
                </a:spcAft>
              </a:pPr>
              <a:r>
                <a:rPr lang="en-US" sz="784">
                  <a:solidFill>
                    <a:schemeClr val="tx1"/>
                  </a:solidFill>
                  <a:ea typeface="Segoe UI" pitchFamily="34" charset="0"/>
                  <a:cs typeface="Segoe UI" pitchFamily="34" charset="0"/>
                </a:rPr>
                <a:t>C0 M0 Y0 K0</a:t>
              </a:r>
            </a:p>
          </p:txBody>
        </p:sp>
        <p:sp>
          <p:nvSpPr>
            <p:cNvPr id="8" name="Rectangle 7">
              <a:extLst>
                <a:ext uri="{FF2B5EF4-FFF2-40B4-BE49-F238E27FC236}">
                  <a16:creationId xmlns:a16="http://schemas.microsoft.com/office/drawing/2014/main" id="{02CE70B1-36F1-054F-A28C-29FCE5254562}"/>
                </a:ext>
              </a:extLst>
            </p:cNvPr>
            <p:cNvSpPr/>
            <p:nvPr/>
          </p:nvSpPr>
          <p:spPr bwMode="auto">
            <a:xfrm>
              <a:off x="4389438" y="4389920"/>
              <a:ext cx="2541309" cy="106638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13927" fontAlgn="base">
                <a:spcBef>
                  <a:spcPct val="0"/>
                </a:spcBef>
                <a:spcAft>
                  <a:spcPts val="98"/>
                </a:spcAft>
              </a:pPr>
              <a:r>
                <a:rPr lang="en-US" sz="784" b="1">
                  <a:solidFill>
                    <a:schemeClr val="tx1"/>
                  </a:solidFill>
                  <a:ea typeface="Segoe UI" pitchFamily="34" charset="0"/>
                  <a:cs typeface="Segoe UI" pitchFamily="34" charset="0"/>
                </a:rPr>
                <a:t>Light Gray</a:t>
              </a:r>
            </a:p>
            <a:p>
              <a:pPr defTabSz="913927" fontAlgn="base">
                <a:spcBef>
                  <a:spcPct val="0"/>
                </a:spcBef>
                <a:spcAft>
                  <a:spcPts val="98"/>
                </a:spcAft>
              </a:pPr>
              <a:r>
                <a:rPr lang="en-US" sz="784">
                  <a:solidFill>
                    <a:schemeClr val="tx1"/>
                  </a:solidFill>
                  <a:ea typeface="Segoe UI" pitchFamily="34" charset="0"/>
                  <a:cs typeface="Segoe UI" pitchFamily="34" charset="0"/>
                </a:rPr>
                <a:t>R235 G235 B235</a:t>
              </a:r>
            </a:p>
          </p:txBody>
        </p:sp>
        <p:sp>
          <p:nvSpPr>
            <p:cNvPr id="9" name="Rectangle 8">
              <a:extLst>
                <a:ext uri="{FF2B5EF4-FFF2-40B4-BE49-F238E27FC236}">
                  <a16:creationId xmlns:a16="http://schemas.microsoft.com/office/drawing/2014/main" id="{AFC7ECD4-4170-914C-BE1E-B652016E3564}"/>
                </a:ext>
              </a:extLst>
            </p:cNvPr>
            <p:cNvSpPr/>
            <p:nvPr/>
          </p:nvSpPr>
          <p:spPr bwMode="auto">
            <a:xfrm>
              <a:off x="6930748" y="4389920"/>
              <a:ext cx="2542854" cy="106638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13927" fontAlgn="base">
                <a:spcBef>
                  <a:spcPct val="0"/>
                </a:spcBef>
                <a:spcAft>
                  <a:spcPts val="98"/>
                </a:spcAft>
              </a:pPr>
              <a:r>
                <a:rPr lang="en-US" sz="784" b="1">
                  <a:solidFill>
                    <a:schemeClr val="bg2"/>
                  </a:solidFill>
                  <a:ea typeface="Segoe UI" pitchFamily="34" charset="0"/>
                  <a:cs typeface="Segoe UI" pitchFamily="34" charset="0"/>
                </a:rPr>
                <a:t>Medium Gray </a:t>
              </a:r>
            </a:p>
            <a:p>
              <a:pPr defTabSz="913927" fontAlgn="base">
                <a:spcBef>
                  <a:spcPct val="0"/>
                </a:spcBef>
                <a:spcAft>
                  <a:spcPts val="98"/>
                </a:spcAft>
              </a:pPr>
              <a:r>
                <a:rPr lang="en-US" sz="784">
                  <a:solidFill>
                    <a:schemeClr val="bg2"/>
                  </a:solidFill>
                  <a:ea typeface="Segoe UI" pitchFamily="34" charset="0"/>
                  <a:cs typeface="Segoe UI" pitchFamily="34" charset="0"/>
                </a:rPr>
                <a:t>R117 G117 B122</a:t>
              </a:r>
            </a:p>
          </p:txBody>
        </p:sp>
        <p:sp>
          <p:nvSpPr>
            <p:cNvPr id="10" name="Rectangle 9">
              <a:extLst>
                <a:ext uri="{FF2B5EF4-FFF2-40B4-BE49-F238E27FC236}">
                  <a16:creationId xmlns:a16="http://schemas.microsoft.com/office/drawing/2014/main" id="{80716815-79AA-7A44-A718-D31CD7CDF408}"/>
                </a:ext>
              </a:extLst>
            </p:cNvPr>
            <p:cNvSpPr/>
            <p:nvPr/>
          </p:nvSpPr>
          <p:spPr bwMode="auto">
            <a:xfrm>
              <a:off x="9473603" y="4389920"/>
              <a:ext cx="2524722" cy="1066384"/>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13927" fontAlgn="base">
                <a:spcBef>
                  <a:spcPct val="0"/>
                </a:spcBef>
                <a:spcAft>
                  <a:spcPts val="98"/>
                </a:spcAft>
              </a:pPr>
              <a:r>
                <a:rPr lang="en-US" sz="784" b="1">
                  <a:solidFill>
                    <a:schemeClr val="bg2"/>
                  </a:solidFill>
                  <a:ea typeface="Segoe UI" pitchFamily="34" charset="0"/>
                  <a:cs typeface="Segoe UI" pitchFamily="34" charset="0"/>
                </a:rPr>
                <a:t>Dark Gray</a:t>
              </a:r>
            </a:p>
            <a:p>
              <a:pPr defTabSz="913927" fontAlgn="base">
                <a:spcBef>
                  <a:spcPct val="0"/>
                </a:spcBef>
                <a:spcAft>
                  <a:spcPts val="98"/>
                </a:spcAft>
              </a:pPr>
              <a:r>
                <a:rPr lang="en-US" sz="784">
                  <a:solidFill>
                    <a:schemeClr val="bg2"/>
                  </a:solidFill>
                  <a:ea typeface="Segoe UI" pitchFamily="34" charset="0"/>
                  <a:cs typeface="Segoe UI" pitchFamily="34" charset="0"/>
                </a:rPr>
                <a:t>R60 G60 B65</a:t>
              </a:r>
            </a:p>
          </p:txBody>
        </p:sp>
        <p:sp>
          <p:nvSpPr>
            <p:cNvPr id="11" name="Rectangle 10">
              <a:extLst>
                <a:ext uri="{FF2B5EF4-FFF2-40B4-BE49-F238E27FC236}">
                  <a16:creationId xmlns:a16="http://schemas.microsoft.com/office/drawing/2014/main" id="{E4442D23-8CBA-7A43-8435-AA56C886BD99}"/>
                </a:ext>
              </a:extLst>
            </p:cNvPr>
            <p:cNvSpPr/>
            <p:nvPr/>
          </p:nvSpPr>
          <p:spPr bwMode="auto">
            <a:xfrm>
              <a:off x="4387893" y="5456304"/>
              <a:ext cx="2540329" cy="897353"/>
            </a:xfrm>
            <a:prstGeom prst="rect">
              <a:avLst/>
            </a:prstGeom>
            <a:solidFill>
              <a:srgbClr val="F2C8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13927" fontAlgn="base">
                <a:spcBef>
                  <a:spcPct val="0"/>
                </a:spcBef>
                <a:spcAft>
                  <a:spcPts val="98"/>
                </a:spcAft>
              </a:pPr>
              <a:r>
                <a:rPr lang="en-US" sz="784" b="1">
                  <a:solidFill>
                    <a:schemeClr val="tx1"/>
                  </a:solidFill>
                  <a:ea typeface="Segoe UI" pitchFamily="34" charset="0"/>
                  <a:cs typeface="Segoe UI" pitchFamily="34" charset="0"/>
                </a:rPr>
                <a:t>Power BI</a:t>
              </a:r>
            </a:p>
            <a:p>
              <a:pPr defTabSz="913927" fontAlgn="base">
                <a:spcBef>
                  <a:spcPct val="0"/>
                </a:spcBef>
                <a:spcAft>
                  <a:spcPts val="98"/>
                </a:spcAft>
              </a:pPr>
              <a:r>
                <a:rPr lang="en-US" sz="784">
                  <a:solidFill>
                    <a:schemeClr val="tx1"/>
                  </a:solidFill>
                  <a:ea typeface="Segoe UI" pitchFamily="34" charset="0"/>
                  <a:cs typeface="Segoe UI" pitchFamily="34" charset="0"/>
                </a:rPr>
                <a:t>R242 G200 B16</a:t>
              </a:r>
            </a:p>
          </p:txBody>
        </p:sp>
        <p:sp>
          <p:nvSpPr>
            <p:cNvPr id="12" name="Rectangle 11">
              <a:extLst>
                <a:ext uri="{FF2B5EF4-FFF2-40B4-BE49-F238E27FC236}">
                  <a16:creationId xmlns:a16="http://schemas.microsoft.com/office/drawing/2014/main" id="{64F53114-F016-D740-B25D-66ABE874E0E8}"/>
                </a:ext>
              </a:extLst>
            </p:cNvPr>
            <p:cNvSpPr/>
            <p:nvPr/>
          </p:nvSpPr>
          <p:spPr bwMode="auto">
            <a:xfrm>
              <a:off x="6929485" y="5456304"/>
              <a:ext cx="2542854" cy="897353"/>
            </a:xfrm>
            <a:prstGeom prst="rect">
              <a:avLst/>
            </a:prstGeom>
            <a:solidFill>
              <a:srgbClr val="74277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13927" fontAlgn="base">
                <a:spcBef>
                  <a:spcPct val="0"/>
                </a:spcBef>
                <a:spcAft>
                  <a:spcPts val="98"/>
                </a:spcAft>
              </a:pPr>
              <a:r>
                <a:rPr lang="en-US" sz="784" b="1">
                  <a:solidFill>
                    <a:schemeClr val="bg1"/>
                  </a:solidFill>
                  <a:ea typeface="Segoe UI" pitchFamily="34" charset="0"/>
                  <a:cs typeface="Segoe UI" pitchFamily="34" charset="0"/>
                </a:rPr>
                <a:t>PowerApps</a:t>
              </a:r>
            </a:p>
            <a:p>
              <a:pPr defTabSz="913927" fontAlgn="base">
                <a:spcBef>
                  <a:spcPct val="0"/>
                </a:spcBef>
                <a:spcAft>
                  <a:spcPts val="98"/>
                </a:spcAft>
              </a:pPr>
              <a:r>
                <a:rPr lang="en-US" sz="784">
                  <a:solidFill>
                    <a:schemeClr val="bg1"/>
                  </a:solidFill>
                  <a:ea typeface="Segoe UI" pitchFamily="34" charset="0"/>
                  <a:cs typeface="Segoe UI" pitchFamily="34" charset="0"/>
                </a:rPr>
                <a:t>R116 G39 B116</a:t>
              </a:r>
            </a:p>
          </p:txBody>
        </p:sp>
        <p:sp>
          <p:nvSpPr>
            <p:cNvPr id="13" name="Rectangle 12">
              <a:extLst>
                <a:ext uri="{FF2B5EF4-FFF2-40B4-BE49-F238E27FC236}">
                  <a16:creationId xmlns:a16="http://schemas.microsoft.com/office/drawing/2014/main" id="{2AC84A12-82FB-364C-B32B-CB767711C1AD}"/>
                </a:ext>
              </a:extLst>
            </p:cNvPr>
            <p:cNvSpPr/>
            <p:nvPr/>
          </p:nvSpPr>
          <p:spPr bwMode="auto">
            <a:xfrm>
              <a:off x="9473602" y="5456304"/>
              <a:ext cx="2525986" cy="897353"/>
            </a:xfrm>
            <a:prstGeom prst="rect">
              <a:avLst/>
            </a:prstGeom>
            <a:solidFill>
              <a:srgbClr val="0077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13927" fontAlgn="base">
                <a:spcBef>
                  <a:spcPct val="0"/>
                </a:spcBef>
                <a:spcAft>
                  <a:spcPts val="98"/>
                </a:spcAft>
              </a:pPr>
              <a:r>
                <a:rPr lang="en-US" sz="784" b="1">
                  <a:solidFill>
                    <a:schemeClr val="bg2"/>
                  </a:solidFill>
                  <a:ea typeface="Segoe UI" pitchFamily="34" charset="0"/>
                  <a:cs typeface="Segoe UI" pitchFamily="34" charset="0"/>
                </a:rPr>
                <a:t>Flow</a:t>
              </a:r>
            </a:p>
            <a:p>
              <a:pPr defTabSz="913927" fontAlgn="base">
                <a:spcBef>
                  <a:spcPct val="0"/>
                </a:spcBef>
                <a:spcAft>
                  <a:spcPts val="98"/>
                </a:spcAft>
              </a:pPr>
              <a:r>
                <a:rPr lang="en-US" sz="784">
                  <a:solidFill>
                    <a:schemeClr val="bg2"/>
                  </a:solidFill>
                  <a:ea typeface="Segoe UI" pitchFamily="34" charset="0"/>
                  <a:cs typeface="Segoe UI" pitchFamily="34" charset="0"/>
                </a:rPr>
                <a:t>R0 G119 B255</a:t>
              </a:r>
            </a:p>
          </p:txBody>
        </p:sp>
      </p:grpSp>
    </p:spTree>
    <p:extLst>
      <p:ext uri="{BB962C8B-B14F-4D97-AF65-F5344CB8AC3E}">
        <p14:creationId xmlns:p14="http://schemas.microsoft.com/office/powerpoint/2010/main" val="3858684229"/>
      </p:ext>
    </p:extLst>
  </p:cSld>
  <p:clrMap bg1="lt1" tx1="dk1" bg2="lt2" tx2="dk2" accent1="accent1" accent2="accent2" accent3="accent3" accent4="accent4" accent5="accent5" accent6="accent6" hlink="hlink" folHlink="folHlink"/>
  <p:sldLayoutIdLst>
    <p:sldLayoutId id="2147483875" r:id="rId1"/>
    <p:sldLayoutId id="2147483876" r:id="rId2"/>
    <p:sldLayoutId id="2147483877" r:id="rId3"/>
    <p:sldLayoutId id="2147483878" r:id="rId4"/>
    <p:sldLayoutId id="2147483879" r:id="rId5"/>
    <p:sldLayoutId id="2147483880" r:id="rId6"/>
    <p:sldLayoutId id="2147483881" r:id="rId7"/>
    <p:sldLayoutId id="2147483882" r:id="rId8"/>
    <p:sldLayoutId id="2147483883" r:id="rId9"/>
    <p:sldLayoutId id="2147483884" r:id="rId10"/>
    <p:sldLayoutId id="2147483885" r:id="rId11"/>
    <p:sldLayoutId id="2147483886" r:id="rId12"/>
    <p:sldLayoutId id="2147483887" r:id="rId13"/>
    <p:sldLayoutId id="2147483888" r:id="rId14"/>
    <p:sldLayoutId id="2147483889" r:id="rId15"/>
    <p:sldLayoutId id="2147483890" r:id="rId16"/>
    <p:sldLayoutId id="2147483891" r:id="rId17"/>
    <p:sldLayoutId id="2147483892" r:id="rId18"/>
    <p:sldLayoutId id="2147483893" r:id="rId19"/>
    <p:sldLayoutId id="2147483894" r:id="rId20"/>
    <p:sldLayoutId id="2147483895" r:id="rId21"/>
    <p:sldLayoutId id="2147483896" r:id="rId22"/>
    <p:sldLayoutId id="2147483897" r:id="rId23"/>
    <p:sldLayoutId id="2147483898" r:id="rId24"/>
    <p:sldLayoutId id="2147483899" r:id="rId25"/>
    <p:sldLayoutId id="2147483900" r:id="rId26"/>
    <p:sldLayoutId id="2147483901" r:id="rId27"/>
    <p:sldLayoutId id="2147483902" r:id="rId28"/>
    <p:sldLayoutId id="2147483903" r:id="rId29"/>
    <p:sldLayoutId id="2147483904" r:id="rId30"/>
    <p:sldLayoutId id="2147483905" r:id="rId31"/>
    <p:sldLayoutId id="2147483906" r:id="rId32"/>
    <p:sldLayoutId id="2147483907" r:id="rId33"/>
    <p:sldLayoutId id="2147483908" r:id="rId34"/>
    <p:sldLayoutId id="2147483909" r:id="rId35"/>
    <p:sldLayoutId id="2147483910" r:id="rId36"/>
    <p:sldLayoutId id="2147483911" r:id="rId37"/>
    <p:sldLayoutId id="2147483912" r:id="rId38"/>
    <p:sldLayoutId id="2147483913" r:id="rId39"/>
    <p:sldLayoutId id="2147483914" r:id="rId40"/>
    <p:sldLayoutId id="2147483915" r:id="rId41"/>
    <p:sldLayoutId id="2147483916" r:id="rId42"/>
  </p:sldLayoutIdLst>
  <p:transition>
    <p:fade/>
  </p:transition>
  <p:hf sldNum="0" hdr="0" dt="0"/>
  <p:txStyles>
    <p:titleStyle>
      <a:lvl1pPr algn="l" defTabSz="914016"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016"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016"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016"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016"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016" rtl="0" eaLnBrk="1" fontAlgn="auto" latinLnBrk="0" hangingPunct="1">
        <a:lnSpc>
          <a:spcPct val="100000"/>
        </a:lnSpc>
        <a:spcBef>
          <a:spcPts val="0"/>
        </a:spcBef>
        <a:spcAft>
          <a:spcPts val="0"/>
        </a:spcAft>
        <a:buClrTx/>
        <a:buSzPct val="90000"/>
        <a:buFont typeface="Wingdings" panose="05000000000000000000" pitchFamily="2" charset="2"/>
        <a:buNone/>
        <a:tabLst/>
        <a:defRPr sz="1174" b="1" kern="1200" spc="0" baseline="0">
          <a:solidFill>
            <a:schemeClr val="tx1"/>
          </a:solidFill>
          <a:latin typeface="+mn-lt"/>
          <a:ea typeface="+mn-ea"/>
          <a:cs typeface="+mn-cs"/>
        </a:defRPr>
      </a:lvl5pPr>
      <a:lvl6pPr marL="2285038" indent="0" algn="l" defTabSz="914016"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016" rtl="0" eaLnBrk="1" latinLnBrk="0" hangingPunct="1">
        <a:lnSpc>
          <a:spcPct val="100000"/>
        </a:lnSpc>
        <a:spcBef>
          <a:spcPts val="0"/>
        </a:spcBef>
        <a:spcAft>
          <a:spcPts val="0"/>
        </a:spcAft>
        <a:buFont typeface="Arial" pitchFamily="34" charset="0"/>
        <a:buNone/>
        <a:defRPr sz="1174" kern="1200">
          <a:solidFill>
            <a:schemeClr val="tx1"/>
          </a:solidFill>
          <a:latin typeface="+mn-lt"/>
          <a:ea typeface="+mn-ea"/>
          <a:cs typeface="+mn-cs"/>
        </a:defRPr>
      </a:lvl7pPr>
      <a:lvl8pPr marL="3427561"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569"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016" rtl="0" eaLnBrk="1" latinLnBrk="0" hangingPunct="1">
        <a:defRPr sz="1765" kern="1200">
          <a:solidFill>
            <a:schemeClr val="tx1"/>
          </a:solidFill>
          <a:latin typeface="+mn-lt"/>
          <a:ea typeface="+mn-ea"/>
          <a:cs typeface="+mn-cs"/>
        </a:defRPr>
      </a:lvl1pPr>
      <a:lvl2pPr marL="457007" algn="l" defTabSz="914016" rtl="0" eaLnBrk="1" latinLnBrk="0" hangingPunct="1">
        <a:defRPr sz="1765" kern="1200">
          <a:solidFill>
            <a:schemeClr val="tx1"/>
          </a:solidFill>
          <a:latin typeface="+mn-lt"/>
          <a:ea typeface="+mn-ea"/>
          <a:cs typeface="+mn-cs"/>
        </a:defRPr>
      </a:lvl2pPr>
      <a:lvl3pPr marL="914016" algn="l" defTabSz="914016" rtl="0" eaLnBrk="1" latinLnBrk="0" hangingPunct="1">
        <a:defRPr sz="1765" kern="1200">
          <a:solidFill>
            <a:schemeClr val="tx1"/>
          </a:solidFill>
          <a:latin typeface="+mn-lt"/>
          <a:ea typeface="+mn-ea"/>
          <a:cs typeface="+mn-cs"/>
        </a:defRPr>
      </a:lvl3pPr>
      <a:lvl4pPr marL="1371024" algn="l" defTabSz="914016" rtl="0" eaLnBrk="1" latinLnBrk="0" hangingPunct="1">
        <a:defRPr sz="1765" kern="1200">
          <a:solidFill>
            <a:schemeClr val="tx1"/>
          </a:solidFill>
          <a:latin typeface="+mn-lt"/>
          <a:ea typeface="+mn-ea"/>
          <a:cs typeface="+mn-cs"/>
        </a:defRPr>
      </a:lvl4pPr>
      <a:lvl5pPr marL="1828032" algn="l" defTabSz="914016" rtl="0" eaLnBrk="1" latinLnBrk="0" hangingPunct="1">
        <a:defRPr sz="1765" kern="1200">
          <a:solidFill>
            <a:schemeClr val="tx1"/>
          </a:solidFill>
          <a:latin typeface="+mn-lt"/>
          <a:ea typeface="+mn-ea"/>
          <a:cs typeface="+mn-cs"/>
        </a:defRPr>
      </a:lvl5pPr>
      <a:lvl6pPr marL="2285040" algn="l" defTabSz="914016" rtl="0" eaLnBrk="1" latinLnBrk="0" hangingPunct="1">
        <a:defRPr sz="1765" kern="1200">
          <a:solidFill>
            <a:schemeClr val="tx1"/>
          </a:solidFill>
          <a:latin typeface="+mn-lt"/>
          <a:ea typeface="+mn-ea"/>
          <a:cs typeface="+mn-cs"/>
        </a:defRPr>
      </a:lvl6pPr>
      <a:lvl7pPr marL="2742048" algn="l" defTabSz="914016" rtl="0" eaLnBrk="1" latinLnBrk="0" hangingPunct="1">
        <a:defRPr sz="1765" kern="1200">
          <a:solidFill>
            <a:schemeClr val="tx1"/>
          </a:solidFill>
          <a:latin typeface="+mn-lt"/>
          <a:ea typeface="+mn-ea"/>
          <a:cs typeface="+mn-cs"/>
        </a:defRPr>
      </a:lvl7pPr>
      <a:lvl8pPr marL="3199055" algn="l" defTabSz="914016" rtl="0" eaLnBrk="1" latinLnBrk="0" hangingPunct="1">
        <a:defRPr sz="1765" kern="1200">
          <a:solidFill>
            <a:schemeClr val="tx1"/>
          </a:solidFill>
          <a:latin typeface="+mn-lt"/>
          <a:ea typeface="+mn-ea"/>
          <a:cs typeface="+mn-cs"/>
        </a:defRPr>
      </a:lvl8pPr>
      <a:lvl9pPr marL="3656065" algn="l" defTabSz="914016"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4" cstate="email">
            <a:extLst>
              <a:ext uri="{28A0092B-C50C-407E-A947-70E740481C1C}">
                <a14:useLocalDpi xmlns:a14="http://schemas.microsoft.com/office/drawing/2010/main"/>
              </a:ext>
            </a:extLst>
          </a:blip>
          <a:stretch>
            <a:fillRect/>
          </a:stretch>
        </p:blipFill>
        <p:spPr>
          <a:xfrm rot="5400000">
            <a:off x="9179299" y="3012080"/>
            <a:ext cx="6858623" cy="833219"/>
          </a:xfrm>
          <a:prstGeom prst="rect">
            <a:avLst/>
          </a:prstGeom>
        </p:spPr>
      </p:pic>
    </p:spTree>
    <p:extLst>
      <p:ext uri="{BB962C8B-B14F-4D97-AF65-F5344CB8AC3E}">
        <p14:creationId xmlns:p14="http://schemas.microsoft.com/office/powerpoint/2010/main" val="4155161719"/>
      </p:ext>
    </p:extLst>
  </p:cSld>
  <p:clrMap bg1="lt1" tx1="dk1" bg2="lt2" tx2="dk2" accent1="accent1" accent2="accent2" accent3="accent3" accent4="accent4" accent5="accent5" accent6="accent6" hlink="hlink" folHlink="folHlink"/>
  <p:sldLayoutIdLst>
    <p:sldLayoutId id="2147483918" r:id="rId1"/>
    <p:sldLayoutId id="2147483919" r:id="rId2"/>
    <p:sldLayoutId id="2147483920" r:id="rId3"/>
    <p:sldLayoutId id="2147483921" r:id="rId4"/>
    <p:sldLayoutId id="2147483922" r:id="rId5"/>
    <p:sldLayoutId id="2147483923" r:id="rId6"/>
    <p:sldLayoutId id="2147483924" r:id="rId7"/>
    <p:sldLayoutId id="2147483925" r:id="rId8"/>
    <p:sldLayoutId id="2147483926" r:id="rId9"/>
    <p:sldLayoutId id="2147483927" r:id="rId10"/>
    <p:sldLayoutId id="2147483928" r:id="rId11"/>
    <p:sldLayoutId id="2147483929" r:id="rId12"/>
    <p:sldLayoutId id="2147483930" r:id="rId13"/>
    <p:sldLayoutId id="2147483931" r:id="rId14"/>
    <p:sldLayoutId id="2147483970" r:id="rId15"/>
    <p:sldLayoutId id="2147483971" r:id="rId16"/>
    <p:sldLayoutId id="2147483972" r:id="rId17"/>
    <p:sldLayoutId id="2147483973" r:id="rId18"/>
    <p:sldLayoutId id="2147483974" r:id="rId19"/>
    <p:sldLayoutId id="2147483975" r:id="rId20"/>
    <p:sldLayoutId id="2147483976" r:id="rId21"/>
    <p:sldLayoutId id="2147483977" r:id="rId22"/>
  </p:sldLayoutIdLst>
  <p:transition>
    <p:fade/>
  </p:transition>
  <p:txStyles>
    <p:titleStyle>
      <a:lvl1pPr algn="l" defTabSz="914367" rtl="0" eaLnBrk="1" latinLnBrk="0" hangingPunct="1">
        <a:lnSpc>
          <a:spcPct val="90000"/>
        </a:lnSpc>
        <a:spcBef>
          <a:spcPct val="0"/>
        </a:spcBef>
        <a:buNone/>
        <a:defRPr lang="en-US" sz="4705" b="0" kern="1200" cap="none" spc="-147"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p15:clr>
            <a:srgbClr val="C35EA4"/>
          </p15:clr>
        </p15:guide>
        <p15:guide id="4" pos="1528">
          <p15:clr>
            <a:srgbClr val="C35EA4"/>
          </p15:clr>
        </p15:guide>
        <p15:guide id="5" pos="2619">
          <p15:clr>
            <a:srgbClr val="C35EA4"/>
          </p15:clr>
        </p15:guide>
        <p15:guide id="6" pos="2765">
          <p15:clr>
            <a:srgbClr val="C35EA4"/>
          </p15:clr>
        </p15:guide>
        <p15:guide id="7" pos="3855">
          <p15:clr>
            <a:srgbClr val="C35EA4"/>
          </p15:clr>
        </p15:guide>
        <p15:guide id="8" pos="4003">
          <p15:clr>
            <a:srgbClr val="C35EA4"/>
          </p15:clr>
        </p15:guide>
        <p15:guide id="9" pos="5083">
          <p15:clr>
            <a:srgbClr val="C35EA4"/>
          </p15:clr>
        </p15:guide>
        <p15:guide id="10" pos="5231">
          <p15:clr>
            <a:srgbClr val="C35EA4"/>
          </p15:clr>
        </p15:guide>
        <p15:guide id="11" pos="6323">
          <p15:clr>
            <a:srgbClr val="C35EA4"/>
          </p15:clr>
        </p15:guide>
        <p15:guide id="12" pos="6469">
          <p15:clr>
            <a:srgbClr val="C35EA4"/>
          </p15:clr>
        </p15:guide>
        <p15:guide id="16" pos="293">
          <p15:clr>
            <a:srgbClr val="F26B43"/>
          </p15:clr>
        </p15:guide>
        <p15:guide id="17" pos="7392">
          <p15:clr>
            <a:srgbClr val="F26B43"/>
          </p15:clr>
        </p15:guide>
        <p15:guide id="18" orient="horz" pos="751">
          <p15:clr>
            <a:srgbClr val="5ACBF0"/>
          </p15:clr>
        </p15:guide>
        <p15:guide id="19" orient="horz" pos="1366">
          <p15:clr>
            <a:srgbClr val="5ACBF0"/>
          </p15:clr>
        </p15:guide>
        <p15:guide id="20" orient="horz" pos="605">
          <p15:clr>
            <a:srgbClr val="5ACBF0"/>
          </p15:clr>
        </p15:guide>
        <p15:guide id="21" orient="horz" pos="1514">
          <p15:clr>
            <a:srgbClr val="5ACBF0"/>
          </p15:clr>
        </p15:guide>
        <p15:guide id="22" orient="horz" pos="2130">
          <p15:clr>
            <a:srgbClr val="5ACBF0"/>
          </p15:clr>
        </p15:guide>
        <p15:guide id="23" orient="horz" pos="2275">
          <p15:clr>
            <a:srgbClr val="5ACBF0"/>
          </p15:clr>
        </p15:guide>
        <p15:guide id="25" orient="horz" pos="288">
          <p15:clr>
            <a:srgbClr val="F26B43"/>
          </p15:clr>
        </p15:guide>
        <p15:guide id="26" orient="horz" pos="4014">
          <p15:clr>
            <a:srgbClr val="F26B43"/>
          </p15:clr>
        </p15:guide>
        <p15:guide id="27" orient="horz" pos="2891">
          <p15:clr>
            <a:srgbClr val="5ACBF0"/>
          </p15:clr>
        </p15:guide>
        <p15:guide id="28" orient="horz" pos="3038">
          <p15:clr>
            <a:srgbClr val="5ACBF0"/>
          </p15:clr>
        </p15:guide>
        <p15:guide id="29" orient="horz" pos="3654">
          <p15:clr>
            <a:srgbClr val="5ACBF0"/>
          </p15:clr>
        </p15:guide>
        <p15:guide id="30" orient="horz" pos="3800">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71.xml"/></Relationships>
</file>

<file path=ppt/slides/_rels/slide11.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6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3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3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6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4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4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35.xml"/></Relationships>
</file>

<file path=ppt/slides/_rels/slide2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17.xml"/><Relationship Id="rId1" Type="http://schemas.openxmlformats.org/officeDocument/2006/relationships/slideLayout" Target="../slideLayouts/slideLayout255.xml"/><Relationship Id="rId5" Type="http://schemas.openxmlformats.org/officeDocument/2006/relationships/image" Target="../media/image88.png"/><Relationship Id="rId4" Type="http://schemas.openxmlformats.org/officeDocument/2006/relationships/image" Target="../media/image87.svg"/></Relationships>
</file>

<file path=ppt/slides/_rels/slide22.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18.xml"/><Relationship Id="rId1" Type="http://schemas.openxmlformats.org/officeDocument/2006/relationships/slideLayout" Target="../slideLayouts/slideLayout255.xml"/><Relationship Id="rId5" Type="http://schemas.openxmlformats.org/officeDocument/2006/relationships/image" Target="../media/image88.png"/><Relationship Id="rId4" Type="http://schemas.openxmlformats.org/officeDocument/2006/relationships/image" Target="../media/image87.svg"/></Relationships>
</file>

<file path=ppt/slides/_rels/slide23.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55.xml"/></Relationships>
</file>

<file path=ppt/slides/_rels/slide2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9.xml"/><Relationship Id="rId1" Type="http://schemas.openxmlformats.org/officeDocument/2006/relationships/slideLayout" Target="../slideLayouts/slideLayout264.xml"/><Relationship Id="rId4" Type="http://schemas.openxmlformats.org/officeDocument/2006/relationships/image" Target="../media/image91.sv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6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64.xml"/></Relationships>
</file>

<file path=ppt/slides/_rels/slide27.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20.xml"/><Relationship Id="rId1" Type="http://schemas.openxmlformats.org/officeDocument/2006/relationships/slideLayout" Target="../slideLayouts/slideLayout265.xml"/><Relationship Id="rId4" Type="http://schemas.openxmlformats.org/officeDocument/2006/relationships/image" Target="../media/image92.png"/></Relationships>
</file>

<file path=ppt/slides/_rels/slide28.xml.rels><?xml version="1.0" encoding="UTF-8" standalone="yes"?>
<Relationships xmlns="http://schemas.openxmlformats.org/package/2006/relationships"><Relationship Id="rId3" Type="http://schemas.openxmlformats.org/officeDocument/2006/relationships/hyperlink" Target="https://aka.ms/adtenantrestrictions" TargetMode="External"/><Relationship Id="rId2" Type="http://schemas.openxmlformats.org/officeDocument/2006/relationships/notesSlide" Target="../notesSlides/notesSlide21.xml"/><Relationship Id="rId1" Type="http://schemas.openxmlformats.org/officeDocument/2006/relationships/slideLayout" Target="../slideLayouts/slideLayout265.xml"/><Relationship Id="rId5" Type="http://schemas.openxmlformats.org/officeDocument/2006/relationships/image" Target="../media/image92.png"/><Relationship Id="rId4" Type="http://schemas.openxmlformats.org/officeDocument/2006/relationships/image" Target="../media/image88.png"/></Relationships>
</file>

<file path=ppt/slides/_rels/slide2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22.xml"/><Relationship Id="rId1" Type="http://schemas.openxmlformats.org/officeDocument/2006/relationships/slideLayout" Target="../slideLayouts/slideLayout265.xml"/><Relationship Id="rId4" Type="http://schemas.openxmlformats.org/officeDocument/2006/relationships/image" Target="../media/image92.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image" Target="../media/image93.jpg"/><Relationship Id="rId1" Type="http://schemas.openxmlformats.org/officeDocument/2006/relationships/slideLayout" Target="../slideLayouts/slideLayout246.xml"/></Relationships>
</file>

<file path=ppt/slides/_rels/slide31.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50.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5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5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5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35.xml"/></Relationships>
</file>

<file path=ppt/slides/_rels/slide36.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226.xml"/><Relationship Id="rId5" Type="http://schemas.openxmlformats.org/officeDocument/2006/relationships/image" Target="../media/image98.png"/><Relationship Id="rId4" Type="http://schemas.openxmlformats.org/officeDocument/2006/relationships/image" Target="../media/image97.png"/></Relationships>
</file>

<file path=ppt/slides/_rels/slide37.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27.xml"/><Relationship Id="rId1" Type="http://schemas.openxmlformats.org/officeDocument/2006/relationships/slideLayout" Target="../slideLayouts/slideLayout226.xml"/><Relationship Id="rId6" Type="http://schemas.openxmlformats.org/officeDocument/2006/relationships/image" Target="../media/image101.emf"/><Relationship Id="rId5" Type="http://schemas.openxmlformats.org/officeDocument/2006/relationships/image" Target="../media/image100.emf"/><Relationship Id="rId4" Type="http://schemas.openxmlformats.org/officeDocument/2006/relationships/hyperlink" Target="https://protection.office.com/" TargetMode="External"/></Relationships>
</file>

<file path=ppt/slides/_rels/slide38.xml.rels><?xml version="1.0" encoding="UTF-8" standalone="yes"?>
<Relationships xmlns="http://schemas.openxmlformats.org/package/2006/relationships"><Relationship Id="rId8" Type="http://schemas.openxmlformats.org/officeDocument/2006/relationships/image" Target="../media/image102.emf"/><Relationship Id="rId3" Type="http://schemas.openxmlformats.org/officeDocument/2006/relationships/image" Target="../media/image100.emf"/><Relationship Id="rId7" Type="http://schemas.openxmlformats.org/officeDocument/2006/relationships/image" Target="../media/image95.png"/><Relationship Id="rId2" Type="http://schemas.openxmlformats.org/officeDocument/2006/relationships/notesSlide" Target="../notesSlides/notesSlide28.xml"/><Relationship Id="rId1" Type="http://schemas.openxmlformats.org/officeDocument/2006/relationships/slideLayout" Target="../slideLayouts/slideLayout226.xml"/><Relationship Id="rId6" Type="http://schemas.openxmlformats.org/officeDocument/2006/relationships/hyperlink" Target="https://flow.microsoft.com/" TargetMode="External"/><Relationship Id="rId5" Type="http://schemas.openxmlformats.org/officeDocument/2006/relationships/hyperlink" Target="https://make.powerapps.com/" TargetMode="External"/><Relationship Id="rId10" Type="http://schemas.openxmlformats.org/officeDocument/2006/relationships/image" Target="../media/image104.emf"/><Relationship Id="rId4" Type="http://schemas.openxmlformats.org/officeDocument/2006/relationships/hyperlink" Target="https://aka.ms/ppac" TargetMode="External"/><Relationship Id="rId9" Type="http://schemas.openxmlformats.org/officeDocument/2006/relationships/image" Target="../media/image103.png"/></Relationships>
</file>

<file path=ppt/slides/_rels/slide39.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29.xml"/><Relationship Id="rId1" Type="http://schemas.openxmlformats.org/officeDocument/2006/relationships/slideLayout" Target="../slideLayouts/slideLayout226.xml"/><Relationship Id="rId5" Type="http://schemas.openxmlformats.org/officeDocument/2006/relationships/image" Target="../media/image106.png"/><Relationship Id="rId4" Type="http://schemas.openxmlformats.org/officeDocument/2006/relationships/image" Target="../media/image105.png"/></Relationships>
</file>

<file path=ppt/slides/_rels/slide4.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notesSlide" Target="../notesSlides/notesSlide4.xml"/><Relationship Id="rId1" Type="http://schemas.openxmlformats.org/officeDocument/2006/relationships/slideLayout" Target="../slideLayouts/slideLayout19.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35.xml"/></Relationships>
</file>

<file path=ppt/slides/_rels/slide41.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31.xml"/><Relationship Id="rId1" Type="http://schemas.openxmlformats.org/officeDocument/2006/relationships/slideLayout" Target="../slideLayouts/slideLayout237.xml"/></Relationships>
</file>

<file path=ppt/slides/_rels/slide42.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32.xml"/><Relationship Id="rId1" Type="http://schemas.openxmlformats.org/officeDocument/2006/relationships/slideLayout" Target="../slideLayouts/slideLayout238.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39.xml"/></Relationships>
</file>

<file path=ppt/slides/_rels/slide44.xml.rels><?xml version="1.0" encoding="UTF-8" standalone="yes"?>
<Relationships xmlns="http://schemas.openxmlformats.org/package/2006/relationships"><Relationship Id="rId3" Type="http://schemas.openxmlformats.org/officeDocument/2006/relationships/hyperlink" Target="https://protection.office.com/" TargetMode="External"/><Relationship Id="rId2" Type="http://schemas.openxmlformats.org/officeDocument/2006/relationships/notesSlide" Target="../notesSlides/notesSlide33.xml"/><Relationship Id="rId1" Type="http://schemas.openxmlformats.org/officeDocument/2006/relationships/slideLayout" Target="../slideLayouts/slideLayout294.xml"/></Relationships>
</file>

<file path=ppt/slides/_rels/slide45.xml.rels><?xml version="1.0" encoding="UTF-8" standalone="yes"?>
<Relationships xmlns="http://schemas.openxmlformats.org/package/2006/relationships"><Relationship Id="rId3" Type="http://schemas.openxmlformats.org/officeDocument/2006/relationships/hyperlink" Target="https://protection.office.com/" TargetMode="External"/><Relationship Id="rId2" Type="http://schemas.openxmlformats.org/officeDocument/2006/relationships/notesSlide" Target="../notesSlides/notesSlide34.xml"/><Relationship Id="rId1" Type="http://schemas.openxmlformats.org/officeDocument/2006/relationships/slideLayout" Target="../slideLayouts/slideLayout294.xml"/><Relationship Id="rId5" Type="http://schemas.openxmlformats.org/officeDocument/2006/relationships/image" Target="../media/image109.png"/><Relationship Id="rId4" Type="http://schemas.openxmlformats.org/officeDocument/2006/relationships/hyperlink" Target="https://aka.ms/ppac" TargetMode="Externa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40.xml"/></Relationships>
</file>

<file path=ppt/slides/_rels/slide47.xml.rels><?xml version="1.0" encoding="UTF-8" standalone="yes"?>
<Relationships xmlns="http://schemas.openxmlformats.org/package/2006/relationships"><Relationship Id="rId8" Type="http://schemas.openxmlformats.org/officeDocument/2006/relationships/image" Target="../media/image114.emf"/><Relationship Id="rId3" Type="http://schemas.openxmlformats.org/officeDocument/2006/relationships/hyperlink" Target="https://preview.flow.microsoft.com/en-us/blog/accessing-office-365-security-compliance-center-logs-from-microsoft-flow/" TargetMode="External"/><Relationship Id="rId7" Type="http://schemas.openxmlformats.org/officeDocument/2006/relationships/image" Target="../media/image113.emf"/><Relationship Id="rId2" Type="http://schemas.openxmlformats.org/officeDocument/2006/relationships/hyperlink" Target="https://preview.flow.microsoft.com/en-us/blog/automate-flow-governance/" TargetMode="External"/><Relationship Id="rId1" Type="http://schemas.openxmlformats.org/officeDocument/2006/relationships/slideLayout" Target="../slideLayouts/slideLayout241.xml"/><Relationship Id="rId6" Type="http://schemas.openxmlformats.org/officeDocument/2006/relationships/image" Target="../media/image112.png"/><Relationship Id="rId5" Type="http://schemas.openxmlformats.org/officeDocument/2006/relationships/image" Target="../media/image111.emf"/><Relationship Id="rId4" Type="http://schemas.openxmlformats.org/officeDocument/2006/relationships/image" Target="../media/image110.emf"/><Relationship Id="rId9" Type="http://schemas.openxmlformats.org/officeDocument/2006/relationships/image" Target="../media/image115.emf"/></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41.xml"/></Relationships>
</file>

<file path=ppt/slides/_rels/slide49.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37.xml"/><Relationship Id="rId1" Type="http://schemas.openxmlformats.org/officeDocument/2006/relationships/slideLayout" Target="../slideLayouts/slideLayout241.xml"/><Relationship Id="rId4" Type="http://schemas.openxmlformats.org/officeDocument/2006/relationships/image" Target="../media/image117.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35.xml"/></Relationships>
</file>

<file path=ppt/slides/_rels/slide50.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38.xml"/><Relationship Id="rId1" Type="http://schemas.openxmlformats.org/officeDocument/2006/relationships/slideLayout" Target="../slideLayouts/slideLayout241.xml"/><Relationship Id="rId4" Type="http://schemas.openxmlformats.org/officeDocument/2006/relationships/image" Target="../media/image119.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35.xml"/></Relationships>
</file>

<file path=ppt/slides/_rels/slide52.xml.rels><?xml version="1.0" encoding="UTF-8" standalone="yes"?>
<Relationships xmlns="http://schemas.openxmlformats.org/package/2006/relationships"><Relationship Id="rId3" Type="http://schemas.openxmlformats.org/officeDocument/2006/relationships/hyperlink" Target="https://aka.ms/powerappspowershell" TargetMode="External"/><Relationship Id="rId7" Type="http://schemas.openxmlformats.org/officeDocument/2006/relationships/image" Target="../media/image123.png"/><Relationship Id="rId2" Type="http://schemas.openxmlformats.org/officeDocument/2006/relationships/notesSlide" Target="../notesSlides/notesSlide40.xml"/><Relationship Id="rId1" Type="http://schemas.openxmlformats.org/officeDocument/2006/relationships/slideLayout" Target="../slideLayouts/slideLayout243.xml"/><Relationship Id="rId6" Type="http://schemas.openxmlformats.org/officeDocument/2006/relationships/image" Target="../media/image122.png"/><Relationship Id="rId5" Type="http://schemas.openxmlformats.org/officeDocument/2006/relationships/image" Target="../media/image121.png"/><Relationship Id="rId4" Type="http://schemas.openxmlformats.org/officeDocument/2006/relationships/image" Target="../media/image120.png"/></Relationships>
</file>

<file path=ppt/slides/_rels/slide53.xml.rels><?xml version="1.0" encoding="UTF-8" standalone="yes"?>
<Relationships xmlns="http://schemas.openxmlformats.org/package/2006/relationships"><Relationship Id="rId3" Type="http://schemas.openxmlformats.org/officeDocument/2006/relationships/hyperlink" Target="https://aka.ms/restrictflowconnector" TargetMode="External"/><Relationship Id="rId2" Type="http://schemas.openxmlformats.org/officeDocument/2006/relationships/hyperlink" Target="https://aka.ms/restrictappcreators" TargetMode="External"/><Relationship Id="rId1" Type="http://schemas.openxmlformats.org/officeDocument/2006/relationships/slideLayout" Target="../slideLayouts/slideLayout242.xml"/><Relationship Id="rId6" Type="http://schemas.openxmlformats.org/officeDocument/2006/relationships/image" Target="../media/image124.png"/><Relationship Id="rId5" Type="http://schemas.openxmlformats.org/officeDocument/2006/relationships/hyperlink" Target="https://aka.ms/newconnectornotification" TargetMode="External"/><Relationship Id="rId4" Type="http://schemas.openxmlformats.org/officeDocument/2006/relationships/hyperlink" Target="https://aka.ms/restrictappconnector" TargetMode="External"/></Relationships>
</file>

<file path=ppt/slides/_rels/slide54.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44.xml"/></Relationships>
</file>

<file path=ppt/slides/_rels/slide55.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41.xml"/><Relationship Id="rId1" Type="http://schemas.openxmlformats.org/officeDocument/2006/relationships/slideLayout" Target="../slideLayouts/slideLayout240.xml"/></Relationships>
</file>

<file path=ppt/slides/_rels/slide56.xml.rels><?xml version="1.0" encoding="UTF-8" standalone="yes"?>
<Relationships xmlns="http://schemas.openxmlformats.org/package/2006/relationships"><Relationship Id="rId3" Type="http://schemas.openxmlformats.org/officeDocument/2006/relationships/hyperlink" Target="https://docs.microsoft.com/en-gb/power-platform/admin/powerapps-powershell" TargetMode="External"/><Relationship Id="rId2" Type="http://schemas.openxmlformats.org/officeDocument/2006/relationships/notesSlide" Target="../notesSlides/notesSlide42.xml"/><Relationship Id="rId1" Type="http://schemas.openxmlformats.org/officeDocument/2006/relationships/slideLayout" Target="../slideLayouts/slideLayout240.xml"/><Relationship Id="rId4" Type="http://schemas.openxmlformats.org/officeDocument/2006/relationships/hyperlink" Target="https://docs.microsoft.com/en-us/microsoft-365/compliance/audit-log-retention-policies?view=o365-worldwide" TargetMode="External"/></Relationships>
</file>

<file path=ppt/slides/_rels/slide57.xml.rels><?xml version="1.0" encoding="UTF-8" standalone="yes"?>
<Relationships xmlns="http://schemas.openxmlformats.org/package/2006/relationships"><Relationship Id="rId3" Type="http://schemas.openxmlformats.org/officeDocument/2006/relationships/hyperlink" Target="https://docs.microsoft.com/en-gb/power-automate/ui-flows/setup" TargetMode="External"/><Relationship Id="rId2" Type="http://schemas.openxmlformats.org/officeDocument/2006/relationships/notesSlide" Target="../notesSlides/notesSlide43.xml"/><Relationship Id="rId1" Type="http://schemas.openxmlformats.org/officeDocument/2006/relationships/slideLayout" Target="../slideLayouts/slideLayout235.xml"/></Relationships>
</file>

<file path=ppt/slides/_rels/slide58.xml.rels><?xml version="1.0" encoding="UTF-8" standalone="yes"?>
<Relationships xmlns="http://schemas.openxmlformats.org/package/2006/relationships"><Relationship Id="rId8" Type="http://schemas.openxmlformats.org/officeDocument/2006/relationships/image" Target="../media/image132.png"/><Relationship Id="rId13" Type="http://schemas.openxmlformats.org/officeDocument/2006/relationships/image" Target="../media/image137.png"/><Relationship Id="rId18" Type="http://schemas.openxmlformats.org/officeDocument/2006/relationships/image" Target="../media/image142.png"/><Relationship Id="rId3" Type="http://schemas.openxmlformats.org/officeDocument/2006/relationships/image" Target="../media/image127.png"/><Relationship Id="rId7" Type="http://schemas.openxmlformats.org/officeDocument/2006/relationships/image" Target="../media/image131.png"/><Relationship Id="rId12" Type="http://schemas.openxmlformats.org/officeDocument/2006/relationships/image" Target="../media/image136.png"/><Relationship Id="rId17" Type="http://schemas.openxmlformats.org/officeDocument/2006/relationships/image" Target="../media/image141.png"/><Relationship Id="rId2" Type="http://schemas.openxmlformats.org/officeDocument/2006/relationships/notesSlide" Target="../notesSlides/notesSlide44.xml"/><Relationship Id="rId16" Type="http://schemas.openxmlformats.org/officeDocument/2006/relationships/image" Target="../media/image140.png"/><Relationship Id="rId20" Type="http://schemas.openxmlformats.org/officeDocument/2006/relationships/image" Target="../media/image144.png"/><Relationship Id="rId1" Type="http://schemas.openxmlformats.org/officeDocument/2006/relationships/slideLayout" Target="../slideLayouts/slideLayout2.xml"/><Relationship Id="rId6" Type="http://schemas.openxmlformats.org/officeDocument/2006/relationships/image" Target="../media/image130.png"/><Relationship Id="rId11" Type="http://schemas.openxmlformats.org/officeDocument/2006/relationships/image" Target="../media/image135.png"/><Relationship Id="rId5" Type="http://schemas.openxmlformats.org/officeDocument/2006/relationships/image" Target="../media/image129.png"/><Relationship Id="rId15" Type="http://schemas.openxmlformats.org/officeDocument/2006/relationships/image" Target="../media/image139.png"/><Relationship Id="rId10" Type="http://schemas.openxmlformats.org/officeDocument/2006/relationships/image" Target="../media/image134.png"/><Relationship Id="rId19" Type="http://schemas.openxmlformats.org/officeDocument/2006/relationships/image" Target="../media/image143.png"/><Relationship Id="rId4" Type="http://schemas.openxmlformats.org/officeDocument/2006/relationships/image" Target="../media/image128.png"/><Relationship Id="rId9" Type="http://schemas.openxmlformats.org/officeDocument/2006/relationships/image" Target="../media/image133.png"/><Relationship Id="rId14" Type="http://schemas.openxmlformats.org/officeDocument/2006/relationships/image" Target="../media/image138.png"/></Relationships>
</file>

<file path=ppt/slides/_rels/slide59.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2.jpg"/><Relationship Id="rId2" Type="http://schemas.openxmlformats.org/officeDocument/2006/relationships/notesSlide" Target="../notesSlides/notesSlide6.xml"/><Relationship Id="rId1" Type="http://schemas.openxmlformats.org/officeDocument/2006/relationships/slideLayout" Target="../slideLayouts/slideLayout235.xml"/></Relationships>
</file>

<file path=ppt/slides/_rels/slide60.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6.png"/><Relationship Id="rId1" Type="http://schemas.openxmlformats.org/officeDocument/2006/relationships/slideLayout" Target="../slideLayouts/slideLayout2.xml"/><Relationship Id="rId4" Type="http://schemas.openxmlformats.org/officeDocument/2006/relationships/image" Target="../media/image148.png"/></Relationships>
</file>

<file path=ppt/slides/_rels/slide61.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49.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3" Type="http://schemas.openxmlformats.org/officeDocument/2006/relationships/hyperlink" Target="https://go.microsoft.com/fwlink/?linkid=2102613" TargetMode="External"/><Relationship Id="rId7" Type="http://schemas.openxmlformats.org/officeDocument/2006/relationships/image" Target="../media/image157.png"/><Relationship Id="rId2" Type="http://schemas.openxmlformats.org/officeDocument/2006/relationships/notesSlide" Target="../notesSlides/notesSlide47.xml"/><Relationship Id="rId1" Type="http://schemas.openxmlformats.org/officeDocument/2006/relationships/slideLayout" Target="../slideLayouts/slideLayout6.xml"/><Relationship Id="rId6" Type="http://schemas.openxmlformats.org/officeDocument/2006/relationships/image" Target="../media/image156.png"/><Relationship Id="rId5" Type="http://schemas.openxmlformats.org/officeDocument/2006/relationships/image" Target="../media/image155.png"/><Relationship Id="rId4" Type="http://schemas.openxmlformats.org/officeDocument/2006/relationships/image" Target="../media/image154.png"/></Relationships>
</file>

<file path=ppt/slides/_rels/slide67.xml.rels><?xml version="1.0" encoding="UTF-8" standalone="yes"?>
<Relationships xmlns="http://schemas.openxmlformats.org/package/2006/relationships"><Relationship Id="rId3" Type="http://schemas.openxmlformats.org/officeDocument/2006/relationships/hyperlink" Target="https://chrome.google.com/webstore/detail/selenium-ide/mooikfkahbdckldjjndioackbalphokd" TargetMode="External"/><Relationship Id="rId2" Type="http://schemas.openxmlformats.org/officeDocument/2006/relationships/notesSlide" Target="../notesSlides/notesSlide48.xml"/><Relationship Id="rId1" Type="http://schemas.openxmlformats.org/officeDocument/2006/relationships/slideLayout" Target="../slideLayouts/slideLayout6.xml"/><Relationship Id="rId5" Type="http://schemas.openxmlformats.org/officeDocument/2006/relationships/hyperlink" Target="https://go.microsoft.com/fwlink/?LinkId=2116849&amp;clcid=0x409" TargetMode="External"/><Relationship Id="rId4" Type="http://schemas.openxmlformats.org/officeDocument/2006/relationships/hyperlink" Target="https://docs.microsoft.com/data-integration/gateway/service-gateway-install" TargetMode="External"/></Relationships>
</file>

<file path=ppt/slides/_rels/slide68.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49.xml"/><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15.xml"/></Relationships>
</file>

<file path=ppt/slides/_rels/slide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7.xml"/><Relationship Id="rId1" Type="http://schemas.openxmlformats.org/officeDocument/2006/relationships/slideLayout" Target="../slideLayouts/slideLayout235.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21.xml"/></Relationships>
</file>

<file path=ppt/slides/_rels/slide71.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hyperlink" Target="https://docs.microsoft.com/en-gb/power-automate/" TargetMode="External"/><Relationship Id="rId1" Type="http://schemas.openxmlformats.org/officeDocument/2006/relationships/slideLayout" Target="../slideLayouts/slideLayout12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4.xml.rels><?xml version="1.0" encoding="UTF-8" standalone="yes"?>
<Relationships xmlns="http://schemas.openxmlformats.org/package/2006/relationships"><Relationship Id="rId8" Type="http://schemas.openxmlformats.org/officeDocument/2006/relationships/image" Target="../media/image166.png"/><Relationship Id="rId13" Type="http://schemas.openxmlformats.org/officeDocument/2006/relationships/image" Target="../media/image169.png"/><Relationship Id="rId18" Type="http://schemas.openxmlformats.org/officeDocument/2006/relationships/hyperlink" Target="https://github.com/jenkinsns" TargetMode="External"/><Relationship Id="rId3" Type="http://schemas.openxmlformats.org/officeDocument/2006/relationships/image" Target="../media/image161.png"/><Relationship Id="rId7" Type="http://schemas.openxmlformats.org/officeDocument/2006/relationships/image" Target="../media/image165.png"/><Relationship Id="rId12" Type="http://schemas.openxmlformats.org/officeDocument/2006/relationships/hyperlink" Target="https://www.linkedin.com/in/jenkinsns/" TargetMode="External"/><Relationship Id="rId17" Type="http://schemas.openxmlformats.org/officeDocument/2006/relationships/image" Target="../media/image171.png"/><Relationship Id="rId2" Type="http://schemas.openxmlformats.org/officeDocument/2006/relationships/image" Target="../media/image160.jpg"/><Relationship Id="rId16" Type="http://schemas.openxmlformats.org/officeDocument/2006/relationships/hyperlink" Target="http://www.jenkinsblogs.com/" TargetMode="External"/><Relationship Id="rId1" Type="http://schemas.openxmlformats.org/officeDocument/2006/relationships/slideLayout" Target="../slideLayouts/slideLayout2.xml"/><Relationship Id="rId6" Type="http://schemas.openxmlformats.org/officeDocument/2006/relationships/image" Target="../media/image164.png"/><Relationship Id="rId11" Type="http://schemas.openxmlformats.org/officeDocument/2006/relationships/image" Target="../media/image168.jpg"/><Relationship Id="rId5" Type="http://schemas.openxmlformats.org/officeDocument/2006/relationships/image" Target="../media/image163.png"/><Relationship Id="rId15" Type="http://schemas.openxmlformats.org/officeDocument/2006/relationships/image" Target="../media/image170.png"/><Relationship Id="rId10" Type="http://schemas.openxmlformats.org/officeDocument/2006/relationships/image" Target="../media/image167.png"/><Relationship Id="rId19" Type="http://schemas.openxmlformats.org/officeDocument/2006/relationships/hyperlink" Target="https://www.facebook.com/spfxinfo/" TargetMode="External"/><Relationship Id="rId4" Type="http://schemas.openxmlformats.org/officeDocument/2006/relationships/image" Target="../media/image162.png"/><Relationship Id="rId9" Type="http://schemas.openxmlformats.org/officeDocument/2006/relationships/hyperlink" Target="https://www.facebook.com/msteamsinfo" TargetMode="External"/><Relationship Id="rId14" Type="http://schemas.openxmlformats.org/officeDocument/2006/relationships/hyperlink" Target="mailto:jenkinsns@gmail.com"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8.xml"/><Relationship Id="rId1" Type="http://schemas.openxmlformats.org/officeDocument/2006/relationships/slideLayout" Target="../slideLayouts/slideLayout270.xml"/><Relationship Id="rId4" Type="http://schemas.openxmlformats.org/officeDocument/2006/relationships/hyperlink" Target="https://aka.ms/ppac"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aka.ms/powerappcommunityplan" TargetMode="External"/><Relationship Id="rId2" Type="http://schemas.openxmlformats.org/officeDocument/2006/relationships/notesSlide" Target="../notesSlides/notesSlide9.xml"/><Relationship Id="rId1" Type="http://schemas.openxmlformats.org/officeDocument/2006/relationships/slideLayout" Target="../slideLayouts/slideLayout26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texto 1">
            <a:extLst>
              <a:ext uri="{FF2B5EF4-FFF2-40B4-BE49-F238E27FC236}">
                <a16:creationId xmlns:a16="http://schemas.microsoft.com/office/drawing/2014/main" id="{18BEC758-C63F-4A86-8510-25B6A8D23EB6}"/>
              </a:ext>
            </a:extLst>
          </p:cNvPr>
          <p:cNvSpPr txBox="1">
            <a:spLocks/>
          </p:cNvSpPr>
          <p:nvPr/>
        </p:nvSpPr>
        <p:spPr>
          <a:xfrm>
            <a:off x="0" y="0"/>
            <a:ext cx="12192000" cy="6857999"/>
          </a:xfrm>
          <a:prstGeom prst="rect">
            <a:avLst/>
          </a:prstGeom>
          <a:solidFill>
            <a:schemeClr val="bg1">
              <a:alpha val="25000"/>
            </a:schemeClr>
          </a:solidFill>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r>
              <a:rPr lang="en-US" sz="4000" b="1" dirty="0">
                <a:solidFill>
                  <a:srgbClr val="124548"/>
                </a:solidFill>
              </a:rPr>
              <a:t>Microsoft Power Automate Empowerment</a:t>
            </a: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p:txBody>
      </p:sp>
    </p:spTree>
    <p:extLst>
      <p:ext uri="{BB962C8B-B14F-4D97-AF65-F5344CB8AC3E}">
        <p14:creationId xmlns:p14="http://schemas.microsoft.com/office/powerpoint/2010/main" val="38972760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2FBBF4-014E-4415-8B28-BEE8065C927D}"/>
              </a:ext>
            </a:extLst>
          </p:cNvPr>
          <p:cNvSpPr>
            <a:spLocks noGrp="1"/>
          </p:cNvSpPr>
          <p:nvPr>
            <p:ph type="title"/>
          </p:nvPr>
        </p:nvSpPr>
        <p:spPr>
          <a:xfrm>
            <a:off x="489079" y="228603"/>
            <a:ext cx="11296416" cy="498598"/>
          </a:xfrm>
        </p:spPr>
        <p:txBody>
          <a:bodyPr/>
          <a:lstStyle/>
          <a:p>
            <a:r>
              <a:rPr lang="en-US" sz="3600" spc="-50" dirty="0">
                <a:solidFill>
                  <a:srgbClr val="418AB3"/>
                </a:solidFill>
                <a:ea typeface="+mj-ea"/>
                <a:cs typeface="+mj-cs"/>
              </a:rPr>
              <a:t>Establish an environment strategy</a:t>
            </a:r>
          </a:p>
        </p:txBody>
      </p:sp>
      <p:sp>
        <p:nvSpPr>
          <p:cNvPr id="3" name="Content Placeholder 2">
            <a:extLst>
              <a:ext uri="{FF2B5EF4-FFF2-40B4-BE49-F238E27FC236}">
                <a16:creationId xmlns:a16="http://schemas.microsoft.com/office/drawing/2014/main" id="{1656B400-F4EB-4830-B6FD-1F44A924A145}"/>
              </a:ext>
            </a:extLst>
          </p:cNvPr>
          <p:cNvSpPr>
            <a:spLocks noGrp="1"/>
          </p:cNvSpPr>
          <p:nvPr>
            <p:ph sz="quarter" idx="10"/>
          </p:nvPr>
        </p:nvSpPr>
        <p:spPr>
          <a:xfrm>
            <a:off x="876380" y="1415622"/>
            <a:ext cx="9898529" cy="4530471"/>
          </a:xfrm>
        </p:spPr>
        <p:txBody>
          <a:bodyPr/>
          <a:lstStyle/>
          <a:p>
            <a:pPr marL="514338" indent="-514338">
              <a:lnSpc>
                <a:spcPct val="120000"/>
              </a:lnSpc>
              <a:buFont typeface="+mj-lt"/>
              <a:buAutoNum type="arabicPeriod"/>
            </a:pPr>
            <a:r>
              <a:rPr lang="en-US" sz="2000" dirty="0">
                <a:solidFill>
                  <a:prstClr val="black"/>
                </a:solidFill>
                <a:latin typeface="Calibri" panose="020F0502020204030204" pitchFamily="34" charset="0"/>
                <a:cs typeface="Calibri" panose="020F0502020204030204" pitchFamily="34" charset="0"/>
              </a:rPr>
              <a:t>Assign your admins the Power Platform service admin role, which grants full access to Power Apps, Power Automate, &amp; </a:t>
            </a:r>
            <a:r>
              <a:rPr lang="en-US" sz="2000" dirty="0" err="1">
                <a:solidFill>
                  <a:prstClr val="black"/>
                </a:solidFill>
                <a:latin typeface="Calibri" panose="020F0502020204030204" pitchFamily="34" charset="0"/>
                <a:cs typeface="Calibri" panose="020F0502020204030204" pitchFamily="34" charset="0"/>
              </a:rPr>
              <a:t>PowerBI</a:t>
            </a:r>
            <a:endParaRPr lang="en-US" sz="2000" dirty="0">
              <a:solidFill>
                <a:prstClr val="black"/>
              </a:solidFill>
              <a:latin typeface="Calibri" panose="020F0502020204030204" pitchFamily="34" charset="0"/>
              <a:cs typeface="Calibri" panose="020F0502020204030204" pitchFamily="34" charset="0"/>
            </a:endParaRPr>
          </a:p>
          <a:p>
            <a:pPr marL="514338" indent="-514338">
              <a:lnSpc>
                <a:spcPct val="120000"/>
              </a:lnSpc>
              <a:buFont typeface="+mj-lt"/>
              <a:buAutoNum type="arabicPeriod"/>
            </a:pPr>
            <a:endParaRPr lang="en-US" sz="2000" dirty="0">
              <a:solidFill>
                <a:prstClr val="black"/>
              </a:solidFill>
              <a:latin typeface="Calibri" panose="020F0502020204030204" pitchFamily="34" charset="0"/>
              <a:cs typeface="Calibri" panose="020F0502020204030204" pitchFamily="34" charset="0"/>
            </a:endParaRPr>
          </a:p>
          <a:p>
            <a:pPr marL="514338" indent="-514338">
              <a:lnSpc>
                <a:spcPct val="120000"/>
              </a:lnSpc>
              <a:buFont typeface="+mj-lt"/>
              <a:buAutoNum type="arabicPeriod"/>
            </a:pPr>
            <a:r>
              <a:rPr lang="en-US" sz="2000" dirty="0">
                <a:solidFill>
                  <a:prstClr val="black"/>
                </a:solidFill>
                <a:latin typeface="Calibri" panose="020F0502020204030204" pitchFamily="34" charset="0"/>
                <a:cs typeface="Calibri" panose="020F0502020204030204" pitchFamily="34" charset="0"/>
              </a:rPr>
              <a:t>Restrict the creation of net-new trial and production environments to admins   </a:t>
            </a:r>
          </a:p>
          <a:p>
            <a:pPr marL="514338" indent="-514338">
              <a:lnSpc>
                <a:spcPct val="120000"/>
              </a:lnSpc>
              <a:buFont typeface="+mj-lt"/>
              <a:buAutoNum type="arabicPeriod"/>
            </a:pPr>
            <a:endParaRPr lang="en-US" sz="2000" dirty="0">
              <a:solidFill>
                <a:prstClr val="black"/>
              </a:solidFill>
              <a:latin typeface="Calibri" panose="020F0502020204030204" pitchFamily="34" charset="0"/>
              <a:cs typeface="Calibri" panose="020F0502020204030204" pitchFamily="34" charset="0"/>
            </a:endParaRPr>
          </a:p>
          <a:p>
            <a:pPr marL="514338" indent="-514338">
              <a:lnSpc>
                <a:spcPct val="120000"/>
              </a:lnSpc>
              <a:buFont typeface="+mj-lt"/>
              <a:buAutoNum type="arabicPeriod"/>
            </a:pPr>
            <a:r>
              <a:rPr lang="en-US" sz="2000" dirty="0">
                <a:solidFill>
                  <a:prstClr val="black"/>
                </a:solidFill>
                <a:latin typeface="Calibri" panose="020F0502020204030204" pitchFamily="34" charset="0"/>
                <a:cs typeface="Calibri" panose="020F0502020204030204" pitchFamily="34" charset="0"/>
              </a:rPr>
              <a:t>Treat the default environment as a ‘Personal productivity’ environment for your business groups (renaming the environment is recommended)</a:t>
            </a:r>
          </a:p>
          <a:p>
            <a:pPr marL="514338" indent="-514338">
              <a:lnSpc>
                <a:spcPct val="120000"/>
              </a:lnSpc>
              <a:buFont typeface="+mj-lt"/>
              <a:buAutoNum type="arabicPeriod"/>
            </a:pPr>
            <a:endParaRPr lang="en-US" sz="2000" dirty="0">
              <a:solidFill>
                <a:prstClr val="black"/>
              </a:solidFill>
              <a:latin typeface="Calibri" panose="020F0502020204030204" pitchFamily="34" charset="0"/>
              <a:cs typeface="Calibri" panose="020F0502020204030204" pitchFamily="34" charset="0"/>
            </a:endParaRPr>
          </a:p>
          <a:p>
            <a:pPr marL="514338" indent="-514338">
              <a:lnSpc>
                <a:spcPct val="120000"/>
              </a:lnSpc>
              <a:buFont typeface="+mj-lt"/>
              <a:buAutoNum type="arabicPeriod"/>
            </a:pPr>
            <a:r>
              <a:rPr lang="en-US" sz="2000" dirty="0">
                <a:solidFill>
                  <a:prstClr val="black"/>
                </a:solidFill>
                <a:latin typeface="Calibri" panose="020F0502020204030204" pitchFamily="34" charset="0"/>
                <a:cs typeface="Calibri" panose="020F0502020204030204" pitchFamily="34" charset="0"/>
              </a:rPr>
              <a:t>Establish a process for requesting access or creation of environments</a:t>
            </a:r>
          </a:p>
          <a:p>
            <a:pPr marL="1051941" lvl="2" indent="-285750">
              <a:lnSpc>
                <a:spcPct val="120000"/>
              </a:lnSpc>
              <a:buFont typeface="Wingdings" panose="05000000000000000000" pitchFamily="2" charset="2"/>
              <a:buChar char="ü"/>
            </a:pPr>
            <a:r>
              <a:rPr lang="en-US" sz="2000" dirty="0">
                <a:solidFill>
                  <a:prstClr val="black"/>
                </a:solidFill>
                <a:latin typeface="Calibri" panose="020F0502020204030204" pitchFamily="34" charset="0"/>
                <a:cs typeface="Calibri" panose="020F0502020204030204" pitchFamily="34" charset="0"/>
              </a:rPr>
              <a:t>Dev/Test/Production environments for specific business groups or applications</a:t>
            </a:r>
          </a:p>
          <a:p>
            <a:pPr marL="1051941" lvl="2" indent="-285750">
              <a:lnSpc>
                <a:spcPct val="120000"/>
              </a:lnSpc>
              <a:buFont typeface="Wingdings" panose="05000000000000000000" pitchFamily="2" charset="2"/>
              <a:buChar char="ü"/>
            </a:pPr>
            <a:r>
              <a:rPr lang="en-US" sz="2000" dirty="0">
                <a:solidFill>
                  <a:prstClr val="black"/>
                </a:solidFill>
                <a:latin typeface="Calibri" panose="020F0502020204030204" pitchFamily="34" charset="0"/>
                <a:cs typeface="Calibri" panose="020F0502020204030204" pitchFamily="34" charset="0"/>
              </a:rPr>
              <a:t>Individual-use environments for POCs and trainings</a:t>
            </a:r>
          </a:p>
        </p:txBody>
      </p:sp>
    </p:spTree>
    <p:extLst>
      <p:ext uri="{BB962C8B-B14F-4D97-AF65-F5344CB8AC3E}">
        <p14:creationId xmlns:p14="http://schemas.microsoft.com/office/powerpoint/2010/main" val="2561983339"/>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DDCACE-E9C4-4D31-8B70-20706ABA6E6D}"/>
              </a:ext>
            </a:extLst>
          </p:cNvPr>
          <p:cNvSpPr>
            <a:spLocks noGrp="1"/>
          </p:cNvSpPr>
          <p:nvPr>
            <p:ph type="title"/>
          </p:nvPr>
        </p:nvSpPr>
        <p:spPr>
          <a:xfrm>
            <a:off x="489079" y="228603"/>
            <a:ext cx="11296416" cy="498598"/>
          </a:xfrm>
        </p:spPr>
        <p:txBody>
          <a:bodyPr/>
          <a:lstStyle/>
          <a:p>
            <a:r>
              <a:rPr lang="en-US" sz="3600" spc="-50" dirty="0">
                <a:solidFill>
                  <a:srgbClr val="418AB3"/>
                </a:solidFill>
                <a:ea typeface="+mj-ea"/>
                <a:cs typeface="+mj-cs"/>
              </a:rPr>
              <a:t>Default Environment</a:t>
            </a:r>
          </a:p>
        </p:txBody>
      </p:sp>
      <p:sp>
        <p:nvSpPr>
          <p:cNvPr id="3" name="Text Placeholder 2">
            <a:extLst>
              <a:ext uri="{FF2B5EF4-FFF2-40B4-BE49-F238E27FC236}">
                <a16:creationId xmlns:a16="http://schemas.microsoft.com/office/drawing/2014/main" id="{F8EE09FF-EFB1-47DE-B0D9-E6FC94ACEEC6}"/>
              </a:ext>
            </a:extLst>
          </p:cNvPr>
          <p:cNvSpPr>
            <a:spLocks noGrp="1"/>
          </p:cNvSpPr>
          <p:nvPr>
            <p:ph type="body" sz="quarter" idx="10"/>
          </p:nvPr>
        </p:nvSpPr>
        <p:spPr>
          <a:xfrm>
            <a:off x="584200" y="1435497"/>
            <a:ext cx="11018520" cy="3155672"/>
          </a:xfrm>
        </p:spPr>
        <p:txBody>
          <a:bodyPr/>
          <a:lstStyle/>
          <a:p>
            <a:pPr>
              <a:spcAft>
                <a:spcPts val="2400"/>
              </a:spcAft>
              <a:buFont typeface="Wingdings" panose="05000000000000000000" pitchFamily="2" charset="2"/>
              <a:buChar char="ü"/>
            </a:pPr>
            <a:r>
              <a:rPr lang="en-US" sz="2000" dirty="0">
                <a:solidFill>
                  <a:prstClr val="black"/>
                </a:solidFill>
                <a:latin typeface="Calibri" panose="020F0502020204030204" pitchFamily="34" charset="0"/>
                <a:cs typeface="Calibri" panose="020F0502020204030204" pitchFamily="34" charset="0"/>
              </a:rPr>
              <a:t>Automatically created with first user in the region closest to the Azure AD tenant</a:t>
            </a:r>
          </a:p>
          <a:p>
            <a:pPr>
              <a:spcAft>
                <a:spcPts val="2400"/>
              </a:spcAft>
              <a:buFont typeface="Wingdings" panose="05000000000000000000" pitchFamily="2" charset="2"/>
              <a:buChar char="ü"/>
            </a:pPr>
            <a:r>
              <a:rPr lang="en-US" sz="2000" dirty="0">
                <a:solidFill>
                  <a:prstClr val="black"/>
                </a:solidFill>
                <a:latin typeface="Calibri" panose="020F0502020204030204" pitchFamily="34" charset="0"/>
                <a:cs typeface="Calibri" panose="020F0502020204030204" pitchFamily="34" charset="0"/>
              </a:rPr>
              <a:t>New users that sign up for Power Apps automatically added to the Maker role</a:t>
            </a:r>
          </a:p>
          <a:p>
            <a:pPr>
              <a:spcAft>
                <a:spcPts val="2400"/>
              </a:spcAft>
              <a:buFont typeface="Wingdings" panose="05000000000000000000" pitchFamily="2" charset="2"/>
              <a:buChar char="ü"/>
            </a:pPr>
            <a:r>
              <a:rPr lang="en-US" sz="2000" dirty="0">
                <a:solidFill>
                  <a:prstClr val="black"/>
                </a:solidFill>
                <a:latin typeface="Calibri" panose="020F0502020204030204" pitchFamily="34" charset="0"/>
                <a:cs typeface="Calibri" panose="020F0502020204030204" pitchFamily="34" charset="0"/>
              </a:rPr>
              <a:t>Users are not automatically added to the Environment Admin role</a:t>
            </a:r>
          </a:p>
          <a:p>
            <a:pPr>
              <a:spcAft>
                <a:spcPts val="2400"/>
              </a:spcAft>
              <a:buFont typeface="Wingdings" panose="05000000000000000000" pitchFamily="2" charset="2"/>
              <a:buChar char="ü"/>
            </a:pPr>
            <a:r>
              <a:rPr lang="en-US" sz="2000" dirty="0">
                <a:solidFill>
                  <a:prstClr val="black"/>
                </a:solidFill>
                <a:latin typeface="Calibri" panose="020F0502020204030204" pitchFamily="34" charset="0"/>
                <a:cs typeface="Calibri" panose="020F0502020204030204" pitchFamily="34" charset="0"/>
              </a:rPr>
              <a:t>The default environment can’t be deleted, but you can rename it – e.g. Personal Productivity</a:t>
            </a:r>
          </a:p>
          <a:p>
            <a:endParaRPr lang="en-US" dirty="0"/>
          </a:p>
        </p:txBody>
      </p:sp>
      <p:pic>
        <p:nvPicPr>
          <p:cNvPr id="5" name="Picture 4" descr="A screenshot of a cell phone&#10;&#10;Description automatically generated">
            <a:extLst>
              <a:ext uri="{FF2B5EF4-FFF2-40B4-BE49-F238E27FC236}">
                <a16:creationId xmlns:a16="http://schemas.microsoft.com/office/drawing/2014/main" id="{19C81A7E-C386-4941-9A9A-202AFE9C92BA}"/>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376635" y="4609008"/>
            <a:ext cx="5226085" cy="1146183"/>
          </a:xfrm>
          <a:prstGeom prst="rect">
            <a:avLst/>
          </a:prstGeom>
          <a:ln>
            <a:solidFill>
              <a:schemeClr val="tx1"/>
            </a:solidFill>
          </a:ln>
        </p:spPr>
      </p:pic>
    </p:spTree>
    <p:extLst>
      <p:ext uri="{BB962C8B-B14F-4D97-AF65-F5344CB8AC3E}">
        <p14:creationId xmlns:p14="http://schemas.microsoft.com/office/powerpoint/2010/main" val="41393679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6939" y="609676"/>
            <a:ext cx="9878060" cy="567463"/>
          </a:xfrm>
          <a:prstGeom prst="rect">
            <a:avLst/>
          </a:prstGeom>
        </p:spPr>
        <p:txBody>
          <a:bodyPr vert="horz" wrap="square" lIns="0" tIns="13335" rIns="0" bIns="0" rtlCol="0">
            <a:spAutoFit/>
          </a:bodyPr>
          <a:lstStyle/>
          <a:p>
            <a:pPr marL="12700">
              <a:lnSpc>
                <a:spcPct val="100000"/>
              </a:lnSpc>
              <a:spcBef>
                <a:spcPts val="105"/>
              </a:spcBef>
            </a:pPr>
            <a:r>
              <a:rPr lang="en-US" sz="3600" spc="-50" dirty="0">
                <a:solidFill>
                  <a:srgbClr val="418AB3"/>
                </a:solidFill>
                <a:latin typeface="+mj-lt"/>
                <a:ea typeface="+mj-ea"/>
                <a:cs typeface="+mj-cs"/>
              </a:rPr>
              <a:t>Power Platform Environments are built on Azure</a:t>
            </a:r>
          </a:p>
        </p:txBody>
      </p:sp>
      <p:grpSp>
        <p:nvGrpSpPr>
          <p:cNvPr id="3" name="object 3"/>
          <p:cNvGrpSpPr/>
          <p:nvPr/>
        </p:nvGrpSpPr>
        <p:grpSpPr>
          <a:xfrm>
            <a:off x="924813" y="4657090"/>
            <a:ext cx="8076565" cy="942340"/>
            <a:chOff x="924813" y="4657090"/>
            <a:chExt cx="8076565" cy="942340"/>
          </a:xfrm>
        </p:grpSpPr>
        <p:sp>
          <p:nvSpPr>
            <p:cNvPr id="4" name="object 4"/>
            <p:cNvSpPr/>
            <p:nvPr/>
          </p:nvSpPr>
          <p:spPr>
            <a:xfrm>
              <a:off x="931163" y="4663440"/>
              <a:ext cx="8063865" cy="929640"/>
            </a:xfrm>
            <a:custGeom>
              <a:avLst/>
              <a:gdLst/>
              <a:ahLst/>
              <a:cxnLst/>
              <a:rect l="l" t="t" r="r" b="b"/>
              <a:pathLst>
                <a:path w="8063865" h="929639">
                  <a:moveTo>
                    <a:pt x="8063484" y="0"/>
                  </a:moveTo>
                  <a:lnTo>
                    <a:pt x="0" y="0"/>
                  </a:lnTo>
                  <a:lnTo>
                    <a:pt x="0" y="929640"/>
                  </a:lnTo>
                  <a:lnTo>
                    <a:pt x="8063484" y="929640"/>
                  </a:lnTo>
                  <a:lnTo>
                    <a:pt x="8063484" y="0"/>
                  </a:lnTo>
                  <a:close/>
                </a:path>
              </a:pathLst>
            </a:custGeom>
            <a:solidFill>
              <a:srgbClr val="4471C4"/>
            </a:solidFill>
          </p:spPr>
          <p:txBody>
            <a:bodyPr wrap="square" lIns="0" tIns="0" rIns="0" bIns="0" rtlCol="0"/>
            <a:lstStyle/>
            <a:p>
              <a:endParaRPr/>
            </a:p>
          </p:txBody>
        </p:sp>
        <p:sp>
          <p:nvSpPr>
            <p:cNvPr id="5" name="object 5"/>
            <p:cNvSpPr/>
            <p:nvPr/>
          </p:nvSpPr>
          <p:spPr>
            <a:xfrm>
              <a:off x="931163" y="4663440"/>
              <a:ext cx="8063865" cy="929640"/>
            </a:xfrm>
            <a:custGeom>
              <a:avLst/>
              <a:gdLst/>
              <a:ahLst/>
              <a:cxnLst/>
              <a:rect l="l" t="t" r="r" b="b"/>
              <a:pathLst>
                <a:path w="8063865" h="929639">
                  <a:moveTo>
                    <a:pt x="0" y="929640"/>
                  </a:moveTo>
                  <a:lnTo>
                    <a:pt x="8063484" y="929640"/>
                  </a:lnTo>
                  <a:lnTo>
                    <a:pt x="8063484" y="0"/>
                  </a:lnTo>
                  <a:lnTo>
                    <a:pt x="0" y="0"/>
                  </a:lnTo>
                  <a:lnTo>
                    <a:pt x="0" y="929640"/>
                  </a:lnTo>
                  <a:close/>
                </a:path>
              </a:pathLst>
            </a:custGeom>
            <a:ln w="12192">
              <a:solidFill>
                <a:srgbClr val="2E528F"/>
              </a:solidFill>
            </a:ln>
          </p:spPr>
          <p:txBody>
            <a:bodyPr wrap="square" lIns="0" tIns="0" rIns="0" bIns="0" rtlCol="0"/>
            <a:lstStyle/>
            <a:p>
              <a:endParaRPr/>
            </a:p>
          </p:txBody>
        </p:sp>
        <p:sp>
          <p:nvSpPr>
            <p:cNvPr id="6" name="object 6"/>
            <p:cNvSpPr/>
            <p:nvPr/>
          </p:nvSpPr>
          <p:spPr>
            <a:xfrm>
              <a:off x="5125973" y="4860798"/>
              <a:ext cx="3754120" cy="643255"/>
            </a:xfrm>
            <a:custGeom>
              <a:avLst/>
              <a:gdLst/>
              <a:ahLst/>
              <a:cxnLst/>
              <a:rect l="l" t="t" r="r" b="b"/>
              <a:pathLst>
                <a:path w="3754120" h="643254">
                  <a:moveTo>
                    <a:pt x="0" y="277368"/>
                  </a:moveTo>
                  <a:lnTo>
                    <a:pt x="1860803" y="277368"/>
                  </a:lnTo>
                  <a:lnTo>
                    <a:pt x="1860803" y="0"/>
                  </a:lnTo>
                  <a:lnTo>
                    <a:pt x="0" y="0"/>
                  </a:lnTo>
                  <a:lnTo>
                    <a:pt x="0" y="277368"/>
                  </a:lnTo>
                  <a:close/>
                </a:path>
                <a:path w="3754120" h="643254">
                  <a:moveTo>
                    <a:pt x="1991868" y="280415"/>
                  </a:moveTo>
                  <a:lnTo>
                    <a:pt x="3753612" y="280415"/>
                  </a:lnTo>
                  <a:lnTo>
                    <a:pt x="3753612" y="4571"/>
                  </a:lnTo>
                  <a:lnTo>
                    <a:pt x="1991868" y="4571"/>
                  </a:lnTo>
                  <a:lnTo>
                    <a:pt x="1991868" y="280415"/>
                  </a:lnTo>
                  <a:close/>
                </a:path>
                <a:path w="3754120" h="643254">
                  <a:moveTo>
                    <a:pt x="12191" y="643127"/>
                  </a:moveTo>
                  <a:lnTo>
                    <a:pt x="1860803" y="643127"/>
                  </a:lnTo>
                  <a:lnTo>
                    <a:pt x="1860803" y="367283"/>
                  </a:lnTo>
                  <a:lnTo>
                    <a:pt x="12191" y="367283"/>
                  </a:lnTo>
                  <a:lnTo>
                    <a:pt x="12191" y="643127"/>
                  </a:lnTo>
                  <a:close/>
                </a:path>
              </a:pathLst>
            </a:custGeom>
            <a:ln w="28956">
              <a:solidFill>
                <a:srgbClr val="FFFFFF"/>
              </a:solidFill>
            </a:ln>
          </p:spPr>
          <p:txBody>
            <a:bodyPr wrap="square" lIns="0" tIns="0" rIns="0" bIns="0" rtlCol="0"/>
            <a:lstStyle/>
            <a:p>
              <a:endParaRPr/>
            </a:p>
          </p:txBody>
        </p:sp>
      </p:grpSp>
      <p:sp>
        <p:nvSpPr>
          <p:cNvPr id="7" name="object 7"/>
          <p:cNvSpPr txBox="1"/>
          <p:nvPr/>
        </p:nvSpPr>
        <p:spPr>
          <a:xfrm>
            <a:off x="5259070" y="4741671"/>
            <a:ext cx="1621155" cy="759460"/>
          </a:xfrm>
          <a:prstGeom prst="rect">
            <a:avLst/>
          </a:prstGeom>
        </p:spPr>
        <p:txBody>
          <a:bodyPr vert="horz" wrap="square" lIns="0" tIns="12065" rIns="0" bIns="0" rtlCol="0">
            <a:spAutoFit/>
          </a:bodyPr>
          <a:lstStyle/>
          <a:p>
            <a:pPr marR="5080" indent="302260">
              <a:lnSpc>
                <a:spcPct val="133800"/>
              </a:lnSpc>
              <a:spcBef>
                <a:spcPts val="95"/>
              </a:spcBef>
            </a:pPr>
            <a:r>
              <a:rPr sz="1800" spc="-5" dirty="0">
                <a:solidFill>
                  <a:srgbClr val="FFFFFF"/>
                </a:solidFill>
                <a:latin typeface="Carlito"/>
                <a:cs typeface="Carlito"/>
              </a:rPr>
              <a:t>Logic </a:t>
            </a:r>
            <a:r>
              <a:rPr sz="1800" dirty="0">
                <a:solidFill>
                  <a:srgbClr val="FFFFFF"/>
                </a:solidFill>
                <a:latin typeface="Carlito"/>
                <a:cs typeface="Carlito"/>
              </a:rPr>
              <a:t>Apps  Management</a:t>
            </a:r>
            <a:r>
              <a:rPr sz="1800" spc="-110" dirty="0">
                <a:solidFill>
                  <a:srgbClr val="FFFFFF"/>
                </a:solidFill>
                <a:latin typeface="Carlito"/>
                <a:cs typeface="Carlito"/>
              </a:rPr>
              <a:t> </a:t>
            </a:r>
            <a:r>
              <a:rPr sz="1800" dirty="0">
                <a:solidFill>
                  <a:srgbClr val="FFFFFF"/>
                </a:solidFill>
                <a:latin typeface="Carlito"/>
                <a:cs typeface="Carlito"/>
              </a:rPr>
              <a:t>API</a:t>
            </a:r>
            <a:endParaRPr sz="1800">
              <a:latin typeface="Carlito"/>
              <a:cs typeface="Carlito"/>
            </a:endParaRPr>
          </a:p>
        </p:txBody>
      </p:sp>
      <p:sp>
        <p:nvSpPr>
          <p:cNvPr id="8" name="object 8"/>
          <p:cNvSpPr/>
          <p:nvPr/>
        </p:nvSpPr>
        <p:spPr>
          <a:xfrm>
            <a:off x="7117842" y="5218938"/>
            <a:ext cx="1762125" cy="276225"/>
          </a:xfrm>
          <a:custGeom>
            <a:avLst/>
            <a:gdLst/>
            <a:ahLst/>
            <a:cxnLst/>
            <a:rect l="l" t="t" r="r" b="b"/>
            <a:pathLst>
              <a:path w="1762125" h="276225">
                <a:moveTo>
                  <a:pt x="0" y="275844"/>
                </a:moveTo>
                <a:lnTo>
                  <a:pt x="1761744" y="275844"/>
                </a:lnTo>
                <a:lnTo>
                  <a:pt x="1761744" y="0"/>
                </a:lnTo>
                <a:lnTo>
                  <a:pt x="0" y="0"/>
                </a:lnTo>
                <a:lnTo>
                  <a:pt x="0" y="275844"/>
                </a:lnTo>
                <a:close/>
              </a:path>
            </a:pathLst>
          </a:custGeom>
          <a:ln w="28956">
            <a:solidFill>
              <a:srgbClr val="FFFFFF"/>
            </a:solidFill>
          </a:ln>
        </p:spPr>
        <p:txBody>
          <a:bodyPr wrap="square" lIns="0" tIns="0" rIns="0" bIns="0" rtlCol="0"/>
          <a:lstStyle/>
          <a:p>
            <a:endParaRPr/>
          </a:p>
        </p:txBody>
      </p:sp>
      <p:sp>
        <p:nvSpPr>
          <p:cNvPr id="9" name="object 9"/>
          <p:cNvSpPr txBox="1"/>
          <p:nvPr/>
        </p:nvSpPr>
        <p:spPr>
          <a:xfrm>
            <a:off x="7548626" y="4759197"/>
            <a:ext cx="912494" cy="732790"/>
          </a:xfrm>
          <a:prstGeom prst="rect">
            <a:avLst/>
          </a:prstGeom>
        </p:spPr>
        <p:txBody>
          <a:bodyPr vert="horz" wrap="square" lIns="0" tIns="12700" rIns="0" bIns="0" rtlCol="0">
            <a:spAutoFit/>
          </a:bodyPr>
          <a:lstStyle/>
          <a:p>
            <a:pPr marL="97155" marR="5080" indent="-97790">
              <a:lnSpc>
                <a:spcPct val="128899"/>
              </a:lnSpc>
              <a:spcBef>
                <a:spcPts val="100"/>
              </a:spcBef>
            </a:pPr>
            <a:r>
              <a:rPr sz="1800" spc="-5" dirty="0">
                <a:solidFill>
                  <a:srgbClr val="FFFFFF"/>
                </a:solidFill>
                <a:latin typeface="Carlito"/>
                <a:cs typeface="Carlito"/>
              </a:rPr>
              <a:t>Fu</a:t>
            </a:r>
            <a:r>
              <a:rPr sz="1800" dirty="0">
                <a:solidFill>
                  <a:srgbClr val="FFFFFF"/>
                </a:solidFill>
                <a:latin typeface="Carlito"/>
                <a:cs typeface="Carlito"/>
              </a:rPr>
              <a:t>n</a:t>
            </a:r>
            <a:r>
              <a:rPr sz="1800" spc="-10" dirty="0">
                <a:solidFill>
                  <a:srgbClr val="FFFFFF"/>
                </a:solidFill>
                <a:latin typeface="Carlito"/>
                <a:cs typeface="Carlito"/>
              </a:rPr>
              <a:t>c</a:t>
            </a:r>
            <a:r>
              <a:rPr sz="1800" dirty="0">
                <a:solidFill>
                  <a:srgbClr val="FFFFFF"/>
                </a:solidFill>
                <a:latin typeface="Carlito"/>
                <a:cs typeface="Carlito"/>
              </a:rPr>
              <a:t>t</a:t>
            </a:r>
            <a:r>
              <a:rPr sz="1800" spc="-10" dirty="0">
                <a:solidFill>
                  <a:srgbClr val="FFFFFF"/>
                </a:solidFill>
                <a:latin typeface="Carlito"/>
                <a:cs typeface="Carlito"/>
              </a:rPr>
              <a:t>i</a:t>
            </a:r>
            <a:r>
              <a:rPr sz="1800" spc="-5" dirty="0">
                <a:solidFill>
                  <a:srgbClr val="FFFFFF"/>
                </a:solidFill>
                <a:latin typeface="Carlito"/>
                <a:cs typeface="Carlito"/>
              </a:rPr>
              <a:t>ons  </a:t>
            </a:r>
            <a:r>
              <a:rPr sz="1800" spc="-15" dirty="0">
                <a:solidFill>
                  <a:srgbClr val="FFFFFF"/>
                </a:solidFill>
                <a:latin typeface="Carlito"/>
                <a:cs typeface="Carlito"/>
              </a:rPr>
              <a:t>Storage</a:t>
            </a:r>
            <a:endParaRPr sz="1800">
              <a:latin typeface="Carlito"/>
              <a:cs typeface="Carlito"/>
            </a:endParaRPr>
          </a:p>
        </p:txBody>
      </p:sp>
      <p:sp>
        <p:nvSpPr>
          <p:cNvPr id="10" name="object 10"/>
          <p:cNvSpPr txBox="1"/>
          <p:nvPr/>
        </p:nvSpPr>
        <p:spPr>
          <a:xfrm>
            <a:off x="2409444" y="1755648"/>
            <a:ext cx="1478280" cy="2908300"/>
          </a:xfrm>
          <a:prstGeom prst="rect">
            <a:avLst/>
          </a:prstGeom>
          <a:solidFill>
            <a:srgbClr val="6FAC46"/>
          </a:solidFill>
          <a:ln w="12192">
            <a:solidFill>
              <a:srgbClr val="507D31"/>
            </a:solidFill>
          </a:ln>
        </p:spPr>
        <p:txBody>
          <a:bodyPr vert="horz" wrap="square" lIns="0" tIns="31115" rIns="0" bIns="0" rtlCol="0">
            <a:spAutoFit/>
          </a:bodyPr>
          <a:lstStyle/>
          <a:p>
            <a:pPr marL="142240" marR="134620" indent="-1270" algn="ctr">
              <a:lnSpc>
                <a:spcPct val="100000"/>
              </a:lnSpc>
              <a:spcBef>
                <a:spcPts val="245"/>
              </a:spcBef>
            </a:pPr>
            <a:r>
              <a:rPr sz="1800" spc="-10" dirty="0">
                <a:solidFill>
                  <a:srgbClr val="FFFFFF"/>
                </a:solidFill>
                <a:latin typeface="Carlito"/>
                <a:cs typeface="Carlito"/>
              </a:rPr>
              <a:t>PowerApps  Default  </a:t>
            </a:r>
            <a:r>
              <a:rPr sz="1800" spc="-5" dirty="0">
                <a:solidFill>
                  <a:srgbClr val="FFFFFF"/>
                </a:solidFill>
                <a:latin typeface="Carlito"/>
                <a:cs typeface="Carlito"/>
              </a:rPr>
              <a:t>E</a:t>
            </a:r>
            <a:r>
              <a:rPr sz="1800" spc="-25" dirty="0">
                <a:solidFill>
                  <a:srgbClr val="FFFFFF"/>
                </a:solidFill>
                <a:latin typeface="Carlito"/>
                <a:cs typeface="Carlito"/>
              </a:rPr>
              <a:t>n</a:t>
            </a:r>
            <a:r>
              <a:rPr sz="1800" dirty="0">
                <a:solidFill>
                  <a:srgbClr val="FFFFFF"/>
                </a:solidFill>
                <a:latin typeface="Carlito"/>
                <a:cs typeface="Carlito"/>
              </a:rPr>
              <a:t>vi</a:t>
            </a:r>
            <a:r>
              <a:rPr sz="1800" spc="-35" dirty="0">
                <a:solidFill>
                  <a:srgbClr val="FFFFFF"/>
                </a:solidFill>
                <a:latin typeface="Carlito"/>
                <a:cs typeface="Carlito"/>
              </a:rPr>
              <a:t>r</a:t>
            </a:r>
            <a:r>
              <a:rPr sz="1800" spc="-5" dirty="0">
                <a:solidFill>
                  <a:srgbClr val="FFFFFF"/>
                </a:solidFill>
                <a:latin typeface="Carlito"/>
                <a:cs typeface="Carlito"/>
              </a:rPr>
              <a:t>onm</a:t>
            </a:r>
            <a:r>
              <a:rPr sz="1800" dirty="0">
                <a:solidFill>
                  <a:srgbClr val="FFFFFF"/>
                </a:solidFill>
                <a:latin typeface="Carlito"/>
                <a:cs typeface="Carlito"/>
              </a:rPr>
              <a:t>e</a:t>
            </a:r>
            <a:r>
              <a:rPr sz="1800" spc="-10" dirty="0">
                <a:solidFill>
                  <a:srgbClr val="FFFFFF"/>
                </a:solidFill>
                <a:latin typeface="Carlito"/>
                <a:cs typeface="Carlito"/>
              </a:rPr>
              <a:t>n</a:t>
            </a:r>
            <a:r>
              <a:rPr sz="1800" dirty="0">
                <a:solidFill>
                  <a:srgbClr val="FFFFFF"/>
                </a:solidFill>
                <a:latin typeface="Carlito"/>
                <a:cs typeface="Carlito"/>
              </a:rPr>
              <a:t>t</a:t>
            </a:r>
            <a:endParaRPr sz="1800">
              <a:latin typeface="Carlito"/>
              <a:cs typeface="Carlito"/>
            </a:endParaRPr>
          </a:p>
        </p:txBody>
      </p:sp>
      <p:sp>
        <p:nvSpPr>
          <p:cNvPr id="11" name="object 11"/>
          <p:cNvSpPr txBox="1"/>
          <p:nvPr/>
        </p:nvSpPr>
        <p:spPr>
          <a:xfrm>
            <a:off x="2607564" y="2827020"/>
            <a:ext cx="1015365" cy="264175"/>
          </a:xfrm>
          <a:prstGeom prst="rect">
            <a:avLst/>
          </a:prstGeom>
          <a:solidFill>
            <a:srgbClr val="C5DFB4">
              <a:alpha val="79998"/>
            </a:srgbClr>
          </a:solidFill>
          <a:ln w="12192">
            <a:solidFill>
              <a:srgbClr val="507D31"/>
            </a:solidFill>
          </a:ln>
        </p:spPr>
        <p:txBody>
          <a:bodyPr vert="horz" wrap="square" lIns="0" tIns="48260" rIns="0" bIns="0" rtlCol="0">
            <a:spAutoFit/>
          </a:bodyPr>
          <a:lstStyle/>
          <a:p>
            <a:pPr marL="98425">
              <a:lnSpc>
                <a:spcPct val="100000"/>
              </a:lnSpc>
              <a:spcBef>
                <a:spcPts val="380"/>
              </a:spcBef>
            </a:pPr>
            <a:r>
              <a:rPr sz="1400" spc="-10" dirty="0">
                <a:solidFill>
                  <a:schemeClr val="bg1">
                    <a:lumMod val="50000"/>
                  </a:schemeClr>
                </a:solidFill>
                <a:latin typeface="Carlito"/>
                <a:cs typeface="Carlito"/>
              </a:rPr>
              <a:t>PowerApps</a:t>
            </a:r>
            <a:endParaRPr sz="1400" dirty="0">
              <a:solidFill>
                <a:schemeClr val="bg1">
                  <a:lumMod val="50000"/>
                </a:schemeClr>
              </a:solidFill>
              <a:latin typeface="Carlito"/>
              <a:cs typeface="Carlito"/>
            </a:endParaRPr>
          </a:p>
        </p:txBody>
      </p:sp>
      <p:sp>
        <p:nvSpPr>
          <p:cNvPr id="12" name="object 12"/>
          <p:cNvSpPr txBox="1"/>
          <p:nvPr/>
        </p:nvSpPr>
        <p:spPr>
          <a:xfrm>
            <a:off x="2607564" y="3256788"/>
            <a:ext cx="1015365" cy="264175"/>
          </a:xfrm>
          <a:prstGeom prst="rect">
            <a:avLst/>
          </a:prstGeom>
          <a:solidFill>
            <a:srgbClr val="C5DFB4">
              <a:alpha val="79998"/>
            </a:srgbClr>
          </a:solidFill>
          <a:ln w="12192">
            <a:solidFill>
              <a:srgbClr val="507D31"/>
            </a:solidFill>
          </a:ln>
        </p:spPr>
        <p:txBody>
          <a:bodyPr vert="horz" wrap="square" lIns="0" tIns="48260" rIns="0" bIns="0" rtlCol="0">
            <a:spAutoFit/>
          </a:bodyPr>
          <a:lstStyle/>
          <a:p>
            <a:pPr marL="300990">
              <a:lnSpc>
                <a:spcPct val="100000"/>
              </a:lnSpc>
              <a:spcBef>
                <a:spcPts val="380"/>
              </a:spcBef>
            </a:pPr>
            <a:r>
              <a:rPr sz="1400" spc="-5" dirty="0">
                <a:solidFill>
                  <a:schemeClr val="bg1">
                    <a:lumMod val="50000"/>
                  </a:schemeClr>
                </a:solidFill>
                <a:latin typeface="Carlito"/>
                <a:cs typeface="Carlito"/>
              </a:rPr>
              <a:t>Flows</a:t>
            </a:r>
            <a:endParaRPr sz="1400" dirty="0">
              <a:solidFill>
                <a:schemeClr val="bg1">
                  <a:lumMod val="50000"/>
                </a:schemeClr>
              </a:solidFill>
              <a:latin typeface="Carlito"/>
              <a:cs typeface="Carlito"/>
            </a:endParaRPr>
          </a:p>
        </p:txBody>
      </p:sp>
      <p:sp>
        <p:nvSpPr>
          <p:cNvPr id="13" name="object 13"/>
          <p:cNvSpPr/>
          <p:nvPr/>
        </p:nvSpPr>
        <p:spPr>
          <a:xfrm>
            <a:off x="1042161" y="4759197"/>
            <a:ext cx="2048510" cy="379349"/>
          </a:xfrm>
          <a:custGeom>
            <a:avLst/>
            <a:gdLst/>
            <a:ahLst/>
            <a:cxnLst/>
            <a:rect l="l" t="t" r="r" b="b"/>
            <a:pathLst>
              <a:path w="2048510" h="276225">
                <a:moveTo>
                  <a:pt x="0" y="275844"/>
                </a:moveTo>
                <a:lnTo>
                  <a:pt x="2048256" y="275844"/>
                </a:lnTo>
                <a:lnTo>
                  <a:pt x="2048256" y="0"/>
                </a:lnTo>
                <a:lnTo>
                  <a:pt x="0" y="0"/>
                </a:lnTo>
                <a:lnTo>
                  <a:pt x="0" y="275844"/>
                </a:lnTo>
                <a:close/>
              </a:path>
            </a:pathLst>
          </a:custGeom>
          <a:ln w="28956">
            <a:solidFill>
              <a:srgbClr val="FFFFFF"/>
            </a:solidFill>
          </a:ln>
        </p:spPr>
        <p:txBody>
          <a:bodyPr wrap="square" lIns="0" tIns="0" rIns="0" bIns="0" rtlCol="0"/>
          <a:lstStyle/>
          <a:p>
            <a:endParaRPr/>
          </a:p>
        </p:txBody>
      </p:sp>
      <p:sp>
        <p:nvSpPr>
          <p:cNvPr id="14" name="object 14"/>
          <p:cNvSpPr txBox="1"/>
          <p:nvPr/>
        </p:nvSpPr>
        <p:spPr>
          <a:xfrm>
            <a:off x="1022603" y="4698492"/>
            <a:ext cx="1623695" cy="848360"/>
          </a:xfrm>
          <a:prstGeom prst="rect">
            <a:avLst/>
          </a:prstGeom>
        </p:spPr>
        <p:txBody>
          <a:bodyPr vert="horz" wrap="square" lIns="0" tIns="12700" rIns="0" bIns="0" rtlCol="0">
            <a:spAutoFit/>
          </a:bodyPr>
          <a:lstStyle/>
          <a:p>
            <a:pPr marR="5080" indent="752475">
              <a:lnSpc>
                <a:spcPct val="149900"/>
              </a:lnSpc>
              <a:spcBef>
                <a:spcPts val="100"/>
              </a:spcBef>
            </a:pPr>
            <a:r>
              <a:rPr sz="1800" spc="-10" dirty="0">
                <a:solidFill>
                  <a:srgbClr val="FFFFFF"/>
                </a:solidFill>
                <a:latin typeface="Carlito"/>
                <a:cs typeface="Carlito"/>
              </a:rPr>
              <a:t>Azure</a:t>
            </a:r>
            <a:r>
              <a:rPr sz="1800" spc="-80" dirty="0">
                <a:solidFill>
                  <a:srgbClr val="FFFFFF"/>
                </a:solidFill>
                <a:latin typeface="Carlito"/>
                <a:cs typeface="Carlito"/>
              </a:rPr>
              <a:t> </a:t>
            </a:r>
            <a:r>
              <a:rPr sz="1800" dirty="0">
                <a:solidFill>
                  <a:srgbClr val="FFFFFF"/>
                </a:solidFill>
                <a:latin typeface="Carlito"/>
                <a:cs typeface="Carlito"/>
              </a:rPr>
              <a:t>AD  </a:t>
            </a:r>
            <a:r>
              <a:rPr sz="1800" spc="-10" dirty="0">
                <a:solidFill>
                  <a:srgbClr val="FFFFFF"/>
                </a:solidFill>
                <a:latin typeface="Carlito"/>
                <a:cs typeface="Carlito"/>
              </a:rPr>
              <a:t>Microsoft</a:t>
            </a:r>
            <a:r>
              <a:rPr sz="1800" spc="-20" dirty="0">
                <a:solidFill>
                  <a:srgbClr val="FFFFFF"/>
                </a:solidFill>
                <a:latin typeface="Carlito"/>
                <a:cs typeface="Carlito"/>
              </a:rPr>
              <a:t> </a:t>
            </a:r>
            <a:r>
              <a:rPr sz="1800" spc="-10" dirty="0">
                <a:solidFill>
                  <a:srgbClr val="FFFFFF"/>
                </a:solidFill>
                <a:latin typeface="Carlito"/>
                <a:cs typeface="Carlito"/>
              </a:rPr>
              <a:t>Azure</a:t>
            </a:r>
            <a:endParaRPr sz="1800" dirty="0">
              <a:latin typeface="Carlito"/>
              <a:cs typeface="Carlito"/>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6939" y="609676"/>
            <a:ext cx="9702800" cy="567463"/>
          </a:xfrm>
          <a:prstGeom prst="rect">
            <a:avLst/>
          </a:prstGeom>
        </p:spPr>
        <p:txBody>
          <a:bodyPr vert="horz" wrap="square" lIns="0" tIns="13335" rIns="0" bIns="0" rtlCol="0">
            <a:spAutoFit/>
          </a:bodyPr>
          <a:lstStyle/>
          <a:p>
            <a:pPr marL="12700">
              <a:lnSpc>
                <a:spcPct val="100000"/>
              </a:lnSpc>
              <a:spcBef>
                <a:spcPts val="105"/>
              </a:spcBef>
            </a:pPr>
            <a:r>
              <a:rPr lang="en-US" sz="3600" spc="-50" dirty="0">
                <a:solidFill>
                  <a:srgbClr val="418AB3"/>
                </a:solidFill>
                <a:latin typeface="+mj-lt"/>
                <a:ea typeface="+mj-ea"/>
                <a:cs typeface="+mj-cs"/>
              </a:rPr>
              <a:t>Office 365 Tenant and Default Environment</a:t>
            </a:r>
          </a:p>
        </p:txBody>
      </p:sp>
      <p:grpSp>
        <p:nvGrpSpPr>
          <p:cNvPr id="3" name="object 3"/>
          <p:cNvGrpSpPr/>
          <p:nvPr/>
        </p:nvGrpSpPr>
        <p:grpSpPr>
          <a:xfrm>
            <a:off x="924813" y="4657090"/>
            <a:ext cx="8076565" cy="942340"/>
            <a:chOff x="924813" y="4657090"/>
            <a:chExt cx="8076565" cy="942340"/>
          </a:xfrm>
        </p:grpSpPr>
        <p:sp>
          <p:nvSpPr>
            <p:cNvPr id="4" name="object 4"/>
            <p:cNvSpPr/>
            <p:nvPr/>
          </p:nvSpPr>
          <p:spPr>
            <a:xfrm>
              <a:off x="931163" y="4663440"/>
              <a:ext cx="8063865" cy="929640"/>
            </a:xfrm>
            <a:custGeom>
              <a:avLst/>
              <a:gdLst/>
              <a:ahLst/>
              <a:cxnLst/>
              <a:rect l="l" t="t" r="r" b="b"/>
              <a:pathLst>
                <a:path w="8063865" h="929639">
                  <a:moveTo>
                    <a:pt x="8063484" y="0"/>
                  </a:moveTo>
                  <a:lnTo>
                    <a:pt x="0" y="0"/>
                  </a:lnTo>
                  <a:lnTo>
                    <a:pt x="0" y="929640"/>
                  </a:lnTo>
                  <a:lnTo>
                    <a:pt x="8063484" y="929640"/>
                  </a:lnTo>
                  <a:lnTo>
                    <a:pt x="8063484" y="0"/>
                  </a:lnTo>
                  <a:close/>
                </a:path>
              </a:pathLst>
            </a:custGeom>
            <a:solidFill>
              <a:srgbClr val="4471C4"/>
            </a:solidFill>
          </p:spPr>
          <p:txBody>
            <a:bodyPr wrap="square" lIns="0" tIns="0" rIns="0" bIns="0" rtlCol="0"/>
            <a:lstStyle/>
            <a:p>
              <a:endParaRPr/>
            </a:p>
          </p:txBody>
        </p:sp>
        <p:sp>
          <p:nvSpPr>
            <p:cNvPr id="5" name="object 5"/>
            <p:cNvSpPr/>
            <p:nvPr/>
          </p:nvSpPr>
          <p:spPr>
            <a:xfrm>
              <a:off x="931163" y="4663440"/>
              <a:ext cx="8063865" cy="929640"/>
            </a:xfrm>
            <a:custGeom>
              <a:avLst/>
              <a:gdLst/>
              <a:ahLst/>
              <a:cxnLst/>
              <a:rect l="l" t="t" r="r" b="b"/>
              <a:pathLst>
                <a:path w="8063865" h="929639">
                  <a:moveTo>
                    <a:pt x="0" y="929640"/>
                  </a:moveTo>
                  <a:lnTo>
                    <a:pt x="8063484" y="929640"/>
                  </a:lnTo>
                  <a:lnTo>
                    <a:pt x="8063484" y="0"/>
                  </a:lnTo>
                  <a:lnTo>
                    <a:pt x="0" y="0"/>
                  </a:lnTo>
                  <a:lnTo>
                    <a:pt x="0" y="929640"/>
                  </a:lnTo>
                  <a:close/>
                </a:path>
              </a:pathLst>
            </a:custGeom>
            <a:ln w="12192">
              <a:solidFill>
                <a:srgbClr val="2E528F"/>
              </a:solidFill>
            </a:ln>
          </p:spPr>
          <p:txBody>
            <a:bodyPr wrap="square" lIns="0" tIns="0" rIns="0" bIns="0" rtlCol="0"/>
            <a:lstStyle/>
            <a:p>
              <a:endParaRPr/>
            </a:p>
          </p:txBody>
        </p:sp>
        <p:sp>
          <p:nvSpPr>
            <p:cNvPr id="6" name="object 6"/>
            <p:cNvSpPr/>
            <p:nvPr/>
          </p:nvSpPr>
          <p:spPr>
            <a:xfrm>
              <a:off x="5125973" y="4860798"/>
              <a:ext cx="3754120" cy="643255"/>
            </a:xfrm>
            <a:custGeom>
              <a:avLst/>
              <a:gdLst/>
              <a:ahLst/>
              <a:cxnLst/>
              <a:rect l="l" t="t" r="r" b="b"/>
              <a:pathLst>
                <a:path w="3754120" h="643254">
                  <a:moveTo>
                    <a:pt x="0" y="277368"/>
                  </a:moveTo>
                  <a:lnTo>
                    <a:pt x="1860803" y="277368"/>
                  </a:lnTo>
                  <a:lnTo>
                    <a:pt x="1860803" y="0"/>
                  </a:lnTo>
                  <a:lnTo>
                    <a:pt x="0" y="0"/>
                  </a:lnTo>
                  <a:lnTo>
                    <a:pt x="0" y="277368"/>
                  </a:lnTo>
                  <a:close/>
                </a:path>
                <a:path w="3754120" h="643254">
                  <a:moveTo>
                    <a:pt x="1991868" y="280415"/>
                  </a:moveTo>
                  <a:lnTo>
                    <a:pt x="3753612" y="280415"/>
                  </a:lnTo>
                  <a:lnTo>
                    <a:pt x="3753612" y="4571"/>
                  </a:lnTo>
                  <a:lnTo>
                    <a:pt x="1991868" y="4571"/>
                  </a:lnTo>
                  <a:lnTo>
                    <a:pt x="1991868" y="280415"/>
                  </a:lnTo>
                  <a:close/>
                </a:path>
                <a:path w="3754120" h="643254">
                  <a:moveTo>
                    <a:pt x="12191" y="643127"/>
                  </a:moveTo>
                  <a:lnTo>
                    <a:pt x="1860803" y="643127"/>
                  </a:lnTo>
                  <a:lnTo>
                    <a:pt x="1860803" y="367283"/>
                  </a:lnTo>
                  <a:lnTo>
                    <a:pt x="12191" y="367283"/>
                  </a:lnTo>
                  <a:lnTo>
                    <a:pt x="12191" y="643127"/>
                  </a:lnTo>
                  <a:close/>
                </a:path>
              </a:pathLst>
            </a:custGeom>
            <a:ln w="28956">
              <a:solidFill>
                <a:srgbClr val="FFFFFF"/>
              </a:solidFill>
            </a:ln>
          </p:spPr>
          <p:txBody>
            <a:bodyPr wrap="square" lIns="0" tIns="0" rIns="0" bIns="0" rtlCol="0"/>
            <a:lstStyle/>
            <a:p>
              <a:endParaRPr/>
            </a:p>
          </p:txBody>
        </p:sp>
      </p:grpSp>
      <p:sp>
        <p:nvSpPr>
          <p:cNvPr id="7" name="object 7"/>
          <p:cNvSpPr txBox="1"/>
          <p:nvPr/>
        </p:nvSpPr>
        <p:spPr>
          <a:xfrm>
            <a:off x="5259070" y="4741671"/>
            <a:ext cx="1621155" cy="759460"/>
          </a:xfrm>
          <a:prstGeom prst="rect">
            <a:avLst/>
          </a:prstGeom>
        </p:spPr>
        <p:txBody>
          <a:bodyPr vert="horz" wrap="square" lIns="0" tIns="12065" rIns="0" bIns="0" rtlCol="0">
            <a:spAutoFit/>
          </a:bodyPr>
          <a:lstStyle/>
          <a:p>
            <a:pPr marR="5080" indent="302260">
              <a:lnSpc>
                <a:spcPct val="133800"/>
              </a:lnSpc>
              <a:spcBef>
                <a:spcPts val="95"/>
              </a:spcBef>
            </a:pPr>
            <a:r>
              <a:rPr sz="1800" spc="-5" dirty="0">
                <a:solidFill>
                  <a:srgbClr val="FFFFFF"/>
                </a:solidFill>
                <a:latin typeface="Carlito"/>
                <a:cs typeface="Carlito"/>
              </a:rPr>
              <a:t>Logic </a:t>
            </a:r>
            <a:r>
              <a:rPr sz="1800" dirty="0">
                <a:solidFill>
                  <a:srgbClr val="FFFFFF"/>
                </a:solidFill>
                <a:latin typeface="Carlito"/>
                <a:cs typeface="Carlito"/>
              </a:rPr>
              <a:t>Apps  Management</a:t>
            </a:r>
            <a:r>
              <a:rPr sz="1800" spc="-110" dirty="0">
                <a:solidFill>
                  <a:srgbClr val="FFFFFF"/>
                </a:solidFill>
                <a:latin typeface="Carlito"/>
                <a:cs typeface="Carlito"/>
              </a:rPr>
              <a:t> </a:t>
            </a:r>
            <a:r>
              <a:rPr sz="1800" dirty="0">
                <a:solidFill>
                  <a:srgbClr val="FFFFFF"/>
                </a:solidFill>
                <a:latin typeface="Carlito"/>
                <a:cs typeface="Carlito"/>
              </a:rPr>
              <a:t>API</a:t>
            </a:r>
            <a:endParaRPr sz="1800">
              <a:latin typeface="Carlito"/>
              <a:cs typeface="Carlito"/>
            </a:endParaRPr>
          </a:p>
        </p:txBody>
      </p:sp>
      <p:sp>
        <p:nvSpPr>
          <p:cNvPr id="8" name="object 8"/>
          <p:cNvSpPr/>
          <p:nvPr/>
        </p:nvSpPr>
        <p:spPr>
          <a:xfrm>
            <a:off x="7117842" y="5218938"/>
            <a:ext cx="1762125" cy="276225"/>
          </a:xfrm>
          <a:custGeom>
            <a:avLst/>
            <a:gdLst/>
            <a:ahLst/>
            <a:cxnLst/>
            <a:rect l="l" t="t" r="r" b="b"/>
            <a:pathLst>
              <a:path w="1762125" h="276225">
                <a:moveTo>
                  <a:pt x="0" y="275844"/>
                </a:moveTo>
                <a:lnTo>
                  <a:pt x="1761744" y="275844"/>
                </a:lnTo>
                <a:lnTo>
                  <a:pt x="1761744" y="0"/>
                </a:lnTo>
                <a:lnTo>
                  <a:pt x="0" y="0"/>
                </a:lnTo>
                <a:lnTo>
                  <a:pt x="0" y="275844"/>
                </a:lnTo>
                <a:close/>
              </a:path>
            </a:pathLst>
          </a:custGeom>
          <a:ln w="28956">
            <a:solidFill>
              <a:srgbClr val="FFFFFF"/>
            </a:solidFill>
          </a:ln>
        </p:spPr>
        <p:txBody>
          <a:bodyPr wrap="square" lIns="0" tIns="0" rIns="0" bIns="0" rtlCol="0"/>
          <a:lstStyle/>
          <a:p>
            <a:endParaRPr/>
          </a:p>
        </p:txBody>
      </p:sp>
      <p:sp>
        <p:nvSpPr>
          <p:cNvPr id="9" name="object 9"/>
          <p:cNvSpPr txBox="1"/>
          <p:nvPr/>
        </p:nvSpPr>
        <p:spPr>
          <a:xfrm>
            <a:off x="7548626" y="4759197"/>
            <a:ext cx="912494" cy="732790"/>
          </a:xfrm>
          <a:prstGeom prst="rect">
            <a:avLst/>
          </a:prstGeom>
        </p:spPr>
        <p:txBody>
          <a:bodyPr vert="horz" wrap="square" lIns="0" tIns="12700" rIns="0" bIns="0" rtlCol="0">
            <a:spAutoFit/>
          </a:bodyPr>
          <a:lstStyle/>
          <a:p>
            <a:pPr marL="97155" marR="5080" indent="-97790">
              <a:lnSpc>
                <a:spcPct val="128899"/>
              </a:lnSpc>
              <a:spcBef>
                <a:spcPts val="100"/>
              </a:spcBef>
            </a:pPr>
            <a:r>
              <a:rPr sz="1800" spc="-5" dirty="0">
                <a:solidFill>
                  <a:srgbClr val="FFFFFF"/>
                </a:solidFill>
                <a:latin typeface="Carlito"/>
                <a:cs typeface="Carlito"/>
              </a:rPr>
              <a:t>Fu</a:t>
            </a:r>
            <a:r>
              <a:rPr sz="1800" dirty="0">
                <a:solidFill>
                  <a:srgbClr val="FFFFFF"/>
                </a:solidFill>
                <a:latin typeface="Carlito"/>
                <a:cs typeface="Carlito"/>
              </a:rPr>
              <a:t>n</a:t>
            </a:r>
            <a:r>
              <a:rPr sz="1800" spc="-10" dirty="0">
                <a:solidFill>
                  <a:srgbClr val="FFFFFF"/>
                </a:solidFill>
                <a:latin typeface="Carlito"/>
                <a:cs typeface="Carlito"/>
              </a:rPr>
              <a:t>c</a:t>
            </a:r>
            <a:r>
              <a:rPr sz="1800" dirty="0">
                <a:solidFill>
                  <a:srgbClr val="FFFFFF"/>
                </a:solidFill>
                <a:latin typeface="Carlito"/>
                <a:cs typeface="Carlito"/>
              </a:rPr>
              <a:t>t</a:t>
            </a:r>
            <a:r>
              <a:rPr sz="1800" spc="-10" dirty="0">
                <a:solidFill>
                  <a:srgbClr val="FFFFFF"/>
                </a:solidFill>
                <a:latin typeface="Carlito"/>
                <a:cs typeface="Carlito"/>
              </a:rPr>
              <a:t>i</a:t>
            </a:r>
            <a:r>
              <a:rPr sz="1800" spc="-5" dirty="0">
                <a:solidFill>
                  <a:srgbClr val="FFFFFF"/>
                </a:solidFill>
                <a:latin typeface="Carlito"/>
                <a:cs typeface="Carlito"/>
              </a:rPr>
              <a:t>ons  </a:t>
            </a:r>
            <a:r>
              <a:rPr sz="1800" spc="-15" dirty="0">
                <a:solidFill>
                  <a:srgbClr val="FFFFFF"/>
                </a:solidFill>
                <a:latin typeface="Carlito"/>
                <a:cs typeface="Carlito"/>
              </a:rPr>
              <a:t>Storage</a:t>
            </a:r>
            <a:endParaRPr sz="1800">
              <a:latin typeface="Carlito"/>
              <a:cs typeface="Carlito"/>
            </a:endParaRPr>
          </a:p>
        </p:txBody>
      </p:sp>
      <p:sp>
        <p:nvSpPr>
          <p:cNvPr id="10" name="object 10"/>
          <p:cNvSpPr txBox="1"/>
          <p:nvPr/>
        </p:nvSpPr>
        <p:spPr>
          <a:xfrm>
            <a:off x="2409444" y="1755648"/>
            <a:ext cx="1478280" cy="2908300"/>
          </a:xfrm>
          <a:prstGeom prst="rect">
            <a:avLst/>
          </a:prstGeom>
          <a:solidFill>
            <a:srgbClr val="6FAC46"/>
          </a:solidFill>
          <a:ln w="12192">
            <a:solidFill>
              <a:srgbClr val="507D31"/>
            </a:solidFill>
          </a:ln>
        </p:spPr>
        <p:txBody>
          <a:bodyPr vert="horz" wrap="square" lIns="0" tIns="31115" rIns="0" bIns="0" rtlCol="0">
            <a:spAutoFit/>
          </a:bodyPr>
          <a:lstStyle/>
          <a:p>
            <a:pPr marL="142240" marR="134620" indent="-1270" algn="ctr">
              <a:lnSpc>
                <a:spcPct val="100000"/>
              </a:lnSpc>
              <a:spcBef>
                <a:spcPts val="245"/>
              </a:spcBef>
            </a:pPr>
            <a:r>
              <a:rPr sz="1800" spc="-10" dirty="0">
                <a:solidFill>
                  <a:srgbClr val="FFFFFF"/>
                </a:solidFill>
                <a:latin typeface="Carlito"/>
                <a:cs typeface="Carlito"/>
              </a:rPr>
              <a:t>PowerApps  Default  </a:t>
            </a:r>
            <a:r>
              <a:rPr sz="1800" spc="-5" dirty="0">
                <a:solidFill>
                  <a:srgbClr val="FFFFFF"/>
                </a:solidFill>
                <a:latin typeface="Carlito"/>
                <a:cs typeface="Carlito"/>
              </a:rPr>
              <a:t>E</a:t>
            </a:r>
            <a:r>
              <a:rPr sz="1800" spc="-25" dirty="0">
                <a:solidFill>
                  <a:srgbClr val="FFFFFF"/>
                </a:solidFill>
                <a:latin typeface="Carlito"/>
                <a:cs typeface="Carlito"/>
              </a:rPr>
              <a:t>n</a:t>
            </a:r>
            <a:r>
              <a:rPr sz="1800" dirty="0">
                <a:solidFill>
                  <a:srgbClr val="FFFFFF"/>
                </a:solidFill>
                <a:latin typeface="Carlito"/>
                <a:cs typeface="Carlito"/>
              </a:rPr>
              <a:t>vi</a:t>
            </a:r>
            <a:r>
              <a:rPr sz="1800" spc="-35" dirty="0">
                <a:solidFill>
                  <a:srgbClr val="FFFFFF"/>
                </a:solidFill>
                <a:latin typeface="Carlito"/>
                <a:cs typeface="Carlito"/>
              </a:rPr>
              <a:t>r</a:t>
            </a:r>
            <a:r>
              <a:rPr sz="1800" spc="-5" dirty="0">
                <a:solidFill>
                  <a:srgbClr val="FFFFFF"/>
                </a:solidFill>
                <a:latin typeface="Carlito"/>
                <a:cs typeface="Carlito"/>
              </a:rPr>
              <a:t>onm</a:t>
            </a:r>
            <a:r>
              <a:rPr sz="1800" dirty="0">
                <a:solidFill>
                  <a:srgbClr val="FFFFFF"/>
                </a:solidFill>
                <a:latin typeface="Carlito"/>
                <a:cs typeface="Carlito"/>
              </a:rPr>
              <a:t>e</a:t>
            </a:r>
            <a:r>
              <a:rPr sz="1800" spc="-10" dirty="0">
                <a:solidFill>
                  <a:srgbClr val="FFFFFF"/>
                </a:solidFill>
                <a:latin typeface="Carlito"/>
                <a:cs typeface="Carlito"/>
              </a:rPr>
              <a:t>n</a:t>
            </a:r>
            <a:r>
              <a:rPr sz="1800" dirty="0">
                <a:solidFill>
                  <a:srgbClr val="FFFFFF"/>
                </a:solidFill>
                <a:latin typeface="Carlito"/>
                <a:cs typeface="Carlito"/>
              </a:rPr>
              <a:t>t</a:t>
            </a:r>
            <a:endParaRPr sz="1800">
              <a:latin typeface="Carlito"/>
              <a:cs typeface="Carlito"/>
            </a:endParaRPr>
          </a:p>
        </p:txBody>
      </p:sp>
      <p:sp>
        <p:nvSpPr>
          <p:cNvPr id="11" name="object 11"/>
          <p:cNvSpPr txBox="1"/>
          <p:nvPr/>
        </p:nvSpPr>
        <p:spPr>
          <a:xfrm>
            <a:off x="931163" y="1755648"/>
            <a:ext cx="1478280" cy="2908300"/>
          </a:xfrm>
          <a:prstGeom prst="rect">
            <a:avLst/>
          </a:prstGeom>
          <a:solidFill>
            <a:srgbClr val="C55A11"/>
          </a:solidFill>
          <a:ln w="12191">
            <a:solidFill>
              <a:srgbClr val="507D31"/>
            </a:solidFill>
          </a:ln>
        </p:spPr>
        <p:txBody>
          <a:bodyPr vert="horz" wrap="square" lIns="0" tIns="31115" rIns="0" bIns="0" rtlCol="0">
            <a:spAutoFit/>
          </a:bodyPr>
          <a:lstStyle/>
          <a:p>
            <a:pPr algn="ctr">
              <a:lnSpc>
                <a:spcPct val="100000"/>
              </a:lnSpc>
              <a:spcBef>
                <a:spcPts val="245"/>
              </a:spcBef>
            </a:pPr>
            <a:r>
              <a:rPr sz="1800" spc="-10" dirty="0">
                <a:solidFill>
                  <a:srgbClr val="FFFFFF"/>
                </a:solidFill>
                <a:latin typeface="Carlito"/>
                <a:cs typeface="Carlito"/>
              </a:rPr>
              <a:t>Office</a:t>
            </a:r>
            <a:r>
              <a:rPr sz="1800" spc="-15" dirty="0">
                <a:solidFill>
                  <a:srgbClr val="FFFFFF"/>
                </a:solidFill>
                <a:latin typeface="Carlito"/>
                <a:cs typeface="Carlito"/>
              </a:rPr>
              <a:t> </a:t>
            </a:r>
            <a:r>
              <a:rPr sz="1800" dirty="0">
                <a:solidFill>
                  <a:srgbClr val="FFFFFF"/>
                </a:solidFill>
                <a:latin typeface="Carlito"/>
                <a:cs typeface="Carlito"/>
              </a:rPr>
              <a:t>365</a:t>
            </a:r>
            <a:endParaRPr sz="1800">
              <a:latin typeface="Carlito"/>
              <a:cs typeface="Carlito"/>
            </a:endParaRPr>
          </a:p>
          <a:p>
            <a:pPr algn="ctr">
              <a:lnSpc>
                <a:spcPct val="100000"/>
              </a:lnSpc>
            </a:pPr>
            <a:r>
              <a:rPr sz="1800" spc="-30" dirty="0">
                <a:solidFill>
                  <a:srgbClr val="FFFFFF"/>
                </a:solidFill>
                <a:latin typeface="Carlito"/>
                <a:cs typeface="Carlito"/>
              </a:rPr>
              <a:t>Tenant</a:t>
            </a:r>
            <a:endParaRPr sz="1800">
              <a:latin typeface="Carlito"/>
              <a:cs typeface="Carlito"/>
            </a:endParaRPr>
          </a:p>
        </p:txBody>
      </p:sp>
      <p:sp>
        <p:nvSpPr>
          <p:cNvPr id="12" name="object 12"/>
          <p:cNvSpPr txBox="1"/>
          <p:nvPr/>
        </p:nvSpPr>
        <p:spPr>
          <a:xfrm>
            <a:off x="2607564" y="2827020"/>
            <a:ext cx="1015365" cy="264175"/>
          </a:xfrm>
          <a:prstGeom prst="rect">
            <a:avLst/>
          </a:prstGeom>
          <a:solidFill>
            <a:srgbClr val="C5DFB4">
              <a:alpha val="79998"/>
            </a:srgbClr>
          </a:solidFill>
          <a:ln w="12192">
            <a:solidFill>
              <a:srgbClr val="507D31"/>
            </a:solidFill>
          </a:ln>
        </p:spPr>
        <p:txBody>
          <a:bodyPr vert="horz" wrap="square" lIns="0" tIns="48260" rIns="0" bIns="0" rtlCol="0">
            <a:spAutoFit/>
          </a:bodyPr>
          <a:lstStyle/>
          <a:p>
            <a:pPr marL="98425">
              <a:lnSpc>
                <a:spcPct val="100000"/>
              </a:lnSpc>
              <a:spcBef>
                <a:spcPts val="380"/>
              </a:spcBef>
            </a:pPr>
            <a:r>
              <a:rPr sz="1400" spc="-10" dirty="0">
                <a:solidFill>
                  <a:schemeClr val="bg1">
                    <a:lumMod val="50000"/>
                  </a:schemeClr>
                </a:solidFill>
                <a:latin typeface="Carlito"/>
                <a:cs typeface="Carlito"/>
              </a:rPr>
              <a:t>PowerApps</a:t>
            </a:r>
            <a:endParaRPr sz="1400">
              <a:solidFill>
                <a:schemeClr val="bg1">
                  <a:lumMod val="50000"/>
                </a:schemeClr>
              </a:solidFill>
              <a:latin typeface="Carlito"/>
              <a:cs typeface="Carlito"/>
            </a:endParaRPr>
          </a:p>
        </p:txBody>
      </p:sp>
      <p:sp>
        <p:nvSpPr>
          <p:cNvPr id="13" name="object 13"/>
          <p:cNvSpPr txBox="1"/>
          <p:nvPr/>
        </p:nvSpPr>
        <p:spPr>
          <a:xfrm>
            <a:off x="2607564" y="3256788"/>
            <a:ext cx="1015365" cy="264175"/>
          </a:xfrm>
          <a:prstGeom prst="rect">
            <a:avLst/>
          </a:prstGeom>
          <a:solidFill>
            <a:srgbClr val="C5DFB4">
              <a:alpha val="79998"/>
            </a:srgbClr>
          </a:solidFill>
          <a:ln w="12192">
            <a:solidFill>
              <a:srgbClr val="507D31"/>
            </a:solidFill>
          </a:ln>
        </p:spPr>
        <p:txBody>
          <a:bodyPr vert="horz" wrap="square" lIns="0" tIns="48260" rIns="0" bIns="0" rtlCol="0">
            <a:spAutoFit/>
          </a:bodyPr>
          <a:lstStyle/>
          <a:p>
            <a:pPr marL="300990">
              <a:lnSpc>
                <a:spcPct val="100000"/>
              </a:lnSpc>
              <a:spcBef>
                <a:spcPts val="380"/>
              </a:spcBef>
            </a:pPr>
            <a:r>
              <a:rPr sz="1400" spc="-5" dirty="0">
                <a:solidFill>
                  <a:schemeClr val="bg1">
                    <a:lumMod val="50000"/>
                  </a:schemeClr>
                </a:solidFill>
                <a:latin typeface="Carlito"/>
                <a:cs typeface="Carlito"/>
              </a:rPr>
              <a:t>Flows</a:t>
            </a:r>
            <a:endParaRPr sz="1400">
              <a:solidFill>
                <a:schemeClr val="bg1">
                  <a:lumMod val="50000"/>
                </a:schemeClr>
              </a:solidFill>
              <a:latin typeface="Carlito"/>
              <a:cs typeface="Carlito"/>
            </a:endParaRPr>
          </a:p>
        </p:txBody>
      </p:sp>
      <p:sp>
        <p:nvSpPr>
          <p:cNvPr id="14" name="object 14"/>
          <p:cNvSpPr/>
          <p:nvPr/>
        </p:nvSpPr>
        <p:spPr>
          <a:xfrm>
            <a:off x="1181861" y="4849621"/>
            <a:ext cx="2048510" cy="276225"/>
          </a:xfrm>
          <a:custGeom>
            <a:avLst/>
            <a:gdLst/>
            <a:ahLst/>
            <a:cxnLst/>
            <a:rect l="l" t="t" r="r" b="b"/>
            <a:pathLst>
              <a:path w="2048510" h="276225">
                <a:moveTo>
                  <a:pt x="0" y="275844"/>
                </a:moveTo>
                <a:lnTo>
                  <a:pt x="2048256" y="275844"/>
                </a:lnTo>
                <a:lnTo>
                  <a:pt x="2048256" y="0"/>
                </a:lnTo>
                <a:lnTo>
                  <a:pt x="0" y="0"/>
                </a:lnTo>
                <a:lnTo>
                  <a:pt x="0" y="275844"/>
                </a:lnTo>
                <a:close/>
              </a:path>
            </a:pathLst>
          </a:custGeom>
          <a:ln w="28956">
            <a:solidFill>
              <a:srgbClr val="FFFFFF"/>
            </a:solidFill>
          </a:ln>
        </p:spPr>
        <p:txBody>
          <a:bodyPr wrap="square" lIns="0" tIns="0" rIns="0" bIns="0" rtlCol="0"/>
          <a:lstStyle/>
          <a:p>
            <a:endParaRPr/>
          </a:p>
        </p:txBody>
      </p:sp>
      <p:sp>
        <p:nvSpPr>
          <p:cNvPr id="15" name="object 15"/>
          <p:cNvSpPr txBox="1"/>
          <p:nvPr/>
        </p:nvSpPr>
        <p:spPr>
          <a:xfrm>
            <a:off x="1022603" y="4698492"/>
            <a:ext cx="1623695" cy="848360"/>
          </a:xfrm>
          <a:prstGeom prst="rect">
            <a:avLst/>
          </a:prstGeom>
        </p:spPr>
        <p:txBody>
          <a:bodyPr vert="horz" wrap="square" lIns="0" tIns="12700" rIns="0" bIns="0" rtlCol="0">
            <a:spAutoFit/>
          </a:bodyPr>
          <a:lstStyle/>
          <a:p>
            <a:pPr marR="5080" indent="752475">
              <a:lnSpc>
                <a:spcPct val="149900"/>
              </a:lnSpc>
              <a:spcBef>
                <a:spcPts val="100"/>
              </a:spcBef>
            </a:pPr>
            <a:r>
              <a:rPr sz="1800" spc="-10" dirty="0">
                <a:solidFill>
                  <a:srgbClr val="FFFFFF"/>
                </a:solidFill>
                <a:latin typeface="Carlito"/>
                <a:cs typeface="Carlito"/>
              </a:rPr>
              <a:t>Azure</a:t>
            </a:r>
            <a:r>
              <a:rPr sz="1800" spc="-80" dirty="0">
                <a:solidFill>
                  <a:srgbClr val="FFFFFF"/>
                </a:solidFill>
                <a:latin typeface="Carlito"/>
                <a:cs typeface="Carlito"/>
              </a:rPr>
              <a:t> </a:t>
            </a:r>
            <a:r>
              <a:rPr sz="1800" dirty="0">
                <a:solidFill>
                  <a:srgbClr val="FFFFFF"/>
                </a:solidFill>
                <a:latin typeface="Carlito"/>
                <a:cs typeface="Carlito"/>
              </a:rPr>
              <a:t>AD  </a:t>
            </a:r>
            <a:r>
              <a:rPr sz="1800" spc="-10" dirty="0">
                <a:solidFill>
                  <a:srgbClr val="FFFFFF"/>
                </a:solidFill>
                <a:latin typeface="Carlito"/>
                <a:cs typeface="Carlito"/>
              </a:rPr>
              <a:t>Microsoft</a:t>
            </a:r>
            <a:r>
              <a:rPr sz="1800" spc="-20" dirty="0">
                <a:solidFill>
                  <a:srgbClr val="FFFFFF"/>
                </a:solidFill>
                <a:latin typeface="Carlito"/>
                <a:cs typeface="Carlito"/>
              </a:rPr>
              <a:t> </a:t>
            </a:r>
            <a:r>
              <a:rPr sz="1800" spc="-10" dirty="0">
                <a:solidFill>
                  <a:srgbClr val="FFFFFF"/>
                </a:solidFill>
                <a:latin typeface="Carlito"/>
                <a:cs typeface="Carlito"/>
              </a:rPr>
              <a:t>Azure</a:t>
            </a:r>
            <a:endParaRPr sz="1800" dirty="0">
              <a:latin typeface="Carlito"/>
              <a:cs typeface="Carlito"/>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6939" y="609676"/>
            <a:ext cx="10063480" cy="567463"/>
          </a:xfrm>
          <a:prstGeom prst="rect">
            <a:avLst/>
          </a:prstGeom>
        </p:spPr>
        <p:txBody>
          <a:bodyPr vert="horz" wrap="square" lIns="0" tIns="13335" rIns="0" bIns="0" rtlCol="0">
            <a:spAutoFit/>
          </a:bodyPr>
          <a:lstStyle/>
          <a:p>
            <a:pPr marL="12700">
              <a:lnSpc>
                <a:spcPct val="100000"/>
              </a:lnSpc>
              <a:spcBef>
                <a:spcPts val="105"/>
              </a:spcBef>
            </a:pPr>
            <a:r>
              <a:rPr lang="en-US" sz="3600" spc="-50" dirty="0">
                <a:solidFill>
                  <a:srgbClr val="418AB3"/>
                </a:solidFill>
                <a:latin typeface="+mj-lt"/>
                <a:ea typeface="+mj-ea"/>
                <a:cs typeface="+mj-cs"/>
              </a:rPr>
              <a:t>Default Environment embedded connections</a:t>
            </a:r>
          </a:p>
        </p:txBody>
      </p:sp>
      <p:grpSp>
        <p:nvGrpSpPr>
          <p:cNvPr id="3" name="object 3"/>
          <p:cNvGrpSpPr/>
          <p:nvPr/>
        </p:nvGrpSpPr>
        <p:grpSpPr>
          <a:xfrm>
            <a:off x="924813" y="4657090"/>
            <a:ext cx="8076565" cy="942340"/>
            <a:chOff x="924813" y="4657090"/>
            <a:chExt cx="8076565" cy="942340"/>
          </a:xfrm>
        </p:grpSpPr>
        <p:sp>
          <p:nvSpPr>
            <p:cNvPr id="4" name="object 4"/>
            <p:cNvSpPr/>
            <p:nvPr/>
          </p:nvSpPr>
          <p:spPr>
            <a:xfrm>
              <a:off x="931163" y="4663440"/>
              <a:ext cx="8063865" cy="929640"/>
            </a:xfrm>
            <a:custGeom>
              <a:avLst/>
              <a:gdLst/>
              <a:ahLst/>
              <a:cxnLst/>
              <a:rect l="l" t="t" r="r" b="b"/>
              <a:pathLst>
                <a:path w="8063865" h="929639">
                  <a:moveTo>
                    <a:pt x="8063484" y="0"/>
                  </a:moveTo>
                  <a:lnTo>
                    <a:pt x="0" y="0"/>
                  </a:lnTo>
                  <a:lnTo>
                    <a:pt x="0" y="929640"/>
                  </a:lnTo>
                  <a:lnTo>
                    <a:pt x="8063484" y="929640"/>
                  </a:lnTo>
                  <a:lnTo>
                    <a:pt x="8063484" y="0"/>
                  </a:lnTo>
                  <a:close/>
                </a:path>
              </a:pathLst>
            </a:custGeom>
            <a:solidFill>
              <a:srgbClr val="4471C4"/>
            </a:solidFill>
          </p:spPr>
          <p:txBody>
            <a:bodyPr wrap="square" lIns="0" tIns="0" rIns="0" bIns="0" rtlCol="0"/>
            <a:lstStyle/>
            <a:p>
              <a:endParaRPr/>
            </a:p>
          </p:txBody>
        </p:sp>
        <p:sp>
          <p:nvSpPr>
            <p:cNvPr id="5" name="object 5"/>
            <p:cNvSpPr/>
            <p:nvPr/>
          </p:nvSpPr>
          <p:spPr>
            <a:xfrm>
              <a:off x="931163" y="4663440"/>
              <a:ext cx="8063865" cy="929640"/>
            </a:xfrm>
            <a:custGeom>
              <a:avLst/>
              <a:gdLst/>
              <a:ahLst/>
              <a:cxnLst/>
              <a:rect l="l" t="t" r="r" b="b"/>
              <a:pathLst>
                <a:path w="8063865" h="929639">
                  <a:moveTo>
                    <a:pt x="0" y="929640"/>
                  </a:moveTo>
                  <a:lnTo>
                    <a:pt x="8063484" y="929640"/>
                  </a:lnTo>
                  <a:lnTo>
                    <a:pt x="8063484" y="0"/>
                  </a:lnTo>
                  <a:lnTo>
                    <a:pt x="0" y="0"/>
                  </a:lnTo>
                  <a:lnTo>
                    <a:pt x="0" y="929640"/>
                  </a:lnTo>
                  <a:close/>
                </a:path>
              </a:pathLst>
            </a:custGeom>
            <a:ln w="12192">
              <a:solidFill>
                <a:srgbClr val="2E528F"/>
              </a:solidFill>
            </a:ln>
          </p:spPr>
          <p:txBody>
            <a:bodyPr wrap="square" lIns="0" tIns="0" rIns="0" bIns="0" rtlCol="0"/>
            <a:lstStyle/>
            <a:p>
              <a:endParaRPr/>
            </a:p>
          </p:txBody>
        </p:sp>
        <p:sp>
          <p:nvSpPr>
            <p:cNvPr id="6" name="object 6"/>
            <p:cNvSpPr/>
            <p:nvPr/>
          </p:nvSpPr>
          <p:spPr>
            <a:xfrm>
              <a:off x="5125973" y="4860798"/>
              <a:ext cx="3754120" cy="643255"/>
            </a:xfrm>
            <a:custGeom>
              <a:avLst/>
              <a:gdLst/>
              <a:ahLst/>
              <a:cxnLst/>
              <a:rect l="l" t="t" r="r" b="b"/>
              <a:pathLst>
                <a:path w="3754120" h="643254">
                  <a:moveTo>
                    <a:pt x="0" y="277368"/>
                  </a:moveTo>
                  <a:lnTo>
                    <a:pt x="1860803" y="277368"/>
                  </a:lnTo>
                  <a:lnTo>
                    <a:pt x="1860803" y="0"/>
                  </a:lnTo>
                  <a:lnTo>
                    <a:pt x="0" y="0"/>
                  </a:lnTo>
                  <a:lnTo>
                    <a:pt x="0" y="277368"/>
                  </a:lnTo>
                  <a:close/>
                </a:path>
                <a:path w="3754120" h="643254">
                  <a:moveTo>
                    <a:pt x="1991868" y="280415"/>
                  </a:moveTo>
                  <a:lnTo>
                    <a:pt x="3753612" y="280415"/>
                  </a:lnTo>
                  <a:lnTo>
                    <a:pt x="3753612" y="4571"/>
                  </a:lnTo>
                  <a:lnTo>
                    <a:pt x="1991868" y="4571"/>
                  </a:lnTo>
                  <a:lnTo>
                    <a:pt x="1991868" y="280415"/>
                  </a:lnTo>
                  <a:close/>
                </a:path>
                <a:path w="3754120" h="643254">
                  <a:moveTo>
                    <a:pt x="12191" y="643127"/>
                  </a:moveTo>
                  <a:lnTo>
                    <a:pt x="1860803" y="643127"/>
                  </a:lnTo>
                  <a:lnTo>
                    <a:pt x="1860803" y="367283"/>
                  </a:lnTo>
                  <a:lnTo>
                    <a:pt x="12191" y="367283"/>
                  </a:lnTo>
                  <a:lnTo>
                    <a:pt x="12191" y="643127"/>
                  </a:lnTo>
                  <a:close/>
                </a:path>
              </a:pathLst>
            </a:custGeom>
            <a:ln w="28956">
              <a:solidFill>
                <a:srgbClr val="FFFFFF"/>
              </a:solidFill>
            </a:ln>
          </p:spPr>
          <p:txBody>
            <a:bodyPr wrap="square" lIns="0" tIns="0" rIns="0" bIns="0" rtlCol="0"/>
            <a:lstStyle/>
            <a:p>
              <a:endParaRPr/>
            </a:p>
          </p:txBody>
        </p:sp>
      </p:grpSp>
      <p:sp>
        <p:nvSpPr>
          <p:cNvPr id="7" name="object 7"/>
          <p:cNvSpPr txBox="1"/>
          <p:nvPr/>
        </p:nvSpPr>
        <p:spPr>
          <a:xfrm>
            <a:off x="5259070" y="4741671"/>
            <a:ext cx="1621155" cy="759460"/>
          </a:xfrm>
          <a:prstGeom prst="rect">
            <a:avLst/>
          </a:prstGeom>
        </p:spPr>
        <p:txBody>
          <a:bodyPr vert="horz" wrap="square" lIns="0" tIns="12065" rIns="0" bIns="0" rtlCol="0">
            <a:spAutoFit/>
          </a:bodyPr>
          <a:lstStyle/>
          <a:p>
            <a:pPr marR="5080" indent="302260">
              <a:lnSpc>
                <a:spcPct val="133800"/>
              </a:lnSpc>
              <a:spcBef>
                <a:spcPts val="95"/>
              </a:spcBef>
            </a:pPr>
            <a:r>
              <a:rPr sz="1800" spc="-5" dirty="0">
                <a:solidFill>
                  <a:srgbClr val="FFFFFF"/>
                </a:solidFill>
                <a:latin typeface="Carlito"/>
                <a:cs typeface="Carlito"/>
              </a:rPr>
              <a:t>Logic </a:t>
            </a:r>
            <a:r>
              <a:rPr sz="1800" dirty="0">
                <a:solidFill>
                  <a:srgbClr val="FFFFFF"/>
                </a:solidFill>
                <a:latin typeface="Carlito"/>
                <a:cs typeface="Carlito"/>
              </a:rPr>
              <a:t>Apps  Management</a:t>
            </a:r>
            <a:r>
              <a:rPr sz="1800" spc="-110" dirty="0">
                <a:solidFill>
                  <a:srgbClr val="FFFFFF"/>
                </a:solidFill>
                <a:latin typeface="Carlito"/>
                <a:cs typeface="Carlito"/>
              </a:rPr>
              <a:t> </a:t>
            </a:r>
            <a:r>
              <a:rPr sz="1800" dirty="0">
                <a:solidFill>
                  <a:srgbClr val="FFFFFF"/>
                </a:solidFill>
                <a:latin typeface="Carlito"/>
                <a:cs typeface="Carlito"/>
              </a:rPr>
              <a:t>API</a:t>
            </a:r>
            <a:endParaRPr sz="1800">
              <a:latin typeface="Carlito"/>
              <a:cs typeface="Carlito"/>
            </a:endParaRPr>
          </a:p>
        </p:txBody>
      </p:sp>
      <p:sp>
        <p:nvSpPr>
          <p:cNvPr id="8" name="object 8"/>
          <p:cNvSpPr/>
          <p:nvPr/>
        </p:nvSpPr>
        <p:spPr>
          <a:xfrm>
            <a:off x="7117842" y="5218938"/>
            <a:ext cx="1762125" cy="276225"/>
          </a:xfrm>
          <a:custGeom>
            <a:avLst/>
            <a:gdLst/>
            <a:ahLst/>
            <a:cxnLst/>
            <a:rect l="l" t="t" r="r" b="b"/>
            <a:pathLst>
              <a:path w="1762125" h="276225">
                <a:moveTo>
                  <a:pt x="0" y="275844"/>
                </a:moveTo>
                <a:lnTo>
                  <a:pt x="1761744" y="275844"/>
                </a:lnTo>
                <a:lnTo>
                  <a:pt x="1761744" y="0"/>
                </a:lnTo>
                <a:lnTo>
                  <a:pt x="0" y="0"/>
                </a:lnTo>
                <a:lnTo>
                  <a:pt x="0" y="275844"/>
                </a:lnTo>
                <a:close/>
              </a:path>
            </a:pathLst>
          </a:custGeom>
          <a:ln w="28956">
            <a:solidFill>
              <a:srgbClr val="FFFFFF"/>
            </a:solidFill>
          </a:ln>
        </p:spPr>
        <p:txBody>
          <a:bodyPr wrap="square" lIns="0" tIns="0" rIns="0" bIns="0" rtlCol="0"/>
          <a:lstStyle/>
          <a:p>
            <a:endParaRPr/>
          </a:p>
        </p:txBody>
      </p:sp>
      <p:sp>
        <p:nvSpPr>
          <p:cNvPr id="9" name="object 9"/>
          <p:cNvSpPr txBox="1"/>
          <p:nvPr/>
        </p:nvSpPr>
        <p:spPr>
          <a:xfrm>
            <a:off x="7548626" y="4759197"/>
            <a:ext cx="912494" cy="732790"/>
          </a:xfrm>
          <a:prstGeom prst="rect">
            <a:avLst/>
          </a:prstGeom>
        </p:spPr>
        <p:txBody>
          <a:bodyPr vert="horz" wrap="square" lIns="0" tIns="12700" rIns="0" bIns="0" rtlCol="0">
            <a:spAutoFit/>
          </a:bodyPr>
          <a:lstStyle/>
          <a:p>
            <a:pPr marL="97155" marR="5080" indent="-97790">
              <a:lnSpc>
                <a:spcPct val="128899"/>
              </a:lnSpc>
              <a:spcBef>
                <a:spcPts val="100"/>
              </a:spcBef>
            </a:pPr>
            <a:r>
              <a:rPr sz="1800" spc="-5" dirty="0">
                <a:solidFill>
                  <a:srgbClr val="FFFFFF"/>
                </a:solidFill>
                <a:latin typeface="Carlito"/>
                <a:cs typeface="Carlito"/>
              </a:rPr>
              <a:t>Fu</a:t>
            </a:r>
            <a:r>
              <a:rPr sz="1800" dirty="0">
                <a:solidFill>
                  <a:srgbClr val="FFFFFF"/>
                </a:solidFill>
                <a:latin typeface="Carlito"/>
                <a:cs typeface="Carlito"/>
              </a:rPr>
              <a:t>n</a:t>
            </a:r>
            <a:r>
              <a:rPr sz="1800" spc="-10" dirty="0">
                <a:solidFill>
                  <a:srgbClr val="FFFFFF"/>
                </a:solidFill>
                <a:latin typeface="Carlito"/>
                <a:cs typeface="Carlito"/>
              </a:rPr>
              <a:t>c</a:t>
            </a:r>
            <a:r>
              <a:rPr sz="1800" dirty="0">
                <a:solidFill>
                  <a:srgbClr val="FFFFFF"/>
                </a:solidFill>
                <a:latin typeface="Carlito"/>
                <a:cs typeface="Carlito"/>
              </a:rPr>
              <a:t>t</a:t>
            </a:r>
            <a:r>
              <a:rPr sz="1800" spc="-10" dirty="0">
                <a:solidFill>
                  <a:srgbClr val="FFFFFF"/>
                </a:solidFill>
                <a:latin typeface="Carlito"/>
                <a:cs typeface="Carlito"/>
              </a:rPr>
              <a:t>i</a:t>
            </a:r>
            <a:r>
              <a:rPr sz="1800" spc="-5" dirty="0">
                <a:solidFill>
                  <a:srgbClr val="FFFFFF"/>
                </a:solidFill>
                <a:latin typeface="Carlito"/>
                <a:cs typeface="Carlito"/>
              </a:rPr>
              <a:t>ons  </a:t>
            </a:r>
            <a:r>
              <a:rPr sz="1800" spc="-15" dirty="0">
                <a:solidFill>
                  <a:srgbClr val="FFFFFF"/>
                </a:solidFill>
                <a:latin typeface="Carlito"/>
                <a:cs typeface="Carlito"/>
              </a:rPr>
              <a:t>Storage</a:t>
            </a:r>
            <a:endParaRPr sz="1800">
              <a:latin typeface="Carlito"/>
              <a:cs typeface="Carlito"/>
            </a:endParaRPr>
          </a:p>
        </p:txBody>
      </p:sp>
      <p:grpSp>
        <p:nvGrpSpPr>
          <p:cNvPr id="10" name="object 10"/>
          <p:cNvGrpSpPr/>
          <p:nvPr/>
        </p:nvGrpSpPr>
        <p:grpSpPr>
          <a:xfrm>
            <a:off x="2403094" y="1749298"/>
            <a:ext cx="1490980" cy="2921000"/>
            <a:chOff x="2403094" y="1749298"/>
            <a:chExt cx="1490980" cy="2921000"/>
          </a:xfrm>
        </p:grpSpPr>
        <p:sp>
          <p:nvSpPr>
            <p:cNvPr id="11" name="object 11"/>
            <p:cNvSpPr/>
            <p:nvPr/>
          </p:nvSpPr>
          <p:spPr>
            <a:xfrm>
              <a:off x="2409444" y="1755648"/>
              <a:ext cx="1478280" cy="2908300"/>
            </a:xfrm>
            <a:custGeom>
              <a:avLst/>
              <a:gdLst/>
              <a:ahLst/>
              <a:cxnLst/>
              <a:rect l="l" t="t" r="r" b="b"/>
              <a:pathLst>
                <a:path w="1478279" h="2908300">
                  <a:moveTo>
                    <a:pt x="1478280" y="0"/>
                  </a:moveTo>
                  <a:lnTo>
                    <a:pt x="0" y="0"/>
                  </a:lnTo>
                  <a:lnTo>
                    <a:pt x="0" y="2907791"/>
                  </a:lnTo>
                  <a:lnTo>
                    <a:pt x="1478280" y="2907791"/>
                  </a:lnTo>
                  <a:lnTo>
                    <a:pt x="1478280" y="0"/>
                  </a:lnTo>
                  <a:close/>
                </a:path>
              </a:pathLst>
            </a:custGeom>
            <a:solidFill>
              <a:srgbClr val="6FAC46"/>
            </a:solidFill>
          </p:spPr>
          <p:txBody>
            <a:bodyPr wrap="square" lIns="0" tIns="0" rIns="0" bIns="0" rtlCol="0"/>
            <a:lstStyle/>
            <a:p>
              <a:endParaRPr/>
            </a:p>
          </p:txBody>
        </p:sp>
        <p:sp>
          <p:nvSpPr>
            <p:cNvPr id="12" name="object 12"/>
            <p:cNvSpPr/>
            <p:nvPr/>
          </p:nvSpPr>
          <p:spPr>
            <a:xfrm>
              <a:off x="2409444" y="1755648"/>
              <a:ext cx="1478280" cy="2908300"/>
            </a:xfrm>
            <a:custGeom>
              <a:avLst/>
              <a:gdLst/>
              <a:ahLst/>
              <a:cxnLst/>
              <a:rect l="l" t="t" r="r" b="b"/>
              <a:pathLst>
                <a:path w="1478279" h="2908300">
                  <a:moveTo>
                    <a:pt x="0" y="2907791"/>
                  </a:moveTo>
                  <a:lnTo>
                    <a:pt x="1478280" y="2907791"/>
                  </a:lnTo>
                  <a:lnTo>
                    <a:pt x="1478280" y="0"/>
                  </a:lnTo>
                  <a:lnTo>
                    <a:pt x="0" y="0"/>
                  </a:lnTo>
                  <a:lnTo>
                    <a:pt x="0" y="2907791"/>
                  </a:lnTo>
                  <a:close/>
                </a:path>
              </a:pathLst>
            </a:custGeom>
            <a:ln w="12192">
              <a:solidFill>
                <a:srgbClr val="507D31"/>
              </a:solidFill>
            </a:ln>
          </p:spPr>
          <p:txBody>
            <a:bodyPr wrap="square" lIns="0" tIns="0" rIns="0" bIns="0" rtlCol="0"/>
            <a:lstStyle/>
            <a:p>
              <a:endParaRPr/>
            </a:p>
          </p:txBody>
        </p:sp>
      </p:grpSp>
      <p:sp>
        <p:nvSpPr>
          <p:cNvPr id="13" name="object 13"/>
          <p:cNvSpPr txBox="1"/>
          <p:nvPr/>
        </p:nvSpPr>
        <p:spPr>
          <a:xfrm>
            <a:off x="2552064" y="1773758"/>
            <a:ext cx="1205865" cy="848994"/>
          </a:xfrm>
          <a:prstGeom prst="rect">
            <a:avLst/>
          </a:prstGeom>
        </p:spPr>
        <p:txBody>
          <a:bodyPr vert="horz" wrap="square" lIns="0" tIns="12700" rIns="0" bIns="0" rtlCol="0">
            <a:spAutoFit/>
          </a:bodyPr>
          <a:lstStyle/>
          <a:p>
            <a:pPr marR="5080" indent="-1270" algn="ctr">
              <a:lnSpc>
                <a:spcPct val="100000"/>
              </a:lnSpc>
              <a:spcBef>
                <a:spcPts val="100"/>
              </a:spcBef>
            </a:pPr>
            <a:r>
              <a:rPr sz="1800" spc="-10" dirty="0">
                <a:solidFill>
                  <a:srgbClr val="FFFFFF"/>
                </a:solidFill>
                <a:latin typeface="Carlito"/>
                <a:cs typeface="Carlito"/>
              </a:rPr>
              <a:t>PowerApps  Default  </a:t>
            </a:r>
            <a:r>
              <a:rPr sz="1800" spc="-5" dirty="0">
                <a:solidFill>
                  <a:srgbClr val="FFFFFF"/>
                </a:solidFill>
                <a:latin typeface="Carlito"/>
                <a:cs typeface="Carlito"/>
              </a:rPr>
              <a:t>E</a:t>
            </a:r>
            <a:r>
              <a:rPr sz="1800" spc="-25" dirty="0">
                <a:solidFill>
                  <a:srgbClr val="FFFFFF"/>
                </a:solidFill>
                <a:latin typeface="Carlito"/>
                <a:cs typeface="Carlito"/>
              </a:rPr>
              <a:t>n</a:t>
            </a:r>
            <a:r>
              <a:rPr sz="1800" dirty="0">
                <a:solidFill>
                  <a:srgbClr val="FFFFFF"/>
                </a:solidFill>
                <a:latin typeface="Carlito"/>
                <a:cs typeface="Carlito"/>
              </a:rPr>
              <a:t>vi</a:t>
            </a:r>
            <a:r>
              <a:rPr sz="1800" spc="-35" dirty="0">
                <a:solidFill>
                  <a:srgbClr val="FFFFFF"/>
                </a:solidFill>
                <a:latin typeface="Carlito"/>
                <a:cs typeface="Carlito"/>
              </a:rPr>
              <a:t>r</a:t>
            </a:r>
            <a:r>
              <a:rPr sz="1800" spc="-5" dirty="0">
                <a:solidFill>
                  <a:srgbClr val="FFFFFF"/>
                </a:solidFill>
                <a:latin typeface="Carlito"/>
                <a:cs typeface="Carlito"/>
              </a:rPr>
              <a:t>onm</a:t>
            </a:r>
            <a:r>
              <a:rPr sz="1800" dirty="0">
                <a:solidFill>
                  <a:srgbClr val="FFFFFF"/>
                </a:solidFill>
                <a:latin typeface="Carlito"/>
                <a:cs typeface="Carlito"/>
              </a:rPr>
              <a:t>e</a:t>
            </a:r>
            <a:r>
              <a:rPr sz="1800" spc="-10" dirty="0">
                <a:solidFill>
                  <a:srgbClr val="FFFFFF"/>
                </a:solidFill>
                <a:latin typeface="Carlito"/>
                <a:cs typeface="Carlito"/>
              </a:rPr>
              <a:t>n</a:t>
            </a:r>
            <a:r>
              <a:rPr sz="1800" dirty="0">
                <a:solidFill>
                  <a:srgbClr val="FFFFFF"/>
                </a:solidFill>
                <a:latin typeface="Carlito"/>
                <a:cs typeface="Carlito"/>
              </a:rPr>
              <a:t>t</a:t>
            </a:r>
            <a:endParaRPr sz="1800">
              <a:latin typeface="Carlito"/>
              <a:cs typeface="Carlito"/>
            </a:endParaRPr>
          </a:p>
        </p:txBody>
      </p:sp>
      <p:grpSp>
        <p:nvGrpSpPr>
          <p:cNvPr id="14" name="object 14"/>
          <p:cNvGrpSpPr/>
          <p:nvPr/>
        </p:nvGrpSpPr>
        <p:grpSpPr>
          <a:xfrm>
            <a:off x="924813" y="1749298"/>
            <a:ext cx="1490980" cy="2921000"/>
            <a:chOff x="924813" y="1749298"/>
            <a:chExt cx="1490980" cy="2921000"/>
          </a:xfrm>
        </p:grpSpPr>
        <p:sp>
          <p:nvSpPr>
            <p:cNvPr id="15" name="object 15"/>
            <p:cNvSpPr/>
            <p:nvPr/>
          </p:nvSpPr>
          <p:spPr>
            <a:xfrm>
              <a:off x="931163" y="1755648"/>
              <a:ext cx="1478280" cy="2908300"/>
            </a:xfrm>
            <a:custGeom>
              <a:avLst/>
              <a:gdLst/>
              <a:ahLst/>
              <a:cxnLst/>
              <a:rect l="l" t="t" r="r" b="b"/>
              <a:pathLst>
                <a:path w="1478280" h="2908300">
                  <a:moveTo>
                    <a:pt x="1478280" y="0"/>
                  </a:moveTo>
                  <a:lnTo>
                    <a:pt x="0" y="0"/>
                  </a:lnTo>
                  <a:lnTo>
                    <a:pt x="0" y="2907791"/>
                  </a:lnTo>
                  <a:lnTo>
                    <a:pt x="1478280" y="2907791"/>
                  </a:lnTo>
                  <a:lnTo>
                    <a:pt x="1478280" y="0"/>
                  </a:lnTo>
                  <a:close/>
                </a:path>
              </a:pathLst>
            </a:custGeom>
            <a:solidFill>
              <a:srgbClr val="C55A11"/>
            </a:solidFill>
          </p:spPr>
          <p:txBody>
            <a:bodyPr wrap="square" lIns="0" tIns="0" rIns="0" bIns="0" rtlCol="0"/>
            <a:lstStyle/>
            <a:p>
              <a:endParaRPr/>
            </a:p>
          </p:txBody>
        </p:sp>
        <p:sp>
          <p:nvSpPr>
            <p:cNvPr id="16" name="object 16"/>
            <p:cNvSpPr/>
            <p:nvPr/>
          </p:nvSpPr>
          <p:spPr>
            <a:xfrm>
              <a:off x="931163" y="1755648"/>
              <a:ext cx="1478280" cy="2908300"/>
            </a:xfrm>
            <a:custGeom>
              <a:avLst/>
              <a:gdLst/>
              <a:ahLst/>
              <a:cxnLst/>
              <a:rect l="l" t="t" r="r" b="b"/>
              <a:pathLst>
                <a:path w="1478280" h="2908300">
                  <a:moveTo>
                    <a:pt x="0" y="2907791"/>
                  </a:moveTo>
                  <a:lnTo>
                    <a:pt x="1478280" y="2907791"/>
                  </a:lnTo>
                  <a:lnTo>
                    <a:pt x="1478280" y="0"/>
                  </a:lnTo>
                  <a:lnTo>
                    <a:pt x="0" y="0"/>
                  </a:lnTo>
                  <a:lnTo>
                    <a:pt x="0" y="2907791"/>
                  </a:lnTo>
                  <a:close/>
                </a:path>
              </a:pathLst>
            </a:custGeom>
            <a:ln w="12192">
              <a:solidFill>
                <a:srgbClr val="507D31"/>
              </a:solidFill>
            </a:ln>
          </p:spPr>
          <p:txBody>
            <a:bodyPr wrap="square" lIns="0" tIns="0" rIns="0" bIns="0" rtlCol="0"/>
            <a:lstStyle/>
            <a:p>
              <a:endParaRPr/>
            </a:p>
          </p:txBody>
        </p:sp>
      </p:grpSp>
      <p:sp>
        <p:nvSpPr>
          <p:cNvPr id="17" name="object 17"/>
          <p:cNvSpPr txBox="1"/>
          <p:nvPr/>
        </p:nvSpPr>
        <p:spPr>
          <a:xfrm>
            <a:off x="1194206" y="1773758"/>
            <a:ext cx="963930" cy="574675"/>
          </a:xfrm>
          <a:prstGeom prst="rect">
            <a:avLst/>
          </a:prstGeom>
        </p:spPr>
        <p:txBody>
          <a:bodyPr vert="horz" wrap="square" lIns="0" tIns="12700" rIns="0" bIns="0" rtlCol="0">
            <a:spAutoFit/>
          </a:bodyPr>
          <a:lstStyle/>
          <a:p>
            <a:pPr marR="5080" algn="ctr">
              <a:lnSpc>
                <a:spcPct val="100000"/>
              </a:lnSpc>
              <a:spcBef>
                <a:spcPts val="100"/>
              </a:spcBef>
            </a:pPr>
            <a:r>
              <a:rPr sz="1800" spc="-10" dirty="0">
                <a:solidFill>
                  <a:srgbClr val="FFFFFF"/>
                </a:solidFill>
                <a:latin typeface="Carlito"/>
                <a:cs typeface="Carlito"/>
              </a:rPr>
              <a:t>Office</a:t>
            </a:r>
            <a:r>
              <a:rPr sz="1800" spc="-75" dirty="0">
                <a:solidFill>
                  <a:srgbClr val="FFFFFF"/>
                </a:solidFill>
                <a:latin typeface="Carlito"/>
                <a:cs typeface="Carlito"/>
              </a:rPr>
              <a:t> </a:t>
            </a:r>
            <a:r>
              <a:rPr sz="1800" dirty="0">
                <a:solidFill>
                  <a:srgbClr val="FFFFFF"/>
                </a:solidFill>
                <a:latin typeface="Carlito"/>
                <a:cs typeface="Carlito"/>
              </a:rPr>
              <a:t>365</a:t>
            </a:r>
            <a:endParaRPr sz="1800">
              <a:latin typeface="Carlito"/>
              <a:cs typeface="Carlito"/>
            </a:endParaRPr>
          </a:p>
          <a:p>
            <a:pPr marR="4445" algn="ctr">
              <a:lnSpc>
                <a:spcPct val="100000"/>
              </a:lnSpc>
              <a:spcBef>
                <a:spcPts val="5"/>
              </a:spcBef>
            </a:pPr>
            <a:r>
              <a:rPr sz="1800" spc="-30" dirty="0">
                <a:solidFill>
                  <a:srgbClr val="FFFFFF"/>
                </a:solidFill>
                <a:latin typeface="Carlito"/>
                <a:cs typeface="Carlito"/>
              </a:rPr>
              <a:t>Tenant</a:t>
            </a:r>
            <a:endParaRPr sz="1800">
              <a:latin typeface="Carlito"/>
              <a:cs typeface="Carlito"/>
            </a:endParaRPr>
          </a:p>
        </p:txBody>
      </p:sp>
      <p:sp>
        <p:nvSpPr>
          <p:cNvPr id="18" name="object 18"/>
          <p:cNvSpPr/>
          <p:nvPr/>
        </p:nvSpPr>
        <p:spPr>
          <a:xfrm>
            <a:off x="2607564" y="2827020"/>
            <a:ext cx="1015365" cy="264175"/>
          </a:xfrm>
          <a:custGeom>
            <a:avLst/>
            <a:gdLst/>
            <a:ahLst/>
            <a:cxnLst/>
            <a:rect l="l" t="t" r="r" b="b"/>
            <a:pathLst>
              <a:path w="1015364" h="332739">
                <a:moveTo>
                  <a:pt x="1014984" y="0"/>
                </a:moveTo>
                <a:lnTo>
                  <a:pt x="0" y="0"/>
                </a:lnTo>
                <a:lnTo>
                  <a:pt x="0" y="332232"/>
                </a:lnTo>
                <a:lnTo>
                  <a:pt x="1014984" y="332232"/>
                </a:lnTo>
                <a:lnTo>
                  <a:pt x="1014984" y="0"/>
                </a:lnTo>
                <a:close/>
              </a:path>
            </a:pathLst>
          </a:custGeom>
          <a:solidFill>
            <a:srgbClr val="C5DFB4">
              <a:alpha val="79998"/>
            </a:srgbClr>
          </a:solidFill>
        </p:spPr>
        <p:txBody>
          <a:bodyPr wrap="square" lIns="0" tIns="0" rIns="0" bIns="0" rtlCol="0"/>
          <a:lstStyle/>
          <a:p>
            <a:endParaRPr>
              <a:solidFill>
                <a:schemeClr val="bg1">
                  <a:lumMod val="50000"/>
                </a:schemeClr>
              </a:solidFill>
            </a:endParaRPr>
          </a:p>
        </p:txBody>
      </p:sp>
      <p:sp>
        <p:nvSpPr>
          <p:cNvPr id="19" name="object 19"/>
          <p:cNvSpPr txBox="1"/>
          <p:nvPr/>
        </p:nvSpPr>
        <p:spPr>
          <a:xfrm>
            <a:off x="2607564" y="2827020"/>
            <a:ext cx="1015365" cy="264175"/>
          </a:xfrm>
          <a:prstGeom prst="rect">
            <a:avLst/>
          </a:prstGeom>
          <a:ln w="12192">
            <a:solidFill>
              <a:srgbClr val="507D31"/>
            </a:solidFill>
          </a:ln>
        </p:spPr>
        <p:txBody>
          <a:bodyPr vert="horz" wrap="square" lIns="0" tIns="48260" rIns="0" bIns="0" rtlCol="0">
            <a:spAutoFit/>
          </a:bodyPr>
          <a:lstStyle/>
          <a:p>
            <a:pPr marL="98425">
              <a:lnSpc>
                <a:spcPct val="100000"/>
              </a:lnSpc>
              <a:spcBef>
                <a:spcPts val="380"/>
              </a:spcBef>
            </a:pPr>
            <a:r>
              <a:rPr sz="1400" spc="-10" dirty="0">
                <a:solidFill>
                  <a:schemeClr val="bg1">
                    <a:lumMod val="50000"/>
                  </a:schemeClr>
                </a:solidFill>
                <a:latin typeface="Carlito"/>
                <a:cs typeface="Carlito"/>
              </a:rPr>
              <a:t>PowerApps</a:t>
            </a:r>
            <a:endParaRPr sz="1400">
              <a:solidFill>
                <a:schemeClr val="bg1">
                  <a:lumMod val="50000"/>
                </a:schemeClr>
              </a:solidFill>
              <a:latin typeface="Carlito"/>
              <a:cs typeface="Carlito"/>
            </a:endParaRPr>
          </a:p>
        </p:txBody>
      </p:sp>
      <p:grpSp>
        <p:nvGrpSpPr>
          <p:cNvPr id="20" name="object 20"/>
          <p:cNvGrpSpPr/>
          <p:nvPr/>
        </p:nvGrpSpPr>
        <p:grpSpPr>
          <a:xfrm>
            <a:off x="2601214" y="3250438"/>
            <a:ext cx="1028065" cy="345440"/>
            <a:chOff x="2601214" y="3250438"/>
            <a:chExt cx="1028065" cy="345440"/>
          </a:xfrm>
        </p:grpSpPr>
        <p:sp>
          <p:nvSpPr>
            <p:cNvPr id="21" name="object 21"/>
            <p:cNvSpPr/>
            <p:nvPr/>
          </p:nvSpPr>
          <p:spPr>
            <a:xfrm>
              <a:off x="2607564" y="3256788"/>
              <a:ext cx="1015365" cy="332740"/>
            </a:xfrm>
            <a:custGeom>
              <a:avLst/>
              <a:gdLst/>
              <a:ahLst/>
              <a:cxnLst/>
              <a:rect l="l" t="t" r="r" b="b"/>
              <a:pathLst>
                <a:path w="1015364" h="332739">
                  <a:moveTo>
                    <a:pt x="1014984" y="0"/>
                  </a:moveTo>
                  <a:lnTo>
                    <a:pt x="0" y="0"/>
                  </a:lnTo>
                  <a:lnTo>
                    <a:pt x="0" y="332232"/>
                  </a:lnTo>
                  <a:lnTo>
                    <a:pt x="1014984" y="332232"/>
                  </a:lnTo>
                  <a:lnTo>
                    <a:pt x="1014984" y="0"/>
                  </a:lnTo>
                  <a:close/>
                </a:path>
              </a:pathLst>
            </a:custGeom>
            <a:solidFill>
              <a:srgbClr val="C5DFB4">
                <a:alpha val="79998"/>
              </a:srgbClr>
            </a:solidFill>
          </p:spPr>
          <p:txBody>
            <a:bodyPr wrap="square" lIns="0" tIns="0" rIns="0" bIns="0" rtlCol="0"/>
            <a:lstStyle/>
            <a:p>
              <a:endParaRPr>
                <a:solidFill>
                  <a:schemeClr val="bg1">
                    <a:lumMod val="50000"/>
                  </a:schemeClr>
                </a:solidFill>
              </a:endParaRPr>
            </a:p>
          </p:txBody>
        </p:sp>
        <p:sp>
          <p:nvSpPr>
            <p:cNvPr id="22" name="object 22"/>
            <p:cNvSpPr/>
            <p:nvPr/>
          </p:nvSpPr>
          <p:spPr>
            <a:xfrm>
              <a:off x="2607564" y="3256788"/>
              <a:ext cx="1015365" cy="332740"/>
            </a:xfrm>
            <a:custGeom>
              <a:avLst/>
              <a:gdLst/>
              <a:ahLst/>
              <a:cxnLst/>
              <a:rect l="l" t="t" r="r" b="b"/>
              <a:pathLst>
                <a:path w="1015364" h="332739">
                  <a:moveTo>
                    <a:pt x="0" y="332232"/>
                  </a:moveTo>
                  <a:lnTo>
                    <a:pt x="1014984" y="332232"/>
                  </a:lnTo>
                  <a:lnTo>
                    <a:pt x="1014984" y="0"/>
                  </a:lnTo>
                  <a:lnTo>
                    <a:pt x="0" y="0"/>
                  </a:lnTo>
                  <a:lnTo>
                    <a:pt x="0" y="332232"/>
                  </a:lnTo>
                  <a:close/>
                </a:path>
              </a:pathLst>
            </a:custGeom>
            <a:ln w="12192">
              <a:solidFill>
                <a:srgbClr val="507D31"/>
              </a:solidFill>
            </a:ln>
          </p:spPr>
          <p:txBody>
            <a:bodyPr wrap="square" lIns="0" tIns="0" rIns="0" bIns="0" rtlCol="0"/>
            <a:lstStyle/>
            <a:p>
              <a:endParaRPr>
                <a:solidFill>
                  <a:schemeClr val="bg1">
                    <a:lumMod val="50000"/>
                  </a:schemeClr>
                </a:solidFill>
              </a:endParaRPr>
            </a:p>
          </p:txBody>
        </p:sp>
      </p:grpSp>
      <p:sp>
        <p:nvSpPr>
          <p:cNvPr id="23" name="object 23"/>
          <p:cNvSpPr txBox="1"/>
          <p:nvPr/>
        </p:nvSpPr>
        <p:spPr>
          <a:xfrm>
            <a:off x="2909061" y="3292220"/>
            <a:ext cx="427355" cy="228909"/>
          </a:xfrm>
          <a:prstGeom prst="rect">
            <a:avLst/>
          </a:prstGeom>
        </p:spPr>
        <p:txBody>
          <a:bodyPr vert="horz" wrap="square" lIns="0" tIns="13335" rIns="0" bIns="0" rtlCol="0">
            <a:spAutoFit/>
          </a:bodyPr>
          <a:lstStyle/>
          <a:p>
            <a:pPr>
              <a:lnSpc>
                <a:spcPct val="100000"/>
              </a:lnSpc>
              <a:spcBef>
                <a:spcPts val="105"/>
              </a:spcBef>
            </a:pPr>
            <a:r>
              <a:rPr sz="1400" spc="-5" dirty="0">
                <a:solidFill>
                  <a:schemeClr val="bg1">
                    <a:lumMod val="50000"/>
                  </a:schemeClr>
                </a:solidFill>
                <a:latin typeface="Carlito"/>
                <a:cs typeface="Carlito"/>
              </a:rPr>
              <a:t>F</a:t>
            </a:r>
            <a:r>
              <a:rPr sz="1400" dirty="0">
                <a:solidFill>
                  <a:schemeClr val="bg1">
                    <a:lumMod val="50000"/>
                  </a:schemeClr>
                </a:solidFill>
                <a:latin typeface="Carlito"/>
                <a:cs typeface="Carlito"/>
              </a:rPr>
              <a:t>l</a:t>
            </a:r>
            <a:r>
              <a:rPr sz="1400" spc="-5" dirty="0">
                <a:solidFill>
                  <a:schemeClr val="bg1">
                    <a:lumMod val="50000"/>
                  </a:schemeClr>
                </a:solidFill>
                <a:latin typeface="Carlito"/>
                <a:cs typeface="Carlito"/>
              </a:rPr>
              <a:t>ows</a:t>
            </a:r>
            <a:endParaRPr sz="1400">
              <a:solidFill>
                <a:schemeClr val="bg1">
                  <a:lumMod val="50000"/>
                </a:schemeClr>
              </a:solidFill>
              <a:latin typeface="Carlito"/>
              <a:cs typeface="Carlito"/>
            </a:endParaRPr>
          </a:p>
        </p:txBody>
      </p:sp>
      <p:sp>
        <p:nvSpPr>
          <p:cNvPr id="24" name="object 24"/>
          <p:cNvSpPr/>
          <p:nvPr/>
        </p:nvSpPr>
        <p:spPr>
          <a:xfrm>
            <a:off x="1158239" y="2827020"/>
            <a:ext cx="1015365" cy="332740"/>
          </a:xfrm>
          <a:custGeom>
            <a:avLst/>
            <a:gdLst/>
            <a:ahLst/>
            <a:cxnLst/>
            <a:rect l="l" t="t" r="r" b="b"/>
            <a:pathLst>
              <a:path w="1015364" h="332739">
                <a:moveTo>
                  <a:pt x="1014984" y="0"/>
                </a:moveTo>
                <a:lnTo>
                  <a:pt x="0" y="0"/>
                </a:lnTo>
                <a:lnTo>
                  <a:pt x="0" y="332232"/>
                </a:lnTo>
                <a:lnTo>
                  <a:pt x="1014984" y="332232"/>
                </a:lnTo>
                <a:lnTo>
                  <a:pt x="1014984" y="0"/>
                </a:lnTo>
                <a:close/>
              </a:path>
            </a:pathLst>
          </a:custGeom>
          <a:solidFill>
            <a:srgbClr val="F8CAAC">
              <a:alpha val="79998"/>
            </a:srgbClr>
          </a:solidFill>
        </p:spPr>
        <p:txBody>
          <a:bodyPr wrap="square" lIns="0" tIns="0" rIns="0" bIns="0" rtlCol="0"/>
          <a:lstStyle/>
          <a:p>
            <a:endParaRPr>
              <a:solidFill>
                <a:schemeClr val="bg1">
                  <a:lumMod val="50000"/>
                </a:schemeClr>
              </a:solidFill>
            </a:endParaRPr>
          </a:p>
        </p:txBody>
      </p:sp>
      <p:sp>
        <p:nvSpPr>
          <p:cNvPr id="25" name="object 25"/>
          <p:cNvSpPr txBox="1"/>
          <p:nvPr/>
        </p:nvSpPr>
        <p:spPr>
          <a:xfrm>
            <a:off x="1158239" y="2827020"/>
            <a:ext cx="1015365" cy="264175"/>
          </a:xfrm>
          <a:prstGeom prst="rect">
            <a:avLst/>
          </a:prstGeom>
          <a:ln w="12191">
            <a:solidFill>
              <a:srgbClr val="507D31"/>
            </a:solidFill>
          </a:ln>
        </p:spPr>
        <p:txBody>
          <a:bodyPr vert="horz" wrap="square" lIns="0" tIns="48260" rIns="0" bIns="0" rtlCol="0">
            <a:spAutoFit/>
          </a:bodyPr>
          <a:lstStyle/>
          <a:p>
            <a:pPr marL="115570">
              <a:lnSpc>
                <a:spcPct val="100000"/>
              </a:lnSpc>
              <a:spcBef>
                <a:spcPts val="380"/>
              </a:spcBef>
            </a:pPr>
            <a:r>
              <a:rPr sz="1400" spc="-10" dirty="0">
                <a:solidFill>
                  <a:schemeClr val="bg1">
                    <a:lumMod val="50000"/>
                  </a:schemeClr>
                </a:solidFill>
                <a:latin typeface="Carlito"/>
                <a:cs typeface="Carlito"/>
              </a:rPr>
              <a:t>SharePoint</a:t>
            </a:r>
            <a:endParaRPr sz="1400">
              <a:solidFill>
                <a:schemeClr val="bg1">
                  <a:lumMod val="50000"/>
                </a:schemeClr>
              </a:solidFill>
              <a:latin typeface="Carlito"/>
              <a:cs typeface="Carlito"/>
            </a:endParaRPr>
          </a:p>
        </p:txBody>
      </p:sp>
      <p:grpSp>
        <p:nvGrpSpPr>
          <p:cNvPr id="26" name="object 26"/>
          <p:cNvGrpSpPr/>
          <p:nvPr/>
        </p:nvGrpSpPr>
        <p:grpSpPr>
          <a:xfrm>
            <a:off x="1139697" y="3683253"/>
            <a:ext cx="1029335" cy="343535"/>
            <a:chOff x="1139697" y="3683253"/>
            <a:chExt cx="1029335" cy="343535"/>
          </a:xfrm>
        </p:grpSpPr>
        <p:sp>
          <p:nvSpPr>
            <p:cNvPr id="27" name="object 27"/>
            <p:cNvSpPr/>
            <p:nvPr/>
          </p:nvSpPr>
          <p:spPr>
            <a:xfrm>
              <a:off x="1146047" y="3689603"/>
              <a:ext cx="1016635" cy="330835"/>
            </a:xfrm>
            <a:custGeom>
              <a:avLst/>
              <a:gdLst/>
              <a:ahLst/>
              <a:cxnLst/>
              <a:rect l="l" t="t" r="r" b="b"/>
              <a:pathLst>
                <a:path w="1016635" h="330835">
                  <a:moveTo>
                    <a:pt x="1016508" y="0"/>
                  </a:moveTo>
                  <a:lnTo>
                    <a:pt x="0" y="0"/>
                  </a:lnTo>
                  <a:lnTo>
                    <a:pt x="0" y="330708"/>
                  </a:lnTo>
                  <a:lnTo>
                    <a:pt x="1016508" y="330708"/>
                  </a:lnTo>
                  <a:lnTo>
                    <a:pt x="1016508" y="0"/>
                  </a:lnTo>
                  <a:close/>
                </a:path>
              </a:pathLst>
            </a:custGeom>
            <a:solidFill>
              <a:srgbClr val="F8CAAC">
                <a:alpha val="79998"/>
              </a:srgbClr>
            </a:solidFill>
          </p:spPr>
          <p:txBody>
            <a:bodyPr wrap="square" lIns="0" tIns="0" rIns="0" bIns="0" rtlCol="0"/>
            <a:lstStyle/>
            <a:p>
              <a:endParaRPr>
                <a:solidFill>
                  <a:schemeClr val="bg1">
                    <a:lumMod val="50000"/>
                  </a:schemeClr>
                </a:solidFill>
              </a:endParaRPr>
            </a:p>
          </p:txBody>
        </p:sp>
        <p:sp>
          <p:nvSpPr>
            <p:cNvPr id="28" name="object 28"/>
            <p:cNvSpPr/>
            <p:nvPr/>
          </p:nvSpPr>
          <p:spPr>
            <a:xfrm>
              <a:off x="1146047" y="3689603"/>
              <a:ext cx="1016635" cy="330835"/>
            </a:xfrm>
            <a:custGeom>
              <a:avLst/>
              <a:gdLst/>
              <a:ahLst/>
              <a:cxnLst/>
              <a:rect l="l" t="t" r="r" b="b"/>
              <a:pathLst>
                <a:path w="1016635" h="330835">
                  <a:moveTo>
                    <a:pt x="0" y="330708"/>
                  </a:moveTo>
                  <a:lnTo>
                    <a:pt x="1016508" y="330708"/>
                  </a:lnTo>
                  <a:lnTo>
                    <a:pt x="1016508" y="0"/>
                  </a:lnTo>
                  <a:lnTo>
                    <a:pt x="0" y="0"/>
                  </a:lnTo>
                  <a:lnTo>
                    <a:pt x="0" y="330708"/>
                  </a:lnTo>
                  <a:close/>
                </a:path>
              </a:pathLst>
            </a:custGeom>
            <a:ln w="12192">
              <a:solidFill>
                <a:srgbClr val="507D31"/>
              </a:solidFill>
            </a:ln>
          </p:spPr>
          <p:txBody>
            <a:bodyPr wrap="square" lIns="0" tIns="0" rIns="0" bIns="0" rtlCol="0"/>
            <a:lstStyle/>
            <a:p>
              <a:endParaRPr>
                <a:solidFill>
                  <a:schemeClr val="bg1">
                    <a:lumMod val="50000"/>
                  </a:schemeClr>
                </a:solidFill>
              </a:endParaRPr>
            </a:p>
          </p:txBody>
        </p:sp>
      </p:grpSp>
      <p:sp>
        <p:nvSpPr>
          <p:cNvPr id="29" name="object 29"/>
          <p:cNvSpPr txBox="1"/>
          <p:nvPr/>
        </p:nvSpPr>
        <p:spPr>
          <a:xfrm>
            <a:off x="1152144" y="3724147"/>
            <a:ext cx="1010919" cy="228268"/>
          </a:xfrm>
          <a:prstGeom prst="rect">
            <a:avLst/>
          </a:prstGeom>
        </p:spPr>
        <p:txBody>
          <a:bodyPr vert="horz" wrap="square" lIns="0" tIns="12700" rIns="0" bIns="0" rtlCol="0">
            <a:spAutoFit/>
          </a:bodyPr>
          <a:lstStyle/>
          <a:p>
            <a:pPr marL="163830">
              <a:lnSpc>
                <a:spcPct val="100000"/>
              </a:lnSpc>
              <a:spcBef>
                <a:spcPts val="100"/>
              </a:spcBef>
            </a:pPr>
            <a:r>
              <a:rPr sz="1400" spc="-10" dirty="0">
                <a:solidFill>
                  <a:schemeClr val="bg1">
                    <a:lumMod val="50000"/>
                  </a:schemeClr>
                </a:solidFill>
                <a:latin typeface="Carlito"/>
                <a:cs typeface="Carlito"/>
              </a:rPr>
              <a:t>Exchange</a:t>
            </a:r>
            <a:endParaRPr sz="1400">
              <a:solidFill>
                <a:schemeClr val="bg1">
                  <a:lumMod val="50000"/>
                </a:schemeClr>
              </a:solidFill>
              <a:latin typeface="Carlito"/>
              <a:cs typeface="Carlito"/>
            </a:endParaRPr>
          </a:p>
        </p:txBody>
      </p:sp>
      <p:grpSp>
        <p:nvGrpSpPr>
          <p:cNvPr id="30" name="object 30"/>
          <p:cNvGrpSpPr/>
          <p:nvPr/>
        </p:nvGrpSpPr>
        <p:grpSpPr>
          <a:xfrm>
            <a:off x="1151889" y="3248914"/>
            <a:ext cx="1028065" cy="345440"/>
            <a:chOff x="1151889" y="3248914"/>
            <a:chExt cx="1028065" cy="345440"/>
          </a:xfrm>
        </p:grpSpPr>
        <p:sp>
          <p:nvSpPr>
            <p:cNvPr id="31" name="object 31"/>
            <p:cNvSpPr/>
            <p:nvPr/>
          </p:nvSpPr>
          <p:spPr>
            <a:xfrm>
              <a:off x="1158239" y="3255264"/>
              <a:ext cx="1015365" cy="332740"/>
            </a:xfrm>
            <a:custGeom>
              <a:avLst/>
              <a:gdLst/>
              <a:ahLst/>
              <a:cxnLst/>
              <a:rect l="l" t="t" r="r" b="b"/>
              <a:pathLst>
                <a:path w="1015364" h="332739">
                  <a:moveTo>
                    <a:pt x="1014984" y="0"/>
                  </a:moveTo>
                  <a:lnTo>
                    <a:pt x="0" y="0"/>
                  </a:lnTo>
                  <a:lnTo>
                    <a:pt x="0" y="332232"/>
                  </a:lnTo>
                  <a:lnTo>
                    <a:pt x="1014984" y="332232"/>
                  </a:lnTo>
                  <a:lnTo>
                    <a:pt x="1014984" y="0"/>
                  </a:lnTo>
                  <a:close/>
                </a:path>
              </a:pathLst>
            </a:custGeom>
            <a:solidFill>
              <a:srgbClr val="F8CAAC">
                <a:alpha val="79998"/>
              </a:srgbClr>
            </a:solidFill>
          </p:spPr>
          <p:txBody>
            <a:bodyPr wrap="square" lIns="0" tIns="0" rIns="0" bIns="0" rtlCol="0"/>
            <a:lstStyle/>
            <a:p>
              <a:endParaRPr>
                <a:solidFill>
                  <a:schemeClr val="bg1">
                    <a:lumMod val="50000"/>
                  </a:schemeClr>
                </a:solidFill>
              </a:endParaRPr>
            </a:p>
          </p:txBody>
        </p:sp>
        <p:sp>
          <p:nvSpPr>
            <p:cNvPr id="32" name="object 32"/>
            <p:cNvSpPr/>
            <p:nvPr/>
          </p:nvSpPr>
          <p:spPr>
            <a:xfrm>
              <a:off x="1158239" y="3255264"/>
              <a:ext cx="1015365" cy="332740"/>
            </a:xfrm>
            <a:custGeom>
              <a:avLst/>
              <a:gdLst/>
              <a:ahLst/>
              <a:cxnLst/>
              <a:rect l="l" t="t" r="r" b="b"/>
              <a:pathLst>
                <a:path w="1015364" h="332739">
                  <a:moveTo>
                    <a:pt x="0" y="332232"/>
                  </a:moveTo>
                  <a:lnTo>
                    <a:pt x="1014984" y="332232"/>
                  </a:lnTo>
                  <a:lnTo>
                    <a:pt x="1014984" y="0"/>
                  </a:lnTo>
                  <a:lnTo>
                    <a:pt x="0" y="0"/>
                  </a:lnTo>
                  <a:lnTo>
                    <a:pt x="0" y="332232"/>
                  </a:lnTo>
                  <a:close/>
                </a:path>
              </a:pathLst>
            </a:custGeom>
            <a:ln w="12192">
              <a:solidFill>
                <a:srgbClr val="507D31"/>
              </a:solidFill>
            </a:ln>
          </p:spPr>
          <p:txBody>
            <a:bodyPr wrap="square" lIns="0" tIns="0" rIns="0" bIns="0" rtlCol="0"/>
            <a:lstStyle/>
            <a:p>
              <a:endParaRPr>
                <a:solidFill>
                  <a:schemeClr val="bg1">
                    <a:lumMod val="50000"/>
                  </a:schemeClr>
                </a:solidFill>
              </a:endParaRPr>
            </a:p>
          </p:txBody>
        </p:sp>
      </p:grpSp>
      <p:sp>
        <p:nvSpPr>
          <p:cNvPr id="33" name="object 33"/>
          <p:cNvSpPr txBox="1"/>
          <p:nvPr/>
        </p:nvSpPr>
        <p:spPr>
          <a:xfrm>
            <a:off x="1437386" y="3290696"/>
            <a:ext cx="469900" cy="228909"/>
          </a:xfrm>
          <a:prstGeom prst="rect">
            <a:avLst/>
          </a:prstGeom>
        </p:spPr>
        <p:txBody>
          <a:bodyPr vert="horz" wrap="square" lIns="0" tIns="13335" rIns="0" bIns="0" rtlCol="0">
            <a:spAutoFit/>
          </a:bodyPr>
          <a:lstStyle/>
          <a:p>
            <a:pPr>
              <a:lnSpc>
                <a:spcPct val="100000"/>
              </a:lnSpc>
              <a:spcBef>
                <a:spcPts val="105"/>
              </a:spcBef>
            </a:pPr>
            <a:r>
              <a:rPr sz="1400" spc="-120" dirty="0">
                <a:solidFill>
                  <a:schemeClr val="bg1">
                    <a:lumMod val="50000"/>
                  </a:schemeClr>
                </a:solidFill>
                <a:latin typeface="Carlito"/>
                <a:cs typeface="Carlito"/>
              </a:rPr>
              <a:t>T</a:t>
            </a:r>
            <a:r>
              <a:rPr sz="1400" dirty="0">
                <a:solidFill>
                  <a:schemeClr val="bg1">
                    <a:lumMod val="50000"/>
                  </a:schemeClr>
                </a:solidFill>
                <a:latin typeface="Carlito"/>
                <a:cs typeface="Carlito"/>
              </a:rPr>
              <a:t>ea</a:t>
            </a:r>
            <a:r>
              <a:rPr sz="1400" spc="-10" dirty="0">
                <a:solidFill>
                  <a:schemeClr val="bg1">
                    <a:lumMod val="50000"/>
                  </a:schemeClr>
                </a:solidFill>
                <a:latin typeface="Carlito"/>
                <a:cs typeface="Carlito"/>
              </a:rPr>
              <a:t>m</a:t>
            </a:r>
            <a:r>
              <a:rPr sz="1400" dirty="0">
                <a:solidFill>
                  <a:schemeClr val="bg1">
                    <a:lumMod val="50000"/>
                  </a:schemeClr>
                </a:solidFill>
                <a:latin typeface="Carlito"/>
                <a:cs typeface="Carlito"/>
              </a:rPr>
              <a:t>s</a:t>
            </a:r>
            <a:endParaRPr sz="1400">
              <a:solidFill>
                <a:schemeClr val="bg1">
                  <a:lumMod val="50000"/>
                </a:schemeClr>
              </a:solidFill>
              <a:latin typeface="Carlito"/>
              <a:cs typeface="Carlito"/>
            </a:endParaRPr>
          </a:p>
        </p:txBody>
      </p:sp>
      <p:sp>
        <p:nvSpPr>
          <p:cNvPr id="34" name="object 34"/>
          <p:cNvSpPr/>
          <p:nvPr/>
        </p:nvSpPr>
        <p:spPr>
          <a:xfrm>
            <a:off x="1181861" y="4800601"/>
            <a:ext cx="2048510" cy="337946"/>
          </a:xfrm>
          <a:custGeom>
            <a:avLst/>
            <a:gdLst/>
            <a:ahLst/>
            <a:cxnLst/>
            <a:rect l="l" t="t" r="r" b="b"/>
            <a:pathLst>
              <a:path w="2048510" h="276225">
                <a:moveTo>
                  <a:pt x="0" y="275844"/>
                </a:moveTo>
                <a:lnTo>
                  <a:pt x="2048256" y="275844"/>
                </a:lnTo>
                <a:lnTo>
                  <a:pt x="2048256" y="0"/>
                </a:lnTo>
                <a:lnTo>
                  <a:pt x="0" y="0"/>
                </a:lnTo>
                <a:lnTo>
                  <a:pt x="0" y="275844"/>
                </a:lnTo>
                <a:close/>
              </a:path>
            </a:pathLst>
          </a:custGeom>
          <a:ln w="28956">
            <a:solidFill>
              <a:srgbClr val="FFFFFF"/>
            </a:solidFill>
          </a:ln>
        </p:spPr>
        <p:txBody>
          <a:bodyPr wrap="square" lIns="0" tIns="0" rIns="0" bIns="0" rtlCol="0"/>
          <a:lstStyle/>
          <a:p>
            <a:endParaRPr/>
          </a:p>
        </p:txBody>
      </p:sp>
      <p:sp>
        <p:nvSpPr>
          <p:cNvPr id="35" name="object 35"/>
          <p:cNvSpPr txBox="1"/>
          <p:nvPr/>
        </p:nvSpPr>
        <p:spPr>
          <a:xfrm>
            <a:off x="1022603" y="4698492"/>
            <a:ext cx="1623695" cy="848360"/>
          </a:xfrm>
          <a:prstGeom prst="rect">
            <a:avLst/>
          </a:prstGeom>
        </p:spPr>
        <p:txBody>
          <a:bodyPr vert="horz" wrap="square" lIns="0" tIns="12700" rIns="0" bIns="0" rtlCol="0">
            <a:spAutoFit/>
          </a:bodyPr>
          <a:lstStyle/>
          <a:p>
            <a:pPr marR="5080" indent="752475">
              <a:lnSpc>
                <a:spcPct val="149900"/>
              </a:lnSpc>
              <a:spcBef>
                <a:spcPts val="100"/>
              </a:spcBef>
            </a:pPr>
            <a:r>
              <a:rPr sz="1800" spc="-10" dirty="0">
                <a:solidFill>
                  <a:srgbClr val="FFFFFF"/>
                </a:solidFill>
                <a:latin typeface="Carlito"/>
                <a:cs typeface="Carlito"/>
              </a:rPr>
              <a:t>Azure</a:t>
            </a:r>
            <a:r>
              <a:rPr sz="1800" spc="-80" dirty="0">
                <a:solidFill>
                  <a:srgbClr val="FFFFFF"/>
                </a:solidFill>
                <a:latin typeface="Carlito"/>
                <a:cs typeface="Carlito"/>
              </a:rPr>
              <a:t> </a:t>
            </a:r>
            <a:r>
              <a:rPr sz="1800" dirty="0">
                <a:solidFill>
                  <a:srgbClr val="FFFFFF"/>
                </a:solidFill>
                <a:latin typeface="Carlito"/>
                <a:cs typeface="Carlito"/>
              </a:rPr>
              <a:t>AD  </a:t>
            </a:r>
            <a:r>
              <a:rPr sz="1800" spc="-10" dirty="0">
                <a:solidFill>
                  <a:srgbClr val="FFFFFF"/>
                </a:solidFill>
                <a:latin typeface="Carlito"/>
                <a:cs typeface="Carlito"/>
              </a:rPr>
              <a:t>Microsoft</a:t>
            </a:r>
            <a:r>
              <a:rPr sz="1800" spc="-20" dirty="0">
                <a:solidFill>
                  <a:srgbClr val="FFFFFF"/>
                </a:solidFill>
                <a:latin typeface="Carlito"/>
                <a:cs typeface="Carlito"/>
              </a:rPr>
              <a:t> </a:t>
            </a:r>
            <a:r>
              <a:rPr sz="1800" spc="-10" dirty="0">
                <a:solidFill>
                  <a:srgbClr val="FFFFFF"/>
                </a:solidFill>
                <a:latin typeface="Carlito"/>
                <a:cs typeface="Carlito"/>
              </a:rPr>
              <a:t>Azure</a:t>
            </a:r>
            <a:endParaRPr sz="1800">
              <a:latin typeface="Carlito"/>
              <a:cs typeface="Carlito"/>
            </a:endParaRPr>
          </a:p>
        </p:txBody>
      </p:sp>
      <p:grpSp>
        <p:nvGrpSpPr>
          <p:cNvPr id="36" name="object 36"/>
          <p:cNvGrpSpPr/>
          <p:nvPr/>
        </p:nvGrpSpPr>
        <p:grpSpPr>
          <a:xfrm>
            <a:off x="1146047" y="2955035"/>
            <a:ext cx="1500505" cy="1507490"/>
            <a:chOff x="1146047" y="2955035"/>
            <a:chExt cx="1500505" cy="1507490"/>
          </a:xfrm>
        </p:grpSpPr>
        <p:sp>
          <p:nvSpPr>
            <p:cNvPr id="37" name="object 37"/>
            <p:cNvSpPr/>
            <p:nvPr/>
          </p:nvSpPr>
          <p:spPr>
            <a:xfrm>
              <a:off x="2135124" y="2955035"/>
              <a:ext cx="511175" cy="927735"/>
            </a:xfrm>
            <a:custGeom>
              <a:avLst/>
              <a:gdLst/>
              <a:ahLst/>
              <a:cxnLst/>
              <a:rect l="l" t="t" r="r" b="b"/>
              <a:pathLst>
                <a:path w="511175" h="927735">
                  <a:moveTo>
                    <a:pt x="511175" y="38100"/>
                  </a:moveTo>
                  <a:lnTo>
                    <a:pt x="504825" y="31750"/>
                  </a:lnTo>
                  <a:lnTo>
                    <a:pt x="473075" y="0"/>
                  </a:lnTo>
                  <a:lnTo>
                    <a:pt x="441325" y="31750"/>
                  </a:lnTo>
                  <a:lnTo>
                    <a:pt x="69850" y="31750"/>
                  </a:lnTo>
                  <a:lnTo>
                    <a:pt x="64960" y="26873"/>
                  </a:lnTo>
                  <a:lnTo>
                    <a:pt x="64897" y="11049"/>
                  </a:lnTo>
                  <a:lnTo>
                    <a:pt x="49212" y="11125"/>
                  </a:lnTo>
                  <a:lnTo>
                    <a:pt x="38100" y="0"/>
                  </a:lnTo>
                  <a:lnTo>
                    <a:pt x="26860" y="11239"/>
                  </a:lnTo>
                  <a:lnTo>
                    <a:pt x="11049" y="11303"/>
                  </a:lnTo>
                  <a:lnTo>
                    <a:pt x="11112" y="26987"/>
                  </a:lnTo>
                  <a:lnTo>
                    <a:pt x="0" y="38100"/>
                  </a:lnTo>
                  <a:lnTo>
                    <a:pt x="11226" y="49339"/>
                  </a:lnTo>
                  <a:lnTo>
                    <a:pt x="11303" y="65151"/>
                  </a:lnTo>
                  <a:lnTo>
                    <a:pt x="26974" y="65087"/>
                  </a:lnTo>
                  <a:lnTo>
                    <a:pt x="38100" y="76200"/>
                  </a:lnTo>
                  <a:lnTo>
                    <a:pt x="49314" y="64985"/>
                  </a:lnTo>
                  <a:lnTo>
                    <a:pt x="56197" y="64947"/>
                  </a:lnTo>
                  <a:lnTo>
                    <a:pt x="445947" y="449922"/>
                  </a:lnTo>
                  <a:lnTo>
                    <a:pt x="445985" y="456806"/>
                  </a:lnTo>
                  <a:lnTo>
                    <a:pt x="441350" y="461416"/>
                  </a:lnTo>
                  <a:lnTo>
                    <a:pt x="69875" y="460108"/>
                  </a:lnTo>
                  <a:lnTo>
                    <a:pt x="38227" y="428244"/>
                  </a:lnTo>
                  <a:lnTo>
                    <a:pt x="0" y="466217"/>
                  </a:lnTo>
                  <a:lnTo>
                    <a:pt x="37973" y="504444"/>
                  </a:lnTo>
                  <a:lnTo>
                    <a:pt x="69811" y="472808"/>
                  </a:lnTo>
                  <a:lnTo>
                    <a:pt x="441286" y="474116"/>
                  </a:lnTo>
                  <a:lnTo>
                    <a:pt x="446112" y="474141"/>
                  </a:lnTo>
                  <a:lnTo>
                    <a:pt x="441401" y="474218"/>
                  </a:lnTo>
                  <a:lnTo>
                    <a:pt x="446151" y="479018"/>
                  </a:lnTo>
                  <a:lnTo>
                    <a:pt x="446201" y="485736"/>
                  </a:lnTo>
                  <a:lnTo>
                    <a:pt x="45707" y="873239"/>
                  </a:lnTo>
                  <a:lnTo>
                    <a:pt x="889" y="872490"/>
                  </a:lnTo>
                  <a:lnTo>
                    <a:pt x="0" y="926338"/>
                  </a:lnTo>
                  <a:lnTo>
                    <a:pt x="53975" y="927227"/>
                  </a:lnTo>
                  <a:lnTo>
                    <a:pt x="54343" y="904367"/>
                  </a:lnTo>
                  <a:lnTo>
                    <a:pt x="54711" y="882269"/>
                  </a:lnTo>
                  <a:lnTo>
                    <a:pt x="455104" y="494868"/>
                  </a:lnTo>
                  <a:lnTo>
                    <a:pt x="461848" y="494817"/>
                  </a:lnTo>
                  <a:lnTo>
                    <a:pt x="472948" y="505968"/>
                  </a:lnTo>
                  <a:lnTo>
                    <a:pt x="483946" y="495033"/>
                  </a:lnTo>
                  <a:lnTo>
                    <a:pt x="500380" y="495300"/>
                  </a:lnTo>
                  <a:lnTo>
                    <a:pt x="500646" y="478434"/>
                  </a:lnTo>
                  <a:lnTo>
                    <a:pt x="504901" y="474218"/>
                  </a:lnTo>
                  <a:lnTo>
                    <a:pt x="500722" y="474218"/>
                  </a:lnTo>
                  <a:lnTo>
                    <a:pt x="505015" y="474116"/>
                  </a:lnTo>
                  <a:lnTo>
                    <a:pt x="511175" y="467995"/>
                  </a:lnTo>
                  <a:lnTo>
                    <a:pt x="500989" y="457758"/>
                  </a:lnTo>
                  <a:lnTo>
                    <a:pt x="501269" y="441325"/>
                  </a:lnTo>
                  <a:lnTo>
                    <a:pt x="499872" y="441312"/>
                  </a:lnTo>
                  <a:lnTo>
                    <a:pt x="499872" y="440690"/>
                  </a:lnTo>
                  <a:lnTo>
                    <a:pt x="484124" y="440766"/>
                  </a:lnTo>
                  <a:lnTo>
                    <a:pt x="473202" y="429768"/>
                  </a:lnTo>
                  <a:lnTo>
                    <a:pt x="462216" y="440690"/>
                  </a:lnTo>
                  <a:lnTo>
                    <a:pt x="454482" y="440563"/>
                  </a:lnTo>
                  <a:lnTo>
                    <a:pt x="65100" y="55829"/>
                  </a:lnTo>
                  <a:lnTo>
                    <a:pt x="65062" y="49237"/>
                  </a:lnTo>
                  <a:lnTo>
                    <a:pt x="69850" y="44450"/>
                  </a:lnTo>
                  <a:lnTo>
                    <a:pt x="441325" y="44450"/>
                  </a:lnTo>
                  <a:lnTo>
                    <a:pt x="473075" y="76200"/>
                  </a:lnTo>
                  <a:lnTo>
                    <a:pt x="504825" y="44450"/>
                  </a:lnTo>
                  <a:lnTo>
                    <a:pt x="511175" y="38100"/>
                  </a:lnTo>
                  <a:close/>
                </a:path>
              </a:pathLst>
            </a:custGeom>
            <a:solidFill>
              <a:srgbClr val="000000"/>
            </a:solidFill>
          </p:spPr>
          <p:txBody>
            <a:bodyPr wrap="square" lIns="0" tIns="0" rIns="0" bIns="0" rtlCol="0"/>
            <a:lstStyle/>
            <a:p>
              <a:endParaRPr>
                <a:solidFill>
                  <a:schemeClr val="bg1">
                    <a:lumMod val="50000"/>
                  </a:schemeClr>
                </a:solidFill>
              </a:endParaRPr>
            </a:p>
          </p:txBody>
        </p:sp>
        <p:sp>
          <p:nvSpPr>
            <p:cNvPr id="38" name="object 38"/>
            <p:cNvSpPr/>
            <p:nvPr/>
          </p:nvSpPr>
          <p:spPr>
            <a:xfrm>
              <a:off x="1146047" y="4131563"/>
              <a:ext cx="1016635" cy="330835"/>
            </a:xfrm>
            <a:custGeom>
              <a:avLst/>
              <a:gdLst/>
              <a:ahLst/>
              <a:cxnLst/>
              <a:rect l="l" t="t" r="r" b="b"/>
              <a:pathLst>
                <a:path w="1016635" h="330835">
                  <a:moveTo>
                    <a:pt x="1016508" y="0"/>
                  </a:moveTo>
                  <a:lnTo>
                    <a:pt x="0" y="0"/>
                  </a:lnTo>
                  <a:lnTo>
                    <a:pt x="0" y="330707"/>
                  </a:lnTo>
                  <a:lnTo>
                    <a:pt x="1016508" y="330707"/>
                  </a:lnTo>
                  <a:lnTo>
                    <a:pt x="1016508" y="0"/>
                  </a:lnTo>
                  <a:close/>
                </a:path>
              </a:pathLst>
            </a:custGeom>
            <a:solidFill>
              <a:srgbClr val="F8CAAC">
                <a:alpha val="79998"/>
              </a:srgbClr>
            </a:solidFill>
          </p:spPr>
          <p:txBody>
            <a:bodyPr wrap="square" lIns="0" tIns="0" rIns="0" bIns="0" rtlCol="0"/>
            <a:lstStyle/>
            <a:p>
              <a:endParaRPr>
                <a:solidFill>
                  <a:schemeClr val="bg1">
                    <a:lumMod val="50000"/>
                  </a:schemeClr>
                </a:solidFill>
              </a:endParaRPr>
            </a:p>
          </p:txBody>
        </p:sp>
      </p:grpSp>
      <p:sp>
        <p:nvSpPr>
          <p:cNvPr id="39" name="object 39"/>
          <p:cNvSpPr txBox="1"/>
          <p:nvPr/>
        </p:nvSpPr>
        <p:spPr>
          <a:xfrm>
            <a:off x="1146047" y="4131564"/>
            <a:ext cx="1016635" cy="262892"/>
          </a:xfrm>
          <a:prstGeom prst="rect">
            <a:avLst/>
          </a:prstGeom>
          <a:ln w="12191">
            <a:solidFill>
              <a:srgbClr val="507D31"/>
            </a:solidFill>
          </a:ln>
        </p:spPr>
        <p:txBody>
          <a:bodyPr vert="horz" wrap="square" lIns="0" tIns="46990" rIns="0" bIns="0" rtlCol="0">
            <a:spAutoFit/>
          </a:bodyPr>
          <a:lstStyle/>
          <a:p>
            <a:pPr marL="325120">
              <a:lnSpc>
                <a:spcPct val="100000"/>
              </a:lnSpc>
              <a:spcBef>
                <a:spcPts val="370"/>
              </a:spcBef>
            </a:pPr>
            <a:r>
              <a:rPr sz="1400" spc="-10" dirty="0">
                <a:solidFill>
                  <a:schemeClr val="bg1">
                    <a:lumMod val="50000"/>
                  </a:schemeClr>
                </a:solidFill>
                <a:latin typeface="Carlito"/>
                <a:cs typeface="Carlito"/>
              </a:rPr>
              <a:t>Excel</a:t>
            </a:r>
            <a:endParaRPr sz="1400">
              <a:solidFill>
                <a:schemeClr val="bg1">
                  <a:lumMod val="50000"/>
                </a:schemeClr>
              </a:solidFill>
              <a:latin typeface="Carlito"/>
              <a:cs typeface="Carlito"/>
            </a:endParaRPr>
          </a:p>
        </p:txBody>
      </p:sp>
      <p:sp>
        <p:nvSpPr>
          <p:cNvPr id="40" name="object 40"/>
          <p:cNvSpPr/>
          <p:nvPr/>
        </p:nvSpPr>
        <p:spPr>
          <a:xfrm>
            <a:off x="2128647" y="3388995"/>
            <a:ext cx="514350" cy="941705"/>
          </a:xfrm>
          <a:custGeom>
            <a:avLst/>
            <a:gdLst/>
            <a:ahLst/>
            <a:cxnLst/>
            <a:rect l="l" t="t" r="r" b="b"/>
            <a:pathLst>
              <a:path w="514350" h="941704">
                <a:moveTo>
                  <a:pt x="42600" y="876434"/>
                </a:moveTo>
                <a:lnTo>
                  <a:pt x="0" y="890142"/>
                </a:lnTo>
                <a:lnTo>
                  <a:pt x="16509" y="941450"/>
                </a:lnTo>
                <a:lnTo>
                  <a:pt x="67817" y="924813"/>
                </a:lnTo>
                <a:lnTo>
                  <a:pt x="63147" y="910335"/>
                </a:lnTo>
                <a:lnTo>
                  <a:pt x="39623" y="910335"/>
                </a:lnTo>
                <a:lnTo>
                  <a:pt x="28193" y="904620"/>
                </a:lnTo>
                <a:lnTo>
                  <a:pt x="42600" y="876434"/>
                </a:lnTo>
                <a:close/>
              </a:path>
              <a:path w="514350" h="941704">
                <a:moveTo>
                  <a:pt x="51307" y="873632"/>
                </a:moveTo>
                <a:lnTo>
                  <a:pt x="42600" y="876434"/>
                </a:lnTo>
                <a:lnTo>
                  <a:pt x="28193" y="904620"/>
                </a:lnTo>
                <a:lnTo>
                  <a:pt x="39623" y="910335"/>
                </a:lnTo>
                <a:lnTo>
                  <a:pt x="54044" y="882117"/>
                </a:lnTo>
                <a:lnTo>
                  <a:pt x="51307" y="873632"/>
                </a:lnTo>
                <a:close/>
              </a:path>
              <a:path w="514350" h="941704">
                <a:moveTo>
                  <a:pt x="54044" y="882117"/>
                </a:moveTo>
                <a:lnTo>
                  <a:pt x="39623" y="910335"/>
                </a:lnTo>
                <a:lnTo>
                  <a:pt x="63147" y="910335"/>
                </a:lnTo>
                <a:lnTo>
                  <a:pt x="54044" y="882117"/>
                </a:lnTo>
                <a:close/>
              </a:path>
              <a:path w="514350" h="941704">
                <a:moveTo>
                  <a:pt x="58381" y="873632"/>
                </a:moveTo>
                <a:lnTo>
                  <a:pt x="51307" y="873632"/>
                </a:lnTo>
                <a:lnTo>
                  <a:pt x="54044" y="882117"/>
                </a:lnTo>
                <a:lnTo>
                  <a:pt x="58381" y="873632"/>
                </a:lnTo>
                <a:close/>
              </a:path>
              <a:path w="514350" h="941704">
                <a:moveTo>
                  <a:pt x="460270" y="59270"/>
                </a:moveTo>
                <a:lnTo>
                  <a:pt x="42600" y="876434"/>
                </a:lnTo>
                <a:lnTo>
                  <a:pt x="51307" y="873632"/>
                </a:lnTo>
                <a:lnTo>
                  <a:pt x="58381" y="873632"/>
                </a:lnTo>
                <a:lnTo>
                  <a:pt x="470192" y="67817"/>
                </a:lnTo>
                <a:lnTo>
                  <a:pt x="463041" y="67817"/>
                </a:lnTo>
                <a:lnTo>
                  <a:pt x="460270" y="59270"/>
                </a:lnTo>
                <a:close/>
              </a:path>
              <a:path w="514350" h="941704">
                <a:moveTo>
                  <a:pt x="474725" y="30987"/>
                </a:moveTo>
                <a:lnTo>
                  <a:pt x="460270" y="59270"/>
                </a:lnTo>
                <a:lnTo>
                  <a:pt x="463041" y="67817"/>
                </a:lnTo>
                <a:lnTo>
                  <a:pt x="471604" y="65056"/>
                </a:lnTo>
                <a:lnTo>
                  <a:pt x="486028" y="36829"/>
                </a:lnTo>
                <a:lnTo>
                  <a:pt x="474725" y="30987"/>
                </a:lnTo>
                <a:close/>
              </a:path>
              <a:path w="514350" h="941704">
                <a:moveTo>
                  <a:pt x="471604" y="65056"/>
                </a:moveTo>
                <a:lnTo>
                  <a:pt x="463041" y="67817"/>
                </a:lnTo>
                <a:lnTo>
                  <a:pt x="470192" y="67817"/>
                </a:lnTo>
                <a:lnTo>
                  <a:pt x="471604" y="65056"/>
                </a:lnTo>
                <a:close/>
              </a:path>
              <a:path w="514350" h="941704">
                <a:moveTo>
                  <a:pt x="507684" y="30987"/>
                </a:moveTo>
                <a:lnTo>
                  <a:pt x="474725" y="30987"/>
                </a:lnTo>
                <a:lnTo>
                  <a:pt x="486028" y="36829"/>
                </a:lnTo>
                <a:lnTo>
                  <a:pt x="471604" y="65056"/>
                </a:lnTo>
                <a:lnTo>
                  <a:pt x="514222" y="51307"/>
                </a:lnTo>
                <a:lnTo>
                  <a:pt x="507684" y="30987"/>
                </a:lnTo>
                <a:close/>
              </a:path>
              <a:path w="514350" h="941704">
                <a:moveTo>
                  <a:pt x="497713" y="0"/>
                </a:moveTo>
                <a:lnTo>
                  <a:pt x="446404" y="16509"/>
                </a:lnTo>
                <a:lnTo>
                  <a:pt x="460270" y="59270"/>
                </a:lnTo>
                <a:lnTo>
                  <a:pt x="474725" y="30987"/>
                </a:lnTo>
                <a:lnTo>
                  <a:pt x="507684" y="30987"/>
                </a:lnTo>
                <a:lnTo>
                  <a:pt x="497713" y="0"/>
                </a:lnTo>
                <a:close/>
              </a:path>
            </a:pathLst>
          </a:custGeom>
          <a:solidFill>
            <a:srgbClr val="000000"/>
          </a:solidFill>
        </p:spPr>
        <p:txBody>
          <a:bodyPr wrap="square" lIns="0" tIns="0" rIns="0" bIns="0" rtlCol="0"/>
          <a:lstStyle/>
          <a:p>
            <a:endParaRPr>
              <a:solidFill>
                <a:schemeClr val="bg1">
                  <a:lumMod val="50000"/>
                </a:schemeClr>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6939" y="609676"/>
            <a:ext cx="7981950" cy="567463"/>
          </a:xfrm>
          <a:prstGeom prst="rect">
            <a:avLst/>
          </a:prstGeom>
        </p:spPr>
        <p:txBody>
          <a:bodyPr vert="horz" wrap="square" lIns="0" tIns="13335" rIns="0" bIns="0" rtlCol="0">
            <a:spAutoFit/>
          </a:bodyPr>
          <a:lstStyle/>
          <a:p>
            <a:pPr marL="12700">
              <a:lnSpc>
                <a:spcPct val="100000"/>
              </a:lnSpc>
              <a:spcBef>
                <a:spcPts val="105"/>
              </a:spcBef>
            </a:pPr>
            <a:r>
              <a:rPr lang="en-US" sz="3600" spc="-50" dirty="0">
                <a:solidFill>
                  <a:srgbClr val="418AB3"/>
                </a:solidFill>
                <a:latin typeface="+mj-lt"/>
                <a:ea typeface="+mj-ea"/>
                <a:cs typeface="+mj-cs"/>
              </a:rPr>
              <a:t>Environment Permissions in Default</a:t>
            </a:r>
          </a:p>
        </p:txBody>
      </p:sp>
      <p:grpSp>
        <p:nvGrpSpPr>
          <p:cNvPr id="3" name="object 3"/>
          <p:cNvGrpSpPr/>
          <p:nvPr/>
        </p:nvGrpSpPr>
        <p:grpSpPr>
          <a:xfrm>
            <a:off x="924813" y="4657090"/>
            <a:ext cx="8076565" cy="942340"/>
            <a:chOff x="924813" y="4657090"/>
            <a:chExt cx="8076565" cy="942340"/>
          </a:xfrm>
        </p:grpSpPr>
        <p:sp>
          <p:nvSpPr>
            <p:cNvPr id="4" name="object 4"/>
            <p:cNvSpPr/>
            <p:nvPr/>
          </p:nvSpPr>
          <p:spPr>
            <a:xfrm>
              <a:off x="931163" y="4663440"/>
              <a:ext cx="8063865" cy="929640"/>
            </a:xfrm>
            <a:custGeom>
              <a:avLst/>
              <a:gdLst/>
              <a:ahLst/>
              <a:cxnLst/>
              <a:rect l="l" t="t" r="r" b="b"/>
              <a:pathLst>
                <a:path w="8063865" h="929639">
                  <a:moveTo>
                    <a:pt x="8063484" y="0"/>
                  </a:moveTo>
                  <a:lnTo>
                    <a:pt x="0" y="0"/>
                  </a:lnTo>
                  <a:lnTo>
                    <a:pt x="0" y="929640"/>
                  </a:lnTo>
                  <a:lnTo>
                    <a:pt x="8063484" y="929640"/>
                  </a:lnTo>
                  <a:lnTo>
                    <a:pt x="8063484" y="0"/>
                  </a:lnTo>
                  <a:close/>
                </a:path>
              </a:pathLst>
            </a:custGeom>
            <a:solidFill>
              <a:srgbClr val="4471C4"/>
            </a:solidFill>
          </p:spPr>
          <p:txBody>
            <a:bodyPr wrap="square" lIns="0" tIns="0" rIns="0" bIns="0" rtlCol="0"/>
            <a:lstStyle/>
            <a:p>
              <a:endParaRPr/>
            </a:p>
          </p:txBody>
        </p:sp>
        <p:sp>
          <p:nvSpPr>
            <p:cNvPr id="5" name="object 5"/>
            <p:cNvSpPr/>
            <p:nvPr/>
          </p:nvSpPr>
          <p:spPr>
            <a:xfrm>
              <a:off x="931163" y="4663440"/>
              <a:ext cx="8063865" cy="929640"/>
            </a:xfrm>
            <a:custGeom>
              <a:avLst/>
              <a:gdLst/>
              <a:ahLst/>
              <a:cxnLst/>
              <a:rect l="l" t="t" r="r" b="b"/>
              <a:pathLst>
                <a:path w="8063865" h="929639">
                  <a:moveTo>
                    <a:pt x="0" y="929640"/>
                  </a:moveTo>
                  <a:lnTo>
                    <a:pt x="8063484" y="929640"/>
                  </a:lnTo>
                  <a:lnTo>
                    <a:pt x="8063484" y="0"/>
                  </a:lnTo>
                  <a:lnTo>
                    <a:pt x="0" y="0"/>
                  </a:lnTo>
                  <a:lnTo>
                    <a:pt x="0" y="929640"/>
                  </a:lnTo>
                  <a:close/>
                </a:path>
              </a:pathLst>
            </a:custGeom>
            <a:ln w="12192">
              <a:solidFill>
                <a:srgbClr val="2E528F"/>
              </a:solidFill>
            </a:ln>
          </p:spPr>
          <p:txBody>
            <a:bodyPr wrap="square" lIns="0" tIns="0" rIns="0" bIns="0" rtlCol="0"/>
            <a:lstStyle/>
            <a:p>
              <a:endParaRPr/>
            </a:p>
          </p:txBody>
        </p:sp>
        <p:sp>
          <p:nvSpPr>
            <p:cNvPr id="6" name="object 6"/>
            <p:cNvSpPr/>
            <p:nvPr/>
          </p:nvSpPr>
          <p:spPr>
            <a:xfrm>
              <a:off x="5125973" y="4860798"/>
              <a:ext cx="3754120" cy="643255"/>
            </a:xfrm>
            <a:custGeom>
              <a:avLst/>
              <a:gdLst/>
              <a:ahLst/>
              <a:cxnLst/>
              <a:rect l="l" t="t" r="r" b="b"/>
              <a:pathLst>
                <a:path w="3754120" h="643254">
                  <a:moveTo>
                    <a:pt x="0" y="277368"/>
                  </a:moveTo>
                  <a:lnTo>
                    <a:pt x="1860803" y="277368"/>
                  </a:lnTo>
                  <a:lnTo>
                    <a:pt x="1860803" y="0"/>
                  </a:lnTo>
                  <a:lnTo>
                    <a:pt x="0" y="0"/>
                  </a:lnTo>
                  <a:lnTo>
                    <a:pt x="0" y="277368"/>
                  </a:lnTo>
                  <a:close/>
                </a:path>
                <a:path w="3754120" h="643254">
                  <a:moveTo>
                    <a:pt x="1991868" y="280415"/>
                  </a:moveTo>
                  <a:lnTo>
                    <a:pt x="3753612" y="280415"/>
                  </a:lnTo>
                  <a:lnTo>
                    <a:pt x="3753612" y="4571"/>
                  </a:lnTo>
                  <a:lnTo>
                    <a:pt x="1991868" y="4571"/>
                  </a:lnTo>
                  <a:lnTo>
                    <a:pt x="1991868" y="280415"/>
                  </a:lnTo>
                  <a:close/>
                </a:path>
                <a:path w="3754120" h="643254">
                  <a:moveTo>
                    <a:pt x="12191" y="643127"/>
                  </a:moveTo>
                  <a:lnTo>
                    <a:pt x="1860803" y="643127"/>
                  </a:lnTo>
                  <a:lnTo>
                    <a:pt x="1860803" y="367283"/>
                  </a:lnTo>
                  <a:lnTo>
                    <a:pt x="12191" y="367283"/>
                  </a:lnTo>
                  <a:lnTo>
                    <a:pt x="12191" y="643127"/>
                  </a:lnTo>
                  <a:close/>
                </a:path>
              </a:pathLst>
            </a:custGeom>
            <a:ln w="28956">
              <a:solidFill>
                <a:srgbClr val="FFFFFF"/>
              </a:solidFill>
            </a:ln>
          </p:spPr>
          <p:txBody>
            <a:bodyPr wrap="square" lIns="0" tIns="0" rIns="0" bIns="0" rtlCol="0"/>
            <a:lstStyle/>
            <a:p>
              <a:endParaRPr/>
            </a:p>
          </p:txBody>
        </p:sp>
      </p:grpSp>
      <p:sp>
        <p:nvSpPr>
          <p:cNvPr id="7" name="object 7"/>
          <p:cNvSpPr txBox="1"/>
          <p:nvPr/>
        </p:nvSpPr>
        <p:spPr>
          <a:xfrm>
            <a:off x="5259070" y="4741671"/>
            <a:ext cx="1621155" cy="759460"/>
          </a:xfrm>
          <a:prstGeom prst="rect">
            <a:avLst/>
          </a:prstGeom>
        </p:spPr>
        <p:txBody>
          <a:bodyPr vert="horz" wrap="square" lIns="0" tIns="12065" rIns="0" bIns="0" rtlCol="0">
            <a:spAutoFit/>
          </a:bodyPr>
          <a:lstStyle/>
          <a:p>
            <a:pPr marR="5080" indent="302260">
              <a:lnSpc>
                <a:spcPct val="133800"/>
              </a:lnSpc>
              <a:spcBef>
                <a:spcPts val="95"/>
              </a:spcBef>
            </a:pPr>
            <a:r>
              <a:rPr sz="1800" spc="-5" dirty="0">
                <a:solidFill>
                  <a:srgbClr val="FFFFFF"/>
                </a:solidFill>
                <a:latin typeface="Carlito"/>
                <a:cs typeface="Carlito"/>
              </a:rPr>
              <a:t>Logic </a:t>
            </a:r>
            <a:r>
              <a:rPr sz="1800" dirty="0">
                <a:solidFill>
                  <a:srgbClr val="FFFFFF"/>
                </a:solidFill>
                <a:latin typeface="Carlito"/>
                <a:cs typeface="Carlito"/>
              </a:rPr>
              <a:t>Apps  Management</a:t>
            </a:r>
            <a:r>
              <a:rPr sz="1800" spc="-110" dirty="0">
                <a:solidFill>
                  <a:srgbClr val="FFFFFF"/>
                </a:solidFill>
                <a:latin typeface="Carlito"/>
                <a:cs typeface="Carlito"/>
              </a:rPr>
              <a:t> </a:t>
            </a:r>
            <a:r>
              <a:rPr sz="1800" dirty="0">
                <a:solidFill>
                  <a:srgbClr val="FFFFFF"/>
                </a:solidFill>
                <a:latin typeface="Carlito"/>
                <a:cs typeface="Carlito"/>
              </a:rPr>
              <a:t>API</a:t>
            </a:r>
            <a:endParaRPr sz="1800">
              <a:latin typeface="Carlito"/>
              <a:cs typeface="Carlito"/>
            </a:endParaRPr>
          </a:p>
        </p:txBody>
      </p:sp>
      <p:sp>
        <p:nvSpPr>
          <p:cNvPr id="8" name="object 8"/>
          <p:cNvSpPr/>
          <p:nvPr/>
        </p:nvSpPr>
        <p:spPr>
          <a:xfrm>
            <a:off x="7117842" y="5218938"/>
            <a:ext cx="1762125" cy="276225"/>
          </a:xfrm>
          <a:custGeom>
            <a:avLst/>
            <a:gdLst/>
            <a:ahLst/>
            <a:cxnLst/>
            <a:rect l="l" t="t" r="r" b="b"/>
            <a:pathLst>
              <a:path w="1762125" h="276225">
                <a:moveTo>
                  <a:pt x="0" y="275844"/>
                </a:moveTo>
                <a:lnTo>
                  <a:pt x="1761744" y="275844"/>
                </a:lnTo>
                <a:lnTo>
                  <a:pt x="1761744" y="0"/>
                </a:lnTo>
                <a:lnTo>
                  <a:pt x="0" y="0"/>
                </a:lnTo>
                <a:lnTo>
                  <a:pt x="0" y="275844"/>
                </a:lnTo>
                <a:close/>
              </a:path>
            </a:pathLst>
          </a:custGeom>
          <a:ln w="28956">
            <a:solidFill>
              <a:srgbClr val="FFFFFF"/>
            </a:solidFill>
          </a:ln>
        </p:spPr>
        <p:txBody>
          <a:bodyPr wrap="square" lIns="0" tIns="0" rIns="0" bIns="0" rtlCol="0"/>
          <a:lstStyle/>
          <a:p>
            <a:endParaRPr/>
          </a:p>
        </p:txBody>
      </p:sp>
      <p:sp>
        <p:nvSpPr>
          <p:cNvPr id="9" name="object 9"/>
          <p:cNvSpPr txBox="1"/>
          <p:nvPr/>
        </p:nvSpPr>
        <p:spPr>
          <a:xfrm>
            <a:off x="7548626" y="4759197"/>
            <a:ext cx="912494" cy="732790"/>
          </a:xfrm>
          <a:prstGeom prst="rect">
            <a:avLst/>
          </a:prstGeom>
        </p:spPr>
        <p:txBody>
          <a:bodyPr vert="horz" wrap="square" lIns="0" tIns="12700" rIns="0" bIns="0" rtlCol="0">
            <a:spAutoFit/>
          </a:bodyPr>
          <a:lstStyle/>
          <a:p>
            <a:pPr marL="97155" marR="5080" indent="-97790">
              <a:lnSpc>
                <a:spcPct val="128899"/>
              </a:lnSpc>
              <a:spcBef>
                <a:spcPts val="100"/>
              </a:spcBef>
            </a:pPr>
            <a:r>
              <a:rPr sz="1800" spc="-5" dirty="0">
                <a:solidFill>
                  <a:srgbClr val="FFFFFF"/>
                </a:solidFill>
                <a:latin typeface="Carlito"/>
                <a:cs typeface="Carlito"/>
              </a:rPr>
              <a:t>Fu</a:t>
            </a:r>
            <a:r>
              <a:rPr sz="1800" dirty="0">
                <a:solidFill>
                  <a:srgbClr val="FFFFFF"/>
                </a:solidFill>
                <a:latin typeface="Carlito"/>
                <a:cs typeface="Carlito"/>
              </a:rPr>
              <a:t>n</a:t>
            </a:r>
            <a:r>
              <a:rPr sz="1800" spc="-10" dirty="0">
                <a:solidFill>
                  <a:srgbClr val="FFFFFF"/>
                </a:solidFill>
                <a:latin typeface="Carlito"/>
                <a:cs typeface="Carlito"/>
              </a:rPr>
              <a:t>c</a:t>
            </a:r>
            <a:r>
              <a:rPr sz="1800" dirty="0">
                <a:solidFill>
                  <a:srgbClr val="FFFFFF"/>
                </a:solidFill>
                <a:latin typeface="Carlito"/>
                <a:cs typeface="Carlito"/>
              </a:rPr>
              <a:t>t</a:t>
            </a:r>
            <a:r>
              <a:rPr sz="1800" spc="-10" dirty="0">
                <a:solidFill>
                  <a:srgbClr val="FFFFFF"/>
                </a:solidFill>
                <a:latin typeface="Carlito"/>
                <a:cs typeface="Carlito"/>
              </a:rPr>
              <a:t>i</a:t>
            </a:r>
            <a:r>
              <a:rPr sz="1800" spc="-5" dirty="0">
                <a:solidFill>
                  <a:srgbClr val="FFFFFF"/>
                </a:solidFill>
                <a:latin typeface="Carlito"/>
                <a:cs typeface="Carlito"/>
              </a:rPr>
              <a:t>ons  </a:t>
            </a:r>
            <a:r>
              <a:rPr sz="1800" spc="-15" dirty="0">
                <a:solidFill>
                  <a:srgbClr val="FFFFFF"/>
                </a:solidFill>
                <a:latin typeface="Carlito"/>
                <a:cs typeface="Carlito"/>
              </a:rPr>
              <a:t>Storage</a:t>
            </a:r>
            <a:endParaRPr sz="1800">
              <a:latin typeface="Carlito"/>
              <a:cs typeface="Carlito"/>
            </a:endParaRPr>
          </a:p>
        </p:txBody>
      </p:sp>
      <p:grpSp>
        <p:nvGrpSpPr>
          <p:cNvPr id="10" name="object 10"/>
          <p:cNvGrpSpPr/>
          <p:nvPr/>
        </p:nvGrpSpPr>
        <p:grpSpPr>
          <a:xfrm>
            <a:off x="2403094" y="1749298"/>
            <a:ext cx="1490980" cy="2921000"/>
            <a:chOff x="2403094" y="1749298"/>
            <a:chExt cx="1490980" cy="2921000"/>
          </a:xfrm>
        </p:grpSpPr>
        <p:sp>
          <p:nvSpPr>
            <p:cNvPr id="11" name="object 11"/>
            <p:cNvSpPr/>
            <p:nvPr/>
          </p:nvSpPr>
          <p:spPr>
            <a:xfrm>
              <a:off x="2409444" y="1755648"/>
              <a:ext cx="1478280" cy="2908300"/>
            </a:xfrm>
            <a:custGeom>
              <a:avLst/>
              <a:gdLst/>
              <a:ahLst/>
              <a:cxnLst/>
              <a:rect l="l" t="t" r="r" b="b"/>
              <a:pathLst>
                <a:path w="1478279" h="2908300">
                  <a:moveTo>
                    <a:pt x="1478280" y="0"/>
                  </a:moveTo>
                  <a:lnTo>
                    <a:pt x="0" y="0"/>
                  </a:lnTo>
                  <a:lnTo>
                    <a:pt x="0" y="2907791"/>
                  </a:lnTo>
                  <a:lnTo>
                    <a:pt x="1478280" y="2907791"/>
                  </a:lnTo>
                  <a:lnTo>
                    <a:pt x="1478280" y="0"/>
                  </a:lnTo>
                  <a:close/>
                </a:path>
              </a:pathLst>
            </a:custGeom>
            <a:solidFill>
              <a:srgbClr val="6FAC46"/>
            </a:solidFill>
          </p:spPr>
          <p:txBody>
            <a:bodyPr wrap="square" lIns="0" tIns="0" rIns="0" bIns="0" rtlCol="0"/>
            <a:lstStyle/>
            <a:p>
              <a:endParaRPr/>
            </a:p>
          </p:txBody>
        </p:sp>
        <p:sp>
          <p:nvSpPr>
            <p:cNvPr id="12" name="object 12"/>
            <p:cNvSpPr/>
            <p:nvPr/>
          </p:nvSpPr>
          <p:spPr>
            <a:xfrm>
              <a:off x="2409444" y="1755648"/>
              <a:ext cx="1478280" cy="2908300"/>
            </a:xfrm>
            <a:custGeom>
              <a:avLst/>
              <a:gdLst/>
              <a:ahLst/>
              <a:cxnLst/>
              <a:rect l="l" t="t" r="r" b="b"/>
              <a:pathLst>
                <a:path w="1478279" h="2908300">
                  <a:moveTo>
                    <a:pt x="0" y="2907791"/>
                  </a:moveTo>
                  <a:lnTo>
                    <a:pt x="1478280" y="2907791"/>
                  </a:lnTo>
                  <a:lnTo>
                    <a:pt x="1478280" y="0"/>
                  </a:lnTo>
                  <a:lnTo>
                    <a:pt x="0" y="0"/>
                  </a:lnTo>
                  <a:lnTo>
                    <a:pt x="0" y="2907791"/>
                  </a:lnTo>
                  <a:close/>
                </a:path>
              </a:pathLst>
            </a:custGeom>
            <a:ln w="12192">
              <a:solidFill>
                <a:srgbClr val="507D31"/>
              </a:solidFill>
            </a:ln>
          </p:spPr>
          <p:txBody>
            <a:bodyPr wrap="square" lIns="0" tIns="0" rIns="0" bIns="0" rtlCol="0"/>
            <a:lstStyle/>
            <a:p>
              <a:endParaRPr/>
            </a:p>
          </p:txBody>
        </p:sp>
      </p:grpSp>
      <p:sp>
        <p:nvSpPr>
          <p:cNvPr id="13" name="object 13"/>
          <p:cNvSpPr txBox="1"/>
          <p:nvPr/>
        </p:nvSpPr>
        <p:spPr>
          <a:xfrm>
            <a:off x="2552064" y="1773758"/>
            <a:ext cx="1205865" cy="848994"/>
          </a:xfrm>
          <a:prstGeom prst="rect">
            <a:avLst/>
          </a:prstGeom>
        </p:spPr>
        <p:txBody>
          <a:bodyPr vert="horz" wrap="square" lIns="0" tIns="12700" rIns="0" bIns="0" rtlCol="0">
            <a:spAutoFit/>
          </a:bodyPr>
          <a:lstStyle/>
          <a:p>
            <a:pPr marR="5080" indent="-1270" algn="ctr">
              <a:lnSpc>
                <a:spcPct val="100000"/>
              </a:lnSpc>
              <a:spcBef>
                <a:spcPts val="100"/>
              </a:spcBef>
            </a:pPr>
            <a:r>
              <a:rPr sz="1800" spc="-10" dirty="0">
                <a:solidFill>
                  <a:srgbClr val="FFFFFF"/>
                </a:solidFill>
                <a:latin typeface="Carlito"/>
                <a:cs typeface="Carlito"/>
              </a:rPr>
              <a:t>PowerApps  Default  </a:t>
            </a:r>
            <a:r>
              <a:rPr sz="1800" spc="-5" dirty="0">
                <a:solidFill>
                  <a:srgbClr val="FFFFFF"/>
                </a:solidFill>
                <a:latin typeface="Carlito"/>
                <a:cs typeface="Carlito"/>
              </a:rPr>
              <a:t>E</a:t>
            </a:r>
            <a:r>
              <a:rPr sz="1800" spc="-25" dirty="0">
                <a:solidFill>
                  <a:srgbClr val="FFFFFF"/>
                </a:solidFill>
                <a:latin typeface="Carlito"/>
                <a:cs typeface="Carlito"/>
              </a:rPr>
              <a:t>n</a:t>
            </a:r>
            <a:r>
              <a:rPr sz="1800" dirty="0">
                <a:solidFill>
                  <a:srgbClr val="FFFFFF"/>
                </a:solidFill>
                <a:latin typeface="Carlito"/>
                <a:cs typeface="Carlito"/>
              </a:rPr>
              <a:t>vi</a:t>
            </a:r>
            <a:r>
              <a:rPr sz="1800" spc="-35" dirty="0">
                <a:solidFill>
                  <a:srgbClr val="FFFFFF"/>
                </a:solidFill>
                <a:latin typeface="Carlito"/>
                <a:cs typeface="Carlito"/>
              </a:rPr>
              <a:t>r</a:t>
            </a:r>
            <a:r>
              <a:rPr sz="1800" spc="-5" dirty="0">
                <a:solidFill>
                  <a:srgbClr val="FFFFFF"/>
                </a:solidFill>
                <a:latin typeface="Carlito"/>
                <a:cs typeface="Carlito"/>
              </a:rPr>
              <a:t>onm</a:t>
            </a:r>
            <a:r>
              <a:rPr sz="1800" dirty="0">
                <a:solidFill>
                  <a:srgbClr val="FFFFFF"/>
                </a:solidFill>
                <a:latin typeface="Carlito"/>
                <a:cs typeface="Carlito"/>
              </a:rPr>
              <a:t>e</a:t>
            </a:r>
            <a:r>
              <a:rPr sz="1800" spc="-10" dirty="0">
                <a:solidFill>
                  <a:srgbClr val="FFFFFF"/>
                </a:solidFill>
                <a:latin typeface="Carlito"/>
                <a:cs typeface="Carlito"/>
              </a:rPr>
              <a:t>n</a:t>
            </a:r>
            <a:r>
              <a:rPr sz="1800" dirty="0">
                <a:solidFill>
                  <a:srgbClr val="FFFFFF"/>
                </a:solidFill>
                <a:latin typeface="Carlito"/>
                <a:cs typeface="Carlito"/>
              </a:rPr>
              <a:t>t</a:t>
            </a:r>
            <a:endParaRPr sz="1800">
              <a:latin typeface="Carlito"/>
              <a:cs typeface="Carlito"/>
            </a:endParaRPr>
          </a:p>
        </p:txBody>
      </p:sp>
      <p:grpSp>
        <p:nvGrpSpPr>
          <p:cNvPr id="14" name="object 14"/>
          <p:cNvGrpSpPr/>
          <p:nvPr/>
        </p:nvGrpSpPr>
        <p:grpSpPr>
          <a:xfrm>
            <a:off x="924813" y="1749298"/>
            <a:ext cx="1490980" cy="2921000"/>
            <a:chOff x="924813" y="1749298"/>
            <a:chExt cx="1490980" cy="2921000"/>
          </a:xfrm>
        </p:grpSpPr>
        <p:sp>
          <p:nvSpPr>
            <p:cNvPr id="15" name="object 15"/>
            <p:cNvSpPr/>
            <p:nvPr/>
          </p:nvSpPr>
          <p:spPr>
            <a:xfrm>
              <a:off x="931163" y="1755648"/>
              <a:ext cx="1478280" cy="2908300"/>
            </a:xfrm>
            <a:custGeom>
              <a:avLst/>
              <a:gdLst/>
              <a:ahLst/>
              <a:cxnLst/>
              <a:rect l="l" t="t" r="r" b="b"/>
              <a:pathLst>
                <a:path w="1478280" h="2908300">
                  <a:moveTo>
                    <a:pt x="1478280" y="0"/>
                  </a:moveTo>
                  <a:lnTo>
                    <a:pt x="0" y="0"/>
                  </a:lnTo>
                  <a:lnTo>
                    <a:pt x="0" y="2907791"/>
                  </a:lnTo>
                  <a:lnTo>
                    <a:pt x="1478280" y="2907791"/>
                  </a:lnTo>
                  <a:lnTo>
                    <a:pt x="1478280" y="0"/>
                  </a:lnTo>
                  <a:close/>
                </a:path>
              </a:pathLst>
            </a:custGeom>
            <a:solidFill>
              <a:srgbClr val="C55A11"/>
            </a:solidFill>
          </p:spPr>
          <p:txBody>
            <a:bodyPr wrap="square" lIns="0" tIns="0" rIns="0" bIns="0" rtlCol="0"/>
            <a:lstStyle/>
            <a:p>
              <a:endParaRPr/>
            </a:p>
          </p:txBody>
        </p:sp>
        <p:sp>
          <p:nvSpPr>
            <p:cNvPr id="16" name="object 16"/>
            <p:cNvSpPr/>
            <p:nvPr/>
          </p:nvSpPr>
          <p:spPr>
            <a:xfrm>
              <a:off x="931163" y="1755648"/>
              <a:ext cx="1478280" cy="2908300"/>
            </a:xfrm>
            <a:custGeom>
              <a:avLst/>
              <a:gdLst/>
              <a:ahLst/>
              <a:cxnLst/>
              <a:rect l="l" t="t" r="r" b="b"/>
              <a:pathLst>
                <a:path w="1478280" h="2908300">
                  <a:moveTo>
                    <a:pt x="0" y="2907791"/>
                  </a:moveTo>
                  <a:lnTo>
                    <a:pt x="1478280" y="2907791"/>
                  </a:lnTo>
                  <a:lnTo>
                    <a:pt x="1478280" y="0"/>
                  </a:lnTo>
                  <a:lnTo>
                    <a:pt x="0" y="0"/>
                  </a:lnTo>
                  <a:lnTo>
                    <a:pt x="0" y="2907791"/>
                  </a:lnTo>
                  <a:close/>
                </a:path>
              </a:pathLst>
            </a:custGeom>
            <a:ln w="12192">
              <a:solidFill>
                <a:srgbClr val="507D31"/>
              </a:solidFill>
            </a:ln>
          </p:spPr>
          <p:txBody>
            <a:bodyPr wrap="square" lIns="0" tIns="0" rIns="0" bIns="0" rtlCol="0"/>
            <a:lstStyle/>
            <a:p>
              <a:endParaRPr/>
            </a:p>
          </p:txBody>
        </p:sp>
      </p:grpSp>
      <p:sp>
        <p:nvSpPr>
          <p:cNvPr id="17" name="object 17"/>
          <p:cNvSpPr txBox="1"/>
          <p:nvPr/>
        </p:nvSpPr>
        <p:spPr>
          <a:xfrm>
            <a:off x="1194206" y="1773758"/>
            <a:ext cx="963930" cy="574675"/>
          </a:xfrm>
          <a:prstGeom prst="rect">
            <a:avLst/>
          </a:prstGeom>
        </p:spPr>
        <p:txBody>
          <a:bodyPr vert="horz" wrap="square" lIns="0" tIns="12700" rIns="0" bIns="0" rtlCol="0">
            <a:spAutoFit/>
          </a:bodyPr>
          <a:lstStyle/>
          <a:p>
            <a:pPr marR="5080" algn="ctr">
              <a:lnSpc>
                <a:spcPct val="100000"/>
              </a:lnSpc>
              <a:spcBef>
                <a:spcPts val="100"/>
              </a:spcBef>
            </a:pPr>
            <a:r>
              <a:rPr sz="1800" spc="-10" dirty="0">
                <a:solidFill>
                  <a:srgbClr val="FFFFFF"/>
                </a:solidFill>
                <a:latin typeface="Carlito"/>
                <a:cs typeface="Carlito"/>
              </a:rPr>
              <a:t>Office</a:t>
            </a:r>
            <a:r>
              <a:rPr sz="1800" spc="-75" dirty="0">
                <a:solidFill>
                  <a:srgbClr val="FFFFFF"/>
                </a:solidFill>
                <a:latin typeface="Carlito"/>
                <a:cs typeface="Carlito"/>
              </a:rPr>
              <a:t> </a:t>
            </a:r>
            <a:r>
              <a:rPr sz="1800" dirty="0">
                <a:solidFill>
                  <a:srgbClr val="FFFFFF"/>
                </a:solidFill>
                <a:latin typeface="Carlito"/>
                <a:cs typeface="Carlito"/>
              </a:rPr>
              <a:t>365</a:t>
            </a:r>
            <a:endParaRPr sz="1800">
              <a:latin typeface="Carlito"/>
              <a:cs typeface="Carlito"/>
            </a:endParaRPr>
          </a:p>
          <a:p>
            <a:pPr marR="4445" algn="ctr">
              <a:lnSpc>
                <a:spcPct val="100000"/>
              </a:lnSpc>
              <a:spcBef>
                <a:spcPts val="5"/>
              </a:spcBef>
            </a:pPr>
            <a:r>
              <a:rPr sz="1800" spc="-30" dirty="0">
                <a:solidFill>
                  <a:srgbClr val="FFFFFF"/>
                </a:solidFill>
                <a:latin typeface="Carlito"/>
                <a:cs typeface="Carlito"/>
              </a:rPr>
              <a:t>Tenant</a:t>
            </a:r>
            <a:endParaRPr sz="1800">
              <a:latin typeface="Carlito"/>
              <a:cs typeface="Carlito"/>
            </a:endParaRPr>
          </a:p>
        </p:txBody>
      </p:sp>
      <p:sp>
        <p:nvSpPr>
          <p:cNvPr id="18" name="object 18"/>
          <p:cNvSpPr/>
          <p:nvPr/>
        </p:nvSpPr>
        <p:spPr>
          <a:xfrm>
            <a:off x="2607564" y="2827020"/>
            <a:ext cx="1015365" cy="332740"/>
          </a:xfrm>
          <a:custGeom>
            <a:avLst/>
            <a:gdLst/>
            <a:ahLst/>
            <a:cxnLst/>
            <a:rect l="l" t="t" r="r" b="b"/>
            <a:pathLst>
              <a:path w="1015364" h="332739">
                <a:moveTo>
                  <a:pt x="1014984" y="0"/>
                </a:moveTo>
                <a:lnTo>
                  <a:pt x="0" y="0"/>
                </a:lnTo>
                <a:lnTo>
                  <a:pt x="0" y="332232"/>
                </a:lnTo>
                <a:lnTo>
                  <a:pt x="1014984" y="332232"/>
                </a:lnTo>
                <a:lnTo>
                  <a:pt x="1014984" y="0"/>
                </a:lnTo>
                <a:close/>
              </a:path>
            </a:pathLst>
          </a:custGeom>
          <a:solidFill>
            <a:srgbClr val="C5DFB4">
              <a:alpha val="79998"/>
            </a:srgbClr>
          </a:solidFill>
        </p:spPr>
        <p:txBody>
          <a:bodyPr wrap="square" lIns="0" tIns="0" rIns="0" bIns="0" rtlCol="0"/>
          <a:lstStyle/>
          <a:p>
            <a:endParaRPr>
              <a:solidFill>
                <a:schemeClr val="bg1">
                  <a:lumMod val="50000"/>
                </a:schemeClr>
              </a:solidFill>
            </a:endParaRPr>
          </a:p>
        </p:txBody>
      </p:sp>
      <p:sp>
        <p:nvSpPr>
          <p:cNvPr id="19" name="object 19"/>
          <p:cNvSpPr txBox="1"/>
          <p:nvPr/>
        </p:nvSpPr>
        <p:spPr>
          <a:xfrm>
            <a:off x="2607564" y="2827020"/>
            <a:ext cx="1015365" cy="264175"/>
          </a:xfrm>
          <a:prstGeom prst="rect">
            <a:avLst/>
          </a:prstGeom>
          <a:ln w="12192">
            <a:solidFill>
              <a:srgbClr val="507D31"/>
            </a:solidFill>
          </a:ln>
        </p:spPr>
        <p:txBody>
          <a:bodyPr vert="horz" wrap="square" lIns="0" tIns="48260" rIns="0" bIns="0" rtlCol="0">
            <a:spAutoFit/>
          </a:bodyPr>
          <a:lstStyle/>
          <a:p>
            <a:pPr marL="98425">
              <a:lnSpc>
                <a:spcPct val="100000"/>
              </a:lnSpc>
              <a:spcBef>
                <a:spcPts val="380"/>
              </a:spcBef>
            </a:pPr>
            <a:r>
              <a:rPr sz="1400" spc="-10" dirty="0">
                <a:solidFill>
                  <a:schemeClr val="bg1">
                    <a:lumMod val="50000"/>
                  </a:schemeClr>
                </a:solidFill>
                <a:latin typeface="Carlito"/>
                <a:cs typeface="Carlito"/>
              </a:rPr>
              <a:t>PowerApps</a:t>
            </a:r>
            <a:endParaRPr sz="1400">
              <a:solidFill>
                <a:schemeClr val="bg1">
                  <a:lumMod val="50000"/>
                </a:schemeClr>
              </a:solidFill>
              <a:latin typeface="Carlito"/>
              <a:cs typeface="Carlito"/>
            </a:endParaRPr>
          </a:p>
        </p:txBody>
      </p:sp>
      <p:grpSp>
        <p:nvGrpSpPr>
          <p:cNvPr id="20" name="object 20"/>
          <p:cNvGrpSpPr/>
          <p:nvPr/>
        </p:nvGrpSpPr>
        <p:grpSpPr>
          <a:xfrm>
            <a:off x="2601214" y="3250438"/>
            <a:ext cx="1028065" cy="345440"/>
            <a:chOff x="2601214" y="3250438"/>
            <a:chExt cx="1028065" cy="345440"/>
          </a:xfrm>
        </p:grpSpPr>
        <p:sp>
          <p:nvSpPr>
            <p:cNvPr id="21" name="object 21"/>
            <p:cNvSpPr/>
            <p:nvPr/>
          </p:nvSpPr>
          <p:spPr>
            <a:xfrm>
              <a:off x="2607564" y="3256788"/>
              <a:ext cx="1015365" cy="332740"/>
            </a:xfrm>
            <a:custGeom>
              <a:avLst/>
              <a:gdLst/>
              <a:ahLst/>
              <a:cxnLst/>
              <a:rect l="l" t="t" r="r" b="b"/>
              <a:pathLst>
                <a:path w="1015364" h="332739">
                  <a:moveTo>
                    <a:pt x="1014984" y="0"/>
                  </a:moveTo>
                  <a:lnTo>
                    <a:pt x="0" y="0"/>
                  </a:lnTo>
                  <a:lnTo>
                    <a:pt x="0" y="332232"/>
                  </a:lnTo>
                  <a:lnTo>
                    <a:pt x="1014984" y="332232"/>
                  </a:lnTo>
                  <a:lnTo>
                    <a:pt x="1014984" y="0"/>
                  </a:lnTo>
                  <a:close/>
                </a:path>
              </a:pathLst>
            </a:custGeom>
            <a:solidFill>
              <a:srgbClr val="C5DFB4">
                <a:alpha val="79998"/>
              </a:srgbClr>
            </a:solidFill>
          </p:spPr>
          <p:txBody>
            <a:bodyPr wrap="square" lIns="0" tIns="0" rIns="0" bIns="0" rtlCol="0"/>
            <a:lstStyle/>
            <a:p>
              <a:endParaRPr>
                <a:solidFill>
                  <a:schemeClr val="bg1">
                    <a:lumMod val="50000"/>
                  </a:schemeClr>
                </a:solidFill>
              </a:endParaRPr>
            </a:p>
          </p:txBody>
        </p:sp>
        <p:sp>
          <p:nvSpPr>
            <p:cNvPr id="22" name="object 22"/>
            <p:cNvSpPr/>
            <p:nvPr/>
          </p:nvSpPr>
          <p:spPr>
            <a:xfrm>
              <a:off x="2607564" y="3256788"/>
              <a:ext cx="1015365" cy="332740"/>
            </a:xfrm>
            <a:custGeom>
              <a:avLst/>
              <a:gdLst/>
              <a:ahLst/>
              <a:cxnLst/>
              <a:rect l="l" t="t" r="r" b="b"/>
              <a:pathLst>
                <a:path w="1015364" h="332739">
                  <a:moveTo>
                    <a:pt x="0" y="332232"/>
                  </a:moveTo>
                  <a:lnTo>
                    <a:pt x="1014984" y="332232"/>
                  </a:lnTo>
                  <a:lnTo>
                    <a:pt x="1014984" y="0"/>
                  </a:lnTo>
                  <a:lnTo>
                    <a:pt x="0" y="0"/>
                  </a:lnTo>
                  <a:lnTo>
                    <a:pt x="0" y="332232"/>
                  </a:lnTo>
                  <a:close/>
                </a:path>
              </a:pathLst>
            </a:custGeom>
            <a:ln w="12192">
              <a:solidFill>
                <a:srgbClr val="507D31"/>
              </a:solidFill>
            </a:ln>
          </p:spPr>
          <p:txBody>
            <a:bodyPr wrap="square" lIns="0" tIns="0" rIns="0" bIns="0" rtlCol="0"/>
            <a:lstStyle/>
            <a:p>
              <a:endParaRPr>
                <a:solidFill>
                  <a:schemeClr val="bg1">
                    <a:lumMod val="50000"/>
                  </a:schemeClr>
                </a:solidFill>
              </a:endParaRPr>
            </a:p>
          </p:txBody>
        </p:sp>
      </p:grpSp>
      <p:sp>
        <p:nvSpPr>
          <p:cNvPr id="23" name="object 23"/>
          <p:cNvSpPr txBox="1"/>
          <p:nvPr/>
        </p:nvSpPr>
        <p:spPr>
          <a:xfrm>
            <a:off x="2909061" y="3292220"/>
            <a:ext cx="427355" cy="228909"/>
          </a:xfrm>
          <a:prstGeom prst="rect">
            <a:avLst/>
          </a:prstGeom>
        </p:spPr>
        <p:txBody>
          <a:bodyPr vert="horz" wrap="square" lIns="0" tIns="13335" rIns="0" bIns="0" rtlCol="0">
            <a:spAutoFit/>
          </a:bodyPr>
          <a:lstStyle/>
          <a:p>
            <a:pPr>
              <a:lnSpc>
                <a:spcPct val="100000"/>
              </a:lnSpc>
              <a:spcBef>
                <a:spcPts val="105"/>
              </a:spcBef>
            </a:pPr>
            <a:r>
              <a:rPr sz="1400" spc="-5" dirty="0">
                <a:solidFill>
                  <a:schemeClr val="bg1">
                    <a:lumMod val="50000"/>
                  </a:schemeClr>
                </a:solidFill>
                <a:latin typeface="Carlito"/>
                <a:cs typeface="Carlito"/>
              </a:rPr>
              <a:t>F</a:t>
            </a:r>
            <a:r>
              <a:rPr sz="1400" dirty="0">
                <a:solidFill>
                  <a:schemeClr val="bg1">
                    <a:lumMod val="50000"/>
                  </a:schemeClr>
                </a:solidFill>
                <a:latin typeface="Carlito"/>
                <a:cs typeface="Carlito"/>
              </a:rPr>
              <a:t>l</a:t>
            </a:r>
            <a:r>
              <a:rPr sz="1400" spc="-5" dirty="0">
                <a:solidFill>
                  <a:schemeClr val="bg1">
                    <a:lumMod val="50000"/>
                  </a:schemeClr>
                </a:solidFill>
                <a:latin typeface="Carlito"/>
                <a:cs typeface="Carlito"/>
              </a:rPr>
              <a:t>ows</a:t>
            </a:r>
            <a:endParaRPr sz="1400">
              <a:solidFill>
                <a:schemeClr val="bg1">
                  <a:lumMod val="50000"/>
                </a:schemeClr>
              </a:solidFill>
              <a:latin typeface="Carlito"/>
              <a:cs typeface="Carlito"/>
            </a:endParaRPr>
          </a:p>
        </p:txBody>
      </p:sp>
      <p:sp>
        <p:nvSpPr>
          <p:cNvPr id="24" name="object 24"/>
          <p:cNvSpPr/>
          <p:nvPr/>
        </p:nvSpPr>
        <p:spPr>
          <a:xfrm>
            <a:off x="2607564" y="3854196"/>
            <a:ext cx="1015365" cy="704215"/>
          </a:xfrm>
          <a:custGeom>
            <a:avLst/>
            <a:gdLst/>
            <a:ahLst/>
            <a:cxnLst/>
            <a:rect l="l" t="t" r="r" b="b"/>
            <a:pathLst>
              <a:path w="1015364" h="704214">
                <a:moveTo>
                  <a:pt x="1014984" y="0"/>
                </a:moveTo>
                <a:lnTo>
                  <a:pt x="0" y="0"/>
                </a:lnTo>
                <a:lnTo>
                  <a:pt x="0" y="704087"/>
                </a:lnTo>
                <a:lnTo>
                  <a:pt x="1014984" y="704087"/>
                </a:lnTo>
                <a:lnTo>
                  <a:pt x="1014984" y="0"/>
                </a:lnTo>
                <a:close/>
              </a:path>
            </a:pathLst>
          </a:custGeom>
          <a:solidFill>
            <a:srgbClr val="C5DFB4">
              <a:alpha val="79998"/>
            </a:srgbClr>
          </a:solidFill>
        </p:spPr>
        <p:txBody>
          <a:bodyPr wrap="square" lIns="0" tIns="0" rIns="0" bIns="0" rtlCol="0"/>
          <a:lstStyle/>
          <a:p>
            <a:endParaRPr>
              <a:solidFill>
                <a:schemeClr val="bg1">
                  <a:lumMod val="50000"/>
                </a:schemeClr>
              </a:solidFill>
            </a:endParaRPr>
          </a:p>
        </p:txBody>
      </p:sp>
      <p:sp>
        <p:nvSpPr>
          <p:cNvPr id="25" name="object 25"/>
          <p:cNvSpPr txBox="1"/>
          <p:nvPr/>
        </p:nvSpPr>
        <p:spPr>
          <a:xfrm>
            <a:off x="2607564" y="3854196"/>
            <a:ext cx="1015365" cy="601447"/>
          </a:xfrm>
          <a:prstGeom prst="rect">
            <a:avLst/>
          </a:prstGeom>
          <a:ln w="12192">
            <a:solidFill>
              <a:srgbClr val="507D31"/>
            </a:solidFill>
          </a:ln>
        </p:spPr>
        <p:txBody>
          <a:bodyPr vert="horz" wrap="square" lIns="0" tIns="92710" rIns="0" bIns="0" rtlCol="0">
            <a:spAutoFit/>
          </a:bodyPr>
          <a:lstStyle/>
          <a:p>
            <a:pPr marL="92075" marR="216535">
              <a:lnSpc>
                <a:spcPct val="100000"/>
              </a:lnSpc>
              <a:spcBef>
                <a:spcPts val="730"/>
              </a:spcBef>
            </a:pPr>
            <a:r>
              <a:rPr sz="1100" dirty="0">
                <a:solidFill>
                  <a:schemeClr val="bg1">
                    <a:lumMod val="50000"/>
                  </a:schemeClr>
                </a:solidFill>
                <a:latin typeface="Carlito"/>
                <a:cs typeface="Carlito"/>
              </a:rPr>
              <a:t>Makers: </a:t>
            </a:r>
            <a:r>
              <a:rPr sz="1100" b="1" dirty="0">
                <a:solidFill>
                  <a:schemeClr val="bg1">
                    <a:lumMod val="50000"/>
                  </a:schemeClr>
                </a:solidFill>
                <a:latin typeface="Carlito"/>
                <a:cs typeface="Carlito"/>
              </a:rPr>
              <a:t>All  Licensed  </a:t>
            </a:r>
            <a:r>
              <a:rPr sz="1100" dirty="0">
                <a:solidFill>
                  <a:schemeClr val="bg1">
                    <a:lumMod val="50000"/>
                  </a:schemeClr>
                </a:solidFill>
                <a:latin typeface="Carlito"/>
                <a:cs typeface="Carlito"/>
              </a:rPr>
              <a:t>Users:</a:t>
            </a:r>
            <a:r>
              <a:rPr sz="1100" spc="-90" dirty="0">
                <a:solidFill>
                  <a:schemeClr val="bg1">
                    <a:lumMod val="50000"/>
                  </a:schemeClr>
                </a:solidFill>
                <a:latin typeface="Carlito"/>
                <a:cs typeface="Carlito"/>
              </a:rPr>
              <a:t> </a:t>
            </a:r>
            <a:r>
              <a:rPr sz="1100" b="1" spc="-5" dirty="0">
                <a:solidFill>
                  <a:schemeClr val="bg1">
                    <a:lumMod val="50000"/>
                  </a:schemeClr>
                </a:solidFill>
                <a:latin typeface="Carlito"/>
                <a:cs typeface="Carlito"/>
              </a:rPr>
              <a:t>None</a:t>
            </a:r>
            <a:endParaRPr sz="1100">
              <a:solidFill>
                <a:schemeClr val="bg1">
                  <a:lumMod val="50000"/>
                </a:schemeClr>
              </a:solidFill>
              <a:latin typeface="Carlito"/>
              <a:cs typeface="Carlito"/>
            </a:endParaRPr>
          </a:p>
        </p:txBody>
      </p:sp>
      <p:sp>
        <p:nvSpPr>
          <p:cNvPr id="26" name="object 26"/>
          <p:cNvSpPr/>
          <p:nvPr/>
        </p:nvSpPr>
        <p:spPr>
          <a:xfrm>
            <a:off x="1158239" y="2827020"/>
            <a:ext cx="1015365" cy="332740"/>
          </a:xfrm>
          <a:custGeom>
            <a:avLst/>
            <a:gdLst/>
            <a:ahLst/>
            <a:cxnLst/>
            <a:rect l="l" t="t" r="r" b="b"/>
            <a:pathLst>
              <a:path w="1015364" h="332739">
                <a:moveTo>
                  <a:pt x="1014984" y="0"/>
                </a:moveTo>
                <a:lnTo>
                  <a:pt x="0" y="0"/>
                </a:lnTo>
                <a:lnTo>
                  <a:pt x="0" y="332232"/>
                </a:lnTo>
                <a:lnTo>
                  <a:pt x="1014984" y="332232"/>
                </a:lnTo>
                <a:lnTo>
                  <a:pt x="1014984" y="0"/>
                </a:lnTo>
                <a:close/>
              </a:path>
            </a:pathLst>
          </a:custGeom>
          <a:solidFill>
            <a:srgbClr val="F8CAAC">
              <a:alpha val="79998"/>
            </a:srgbClr>
          </a:solidFill>
        </p:spPr>
        <p:txBody>
          <a:bodyPr wrap="square" lIns="0" tIns="0" rIns="0" bIns="0" rtlCol="0"/>
          <a:lstStyle/>
          <a:p>
            <a:endParaRPr>
              <a:solidFill>
                <a:schemeClr val="bg1">
                  <a:lumMod val="50000"/>
                </a:schemeClr>
              </a:solidFill>
            </a:endParaRPr>
          </a:p>
        </p:txBody>
      </p:sp>
      <p:sp>
        <p:nvSpPr>
          <p:cNvPr id="27" name="object 27"/>
          <p:cNvSpPr txBox="1"/>
          <p:nvPr/>
        </p:nvSpPr>
        <p:spPr>
          <a:xfrm>
            <a:off x="1158239" y="2827020"/>
            <a:ext cx="1015365" cy="264175"/>
          </a:xfrm>
          <a:prstGeom prst="rect">
            <a:avLst/>
          </a:prstGeom>
          <a:ln w="12191">
            <a:solidFill>
              <a:srgbClr val="507D31"/>
            </a:solidFill>
          </a:ln>
        </p:spPr>
        <p:txBody>
          <a:bodyPr vert="horz" wrap="square" lIns="0" tIns="48260" rIns="0" bIns="0" rtlCol="0">
            <a:spAutoFit/>
          </a:bodyPr>
          <a:lstStyle/>
          <a:p>
            <a:pPr marL="115570">
              <a:lnSpc>
                <a:spcPct val="100000"/>
              </a:lnSpc>
              <a:spcBef>
                <a:spcPts val="380"/>
              </a:spcBef>
            </a:pPr>
            <a:r>
              <a:rPr sz="1400" spc="-10" dirty="0">
                <a:solidFill>
                  <a:schemeClr val="bg1">
                    <a:lumMod val="50000"/>
                  </a:schemeClr>
                </a:solidFill>
                <a:latin typeface="Carlito"/>
                <a:cs typeface="Carlito"/>
              </a:rPr>
              <a:t>SharePoint</a:t>
            </a:r>
            <a:endParaRPr sz="1400">
              <a:solidFill>
                <a:schemeClr val="bg1">
                  <a:lumMod val="50000"/>
                </a:schemeClr>
              </a:solidFill>
              <a:latin typeface="Carlito"/>
              <a:cs typeface="Carlito"/>
            </a:endParaRPr>
          </a:p>
        </p:txBody>
      </p:sp>
      <p:grpSp>
        <p:nvGrpSpPr>
          <p:cNvPr id="28" name="object 28"/>
          <p:cNvGrpSpPr/>
          <p:nvPr/>
        </p:nvGrpSpPr>
        <p:grpSpPr>
          <a:xfrm>
            <a:off x="1139697" y="3683253"/>
            <a:ext cx="1029335" cy="343535"/>
            <a:chOff x="1139697" y="3683253"/>
            <a:chExt cx="1029335" cy="343535"/>
          </a:xfrm>
        </p:grpSpPr>
        <p:sp>
          <p:nvSpPr>
            <p:cNvPr id="29" name="object 29"/>
            <p:cNvSpPr/>
            <p:nvPr/>
          </p:nvSpPr>
          <p:spPr>
            <a:xfrm>
              <a:off x="1146047" y="3689603"/>
              <a:ext cx="1016635" cy="330835"/>
            </a:xfrm>
            <a:custGeom>
              <a:avLst/>
              <a:gdLst/>
              <a:ahLst/>
              <a:cxnLst/>
              <a:rect l="l" t="t" r="r" b="b"/>
              <a:pathLst>
                <a:path w="1016635" h="330835">
                  <a:moveTo>
                    <a:pt x="1016508" y="0"/>
                  </a:moveTo>
                  <a:lnTo>
                    <a:pt x="0" y="0"/>
                  </a:lnTo>
                  <a:lnTo>
                    <a:pt x="0" y="330708"/>
                  </a:lnTo>
                  <a:lnTo>
                    <a:pt x="1016508" y="330708"/>
                  </a:lnTo>
                  <a:lnTo>
                    <a:pt x="1016508" y="0"/>
                  </a:lnTo>
                  <a:close/>
                </a:path>
              </a:pathLst>
            </a:custGeom>
            <a:solidFill>
              <a:srgbClr val="F8CAAC">
                <a:alpha val="79998"/>
              </a:srgbClr>
            </a:solidFill>
          </p:spPr>
          <p:txBody>
            <a:bodyPr wrap="square" lIns="0" tIns="0" rIns="0" bIns="0" rtlCol="0"/>
            <a:lstStyle/>
            <a:p>
              <a:endParaRPr>
                <a:solidFill>
                  <a:schemeClr val="bg1">
                    <a:lumMod val="50000"/>
                  </a:schemeClr>
                </a:solidFill>
              </a:endParaRPr>
            </a:p>
          </p:txBody>
        </p:sp>
        <p:sp>
          <p:nvSpPr>
            <p:cNvPr id="30" name="object 30"/>
            <p:cNvSpPr/>
            <p:nvPr/>
          </p:nvSpPr>
          <p:spPr>
            <a:xfrm>
              <a:off x="1146047" y="3689603"/>
              <a:ext cx="1016635" cy="330835"/>
            </a:xfrm>
            <a:custGeom>
              <a:avLst/>
              <a:gdLst/>
              <a:ahLst/>
              <a:cxnLst/>
              <a:rect l="l" t="t" r="r" b="b"/>
              <a:pathLst>
                <a:path w="1016635" h="330835">
                  <a:moveTo>
                    <a:pt x="0" y="330708"/>
                  </a:moveTo>
                  <a:lnTo>
                    <a:pt x="1016508" y="330708"/>
                  </a:lnTo>
                  <a:lnTo>
                    <a:pt x="1016508" y="0"/>
                  </a:lnTo>
                  <a:lnTo>
                    <a:pt x="0" y="0"/>
                  </a:lnTo>
                  <a:lnTo>
                    <a:pt x="0" y="330708"/>
                  </a:lnTo>
                  <a:close/>
                </a:path>
              </a:pathLst>
            </a:custGeom>
            <a:ln w="12192">
              <a:solidFill>
                <a:srgbClr val="507D31"/>
              </a:solidFill>
            </a:ln>
          </p:spPr>
          <p:txBody>
            <a:bodyPr wrap="square" lIns="0" tIns="0" rIns="0" bIns="0" rtlCol="0"/>
            <a:lstStyle/>
            <a:p>
              <a:endParaRPr>
                <a:solidFill>
                  <a:schemeClr val="bg1">
                    <a:lumMod val="50000"/>
                  </a:schemeClr>
                </a:solidFill>
              </a:endParaRPr>
            </a:p>
          </p:txBody>
        </p:sp>
      </p:grpSp>
      <p:sp>
        <p:nvSpPr>
          <p:cNvPr id="31" name="object 31"/>
          <p:cNvSpPr txBox="1"/>
          <p:nvPr/>
        </p:nvSpPr>
        <p:spPr>
          <a:xfrm>
            <a:off x="1152144" y="3724147"/>
            <a:ext cx="1010919" cy="228268"/>
          </a:xfrm>
          <a:prstGeom prst="rect">
            <a:avLst/>
          </a:prstGeom>
        </p:spPr>
        <p:txBody>
          <a:bodyPr vert="horz" wrap="square" lIns="0" tIns="12700" rIns="0" bIns="0" rtlCol="0">
            <a:spAutoFit/>
          </a:bodyPr>
          <a:lstStyle/>
          <a:p>
            <a:pPr marL="163830">
              <a:lnSpc>
                <a:spcPct val="100000"/>
              </a:lnSpc>
              <a:spcBef>
                <a:spcPts val="100"/>
              </a:spcBef>
            </a:pPr>
            <a:r>
              <a:rPr sz="1400" spc="-10" dirty="0">
                <a:solidFill>
                  <a:schemeClr val="bg1">
                    <a:lumMod val="50000"/>
                  </a:schemeClr>
                </a:solidFill>
                <a:latin typeface="Carlito"/>
                <a:cs typeface="Carlito"/>
              </a:rPr>
              <a:t>Exchange</a:t>
            </a:r>
            <a:endParaRPr sz="1400">
              <a:solidFill>
                <a:schemeClr val="bg1">
                  <a:lumMod val="50000"/>
                </a:schemeClr>
              </a:solidFill>
              <a:latin typeface="Carlito"/>
              <a:cs typeface="Carlito"/>
            </a:endParaRPr>
          </a:p>
        </p:txBody>
      </p:sp>
      <p:grpSp>
        <p:nvGrpSpPr>
          <p:cNvPr id="32" name="object 32"/>
          <p:cNvGrpSpPr/>
          <p:nvPr/>
        </p:nvGrpSpPr>
        <p:grpSpPr>
          <a:xfrm>
            <a:off x="1151889" y="3248914"/>
            <a:ext cx="1028065" cy="345440"/>
            <a:chOff x="1151889" y="3248914"/>
            <a:chExt cx="1028065" cy="345440"/>
          </a:xfrm>
        </p:grpSpPr>
        <p:sp>
          <p:nvSpPr>
            <p:cNvPr id="33" name="object 33"/>
            <p:cNvSpPr/>
            <p:nvPr/>
          </p:nvSpPr>
          <p:spPr>
            <a:xfrm>
              <a:off x="1158239" y="3255264"/>
              <a:ext cx="1015365" cy="332740"/>
            </a:xfrm>
            <a:custGeom>
              <a:avLst/>
              <a:gdLst/>
              <a:ahLst/>
              <a:cxnLst/>
              <a:rect l="l" t="t" r="r" b="b"/>
              <a:pathLst>
                <a:path w="1015364" h="332739">
                  <a:moveTo>
                    <a:pt x="1014984" y="0"/>
                  </a:moveTo>
                  <a:lnTo>
                    <a:pt x="0" y="0"/>
                  </a:lnTo>
                  <a:lnTo>
                    <a:pt x="0" y="332232"/>
                  </a:lnTo>
                  <a:lnTo>
                    <a:pt x="1014984" y="332232"/>
                  </a:lnTo>
                  <a:lnTo>
                    <a:pt x="1014984" y="0"/>
                  </a:lnTo>
                  <a:close/>
                </a:path>
              </a:pathLst>
            </a:custGeom>
            <a:solidFill>
              <a:srgbClr val="F8CAAC">
                <a:alpha val="79998"/>
              </a:srgbClr>
            </a:solidFill>
          </p:spPr>
          <p:txBody>
            <a:bodyPr wrap="square" lIns="0" tIns="0" rIns="0" bIns="0" rtlCol="0"/>
            <a:lstStyle/>
            <a:p>
              <a:endParaRPr>
                <a:solidFill>
                  <a:schemeClr val="bg1">
                    <a:lumMod val="50000"/>
                  </a:schemeClr>
                </a:solidFill>
              </a:endParaRPr>
            </a:p>
          </p:txBody>
        </p:sp>
        <p:sp>
          <p:nvSpPr>
            <p:cNvPr id="34" name="object 34"/>
            <p:cNvSpPr/>
            <p:nvPr/>
          </p:nvSpPr>
          <p:spPr>
            <a:xfrm>
              <a:off x="1158239" y="3255264"/>
              <a:ext cx="1015365" cy="332740"/>
            </a:xfrm>
            <a:custGeom>
              <a:avLst/>
              <a:gdLst/>
              <a:ahLst/>
              <a:cxnLst/>
              <a:rect l="l" t="t" r="r" b="b"/>
              <a:pathLst>
                <a:path w="1015364" h="332739">
                  <a:moveTo>
                    <a:pt x="0" y="332232"/>
                  </a:moveTo>
                  <a:lnTo>
                    <a:pt x="1014984" y="332232"/>
                  </a:lnTo>
                  <a:lnTo>
                    <a:pt x="1014984" y="0"/>
                  </a:lnTo>
                  <a:lnTo>
                    <a:pt x="0" y="0"/>
                  </a:lnTo>
                  <a:lnTo>
                    <a:pt x="0" y="332232"/>
                  </a:lnTo>
                  <a:close/>
                </a:path>
              </a:pathLst>
            </a:custGeom>
            <a:ln w="12192">
              <a:solidFill>
                <a:srgbClr val="507D31"/>
              </a:solidFill>
            </a:ln>
          </p:spPr>
          <p:txBody>
            <a:bodyPr wrap="square" lIns="0" tIns="0" rIns="0" bIns="0" rtlCol="0"/>
            <a:lstStyle/>
            <a:p>
              <a:endParaRPr>
                <a:solidFill>
                  <a:schemeClr val="bg1">
                    <a:lumMod val="50000"/>
                  </a:schemeClr>
                </a:solidFill>
              </a:endParaRPr>
            </a:p>
          </p:txBody>
        </p:sp>
      </p:grpSp>
      <p:sp>
        <p:nvSpPr>
          <p:cNvPr id="35" name="object 35"/>
          <p:cNvSpPr txBox="1"/>
          <p:nvPr/>
        </p:nvSpPr>
        <p:spPr>
          <a:xfrm>
            <a:off x="1437386" y="3290696"/>
            <a:ext cx="469900" cy="228909"/>
          </a:xfrm>
          <a:prstGeom prst="rect">
            <a:avLst/>
          </a:prstGeom>
        </p:spPr>
        <p:txBody>
          <a:bodyPr vert="horz" wrap="square" lIns="0" tIns="13335" rIns="0" bIns="0" rtlCol="0">
            <a:spAutoFit/>
          </a:bodyPr>
          <a:lstStyle/>
          <a:p>
            <a:pPr>
              <a:lnSpc>
                <a:spcPct val="100000"/>
              </a:lnSpc>
              <a:spcBef>
                <a:spcPts val="105"/>
              </a:spcBef>
            </a:pPr>
            <a:r>
              <a:rPr sz="1400" spc="-120" dirty="0">
                <a:solidFill>
                  <a:schemeClr val="bg1">
                    <a:lumMod val="50000"/>
                  </a:schemeClr>
                </a:solidFill>
                <a:latin typeface="Carlito"/>
                <a:cs typeface="Carlito"/>
              </a:rPr>
              <a:t>T</a:t>
            </a:r>
            <a:r>
              <a:rPr sz="1400" dirty="0">
                <a:solidFill>
                  <a:schemeClr val="bg1">
                    <a:lumMod val="50000"/>
                  </a:schemeClr>
                </a:solidFill>
                <a:latin typeface="Carlito"/>
                <a:cs typeface="Carlito"/>
              </a:rPr>
              <a:t>ea</a:t>
            </a:r>
            <a:r>
              <a:rPr sz="1400" spc="-10" dirty="0">
                <a:solidFill>
                  <a:schemeClr val="bg1">
                    <a:lumMod val="50000"/>
                  </a:schemeClr>
                </a:solidFill>
                <a:latin typeface="Carlito"/>
                <a:cs typeface="Carlito"/>
              </a:rPr>
              <a:t>m</a:t>
            </a:r>
            <a:r>
              <a:rPr sz="1400" dirty="0">
                <a:solidFill>
                  <a:schemeClr val="bg1">
                    <a:lumMod val="50000"/>
                  </a:schemeClr>
                </a:solidFill>
                <a:latin typeface="Carlito"/>
                <a:cs typeface="Carlito"/>
              </a:rPr>
              <a:t>s</a:t>
            </a:r>
            <a:endParaRPr sz="1400">
              <a:solidFill>
                <a:schemeClr val="bg1">
                  <a:lumMod val="50000"/>
                </a:schemeClr>
              </a:solidFill>
              <a:latin typeface="Carlito"/>
              <a:cs typeface="Carlito"/>
            </a:endParaRPr>
          </a:p>
        </p:txBody>
      </p:sp>
      <p:sp>
        <p:nvSpPr>
          <p:cNvPr id="36" name="object 36"/>
          <p:cNvSpPr/>
          <p:nvPr/>
        </p:nvSpPr>
        <p:spPr>
          <a:xfrm>
            <a:off x="1181861" y="4741671"/>
            <a:ext cx="2048510" cy="384175"/>
          </a:xfrm>
          <a:custGeom>
            <a:avLst/>
            <a:gdLst/>
            <a:ahLst/>
            <a:cxnLst/>
            <a:rect l="l" t="t" r="r" b="b"/>
            <a:pathLst>
              <a:path w="2048510" h="276225">
                <a:moveTo>
                  <a:pt x="0" y="275844"/>
                </a:moveTo>
                <a:lnTo>
                  <a:pt x="2048256" y="275844"/>
                </a:lnTo>
                <a:lnTo>
                  <a:pt x="2048256" y="0"/>
                </a:lnTo>
                <a:lnTo>
                  <a:pt x="0" y="0"/>
                </a:lnTo>
                <a:lnTo>
                  <a:pt x="0" y="275844"/>
                </a:lnTo>
                <a:close/>
              </a:path>
            </a:pathLst>
          </a:custGeom>
          <a:ln w="28956">
            <a:solidFill>
              <a:srgbClr val="FFFFFF"/>
            </a:solidFill>
          </a:ln>
        </p:spPr>
        <p:txBody>
          <a:bodyPr wrap="square" lIns="0" tIns="0" rIns="0" bIns="0" rtlCol="0"/>
          <a:lstStyle/>
          <a:p>
            <a:endParaRPr/>
          </a:p>
        </p:txBody>
      </p:sp>
      <p:sp>
        <p:nvSpPr>
          <p:cNvPr id="37" name="object 37"/>
          <p:cNvSpPr txBox="1"/>
          <p:nvPr/>
        </p:nvSpPr>
        <p:spPr>
          <a:xfrm>
            <a:off x="1022603" y="4698492"/>
            <a:ext cx="1623695" cy="848360"/>
          </a:xfrm>
          <a:prstGeom prst="rect">
            <a:avLst/>
          </a:prstGeom>
        </p:spPr>
        <p:txBody>
          <a:bodyPr vert="horz" wrap="square" lIns="0" tIns="12700" rIns="0" bIns="0" rtlCol="0">
            <a:spAutoFit/>
          </a:bodyPr>
          <a:lstStyle/>
          <a:p>
            <a:pPr marR="5080" indent="752475">
              <a:lnSpc>
                <a:spcPct val="149900"/>
              </a:lnSpc>
              <a:spcBef>
                <a:spcPts val="100"/>
              </a:spcBef>
            </a:pPr>
            <a:r>
              <a:rPr sz="1800" spc="-10" dirty="0">
                <a:solidFill>
                  <a:srgbClr val="FFFFFF"/>
                </a:solidFill>
                <a:latin typeface="Carlito"/>
                <a:cs typeface="Carlito"/>
              </a:rPr>
              <a:t>Azure</a:t>
            </a:r>
            <a:r>
              <a:rPr sz="1800" spc="-80" dirty="0">
                <a:solidFill>
                  <a:srgbClr val="FFFFFF"/>
                </a:solidFill>
                <a:latin typeface="Carlito"/>
                <a:cs typeface="Carlito"/>
              </a:rPr>
              <a:t> </a:t>
            </a:r>
            <a:r>
              <a:rPr sz="1800" dirty="0">
                <a:solidFill>
                  <a:srgbClr val="FFFFFF"/>
                </a:solidFill>
                <a:latin typeface="Carlito"/>
                <a:cs typeface="Carlito"/>
              </a:rPr>
              <a:t>AD  </a:t>
            </a:r>
            <a:r>
              <a:rPr sz="1800" spc="-10" dirty="0">
                <a:solidFill>
                  <a:srgbClr val="FFFFFF"/>
                </a:solidFill>
                <a:latin typeface="Carlito"/>
                <a:cs typeface="Carlito"/>
              </a:rPr>
              <a:t>Microsoft</a:t>
            </a:r>
            <a:r>
              <a:rPr sz="1800" spc="-20" dirty="0">
                <a:solidFill>
                  <a:srgbClr val="FFFFFF"/>
                </a:solidFill>
                <a:latin typeface="Carlito"/>
                <a:cs typeface="Carlito"/>
              </a:rPr>
              <a:t> </a:t>
            </a:r>
            <a:r>
              <a:rPr sz="1800" spc="-10" dirty="0">
                <a:solidFill>
                  <a:srgbClr val="FFFFFF"/>
                </a:solidFill>
                <a:latin typeface="Carlito"/>
                <a:cs typeface="Carlito"/>
              </a:rPr>
              <a:t>Azure</a:t>
            </a:r>
            <a:endParaRPr sz="1800">
              <a:latin typeface="Carlito"/>
              <a:cs typeface="Carlito"/>
            </a:endParaRPr>
          </a:p>
        </p:txBody>
      </p:sp>
      <p:grpSp>
        <p:nvGrpSpPr>
          <p:cNvPr id="38" name="object 38"/>
          <p:cNvGrpSpPr/>
          <p:nvPr/>
        </p:nvGrpSpPr>
        <p:grpSpPr>
          <a:xfrm>
            <a:off x="1146047" y="2955035"/>
            <a:ext cx="1500505" cy="1507490"/>
            <a:chOff x="1146047" y="2955035"/>
            <a:chExt cx="1500505" cy="1507490"/>
          </a:xfrm>
        </p:grpSpPr>
        <p:sp>
          <p:nvSpPr>
            <p:cNvPr id="39" name="object 39"/>
            <p:cNvSpPr/>
            <p:nvPr/>
          </p:nvSpPr>
          <p:spPr>
            <a:xfrm>
              <a:off x="2135124" y="2955035"/>
              <a:ext cx="511175" cy="927735"/>
            </a:xfrm>
            <a:custGeom>
              <a:avLst/>
              <a:gdLst/>
              <a:ahLst/>
              <a:cxnLst/>
              <a:rect l="l" t="t" r="r" b="b"/>
              <a:pathLst>
                <a:path w="511175" h="927735">
                  <a:moveTo>
                    <a:pt x="511175" y="38100"/>
                  </a:moveTo>
                  <a:lnTo>
                    <a:pt x="504825" y="31750"/>
                  </a:lnTo>
                  <a:lnTo>
                    <a:pt x="473075" y="0"/>
                  </a:lnTo>
                  <a:lnTo>
                    <a:pt x="441325" y="31750"/>
                  </a:lnTo>
                  <a:lnTo>
                    <a:pt x="69850" y="31750"/>
                  </a:lnTo>
                  <a:lnTo>
                    <a:pt x="64960" y="26873"/>
                  </a:lnTo>
                  <a:lnTo>
                    <a:pt x="64897" y="11049"/>
                  </a:lnTo>
                  <a:lnTo>
                    <a:pt x="49212" y="11125"/>
                  </a:lnTo>
                  <a:lnTo>
                    <a:pt x="38100" y="0"/>
                  </a:lnTo>
                  <a:lnTo>
                    <a:pt x="26860" y="11239"/>
                  </a:lnTo>
                  <a:lnTo>
                    <a:pt x="11049" y="11303"/>
                  </a:lnTo>
                  <a:lnTo>
                    <a:pt x="11112" y="26987"/>
                  </a:lnTo>
                  <a:lnTo>
                    <a:pt x="0" y="38100"/>
                  </a:lnTo>
                  <a:lnTo>
                    <a:pt x="11226" y="49339"/>
                  </a:lnTo>
                  <a:lnTo>
                    <a:pt x="11303" y="65151"/>
                  </a:lnTo>
                  <a:lnTo>
                    <a:pt x="26974" y="65087"/>
                  </a:lnTo>
                  <a:lnTo>
                    <a:pt x="38100" y="76200"/>
                  </a:lnTo>
                  <a:lnTo>
                    <a:pt x="49314" y="64985"/>
                  </a:lnTo>
                  <a:lnTo>
                    <a:pt x="56197" y="64947"/>
                  </a:lnTo>
                  <a:lnTo>
                    <a:pt x="445947" y="449922"/>
                  </a:lnTo>
                  <a:lnTo>
                    <a:pt x="445985" y="456806"/>
                  </a:lnTo>
                  <a:lnTo>
                    <a:pt x="441350" y="461416"/>
                  </a:lnTo>
                  <a:lnTo>
                    <a:pt x="69875" y="460108"/>
                  </a:lnTo>
                  <a:lnTo>
                    <a:pt x="38227" y="428244"/>
                  </a:lnTo>
                  <a:lnTo>
                    <a:pt x="0" y="466217"/>
                  </a:lnTo>
                  <a:lnTo>
                    <a:pt x="37973" y="504444"/>
                  </a:lnTo>
                  <a:lnTo>
                    <a:pt x="69811" y="472808"/>
                  </a:lnTo>
                  <a:lnTo>
                    <a:pt x="441286" y="474116"/>
                  </a:lnTo>
                  <a:lnTo>
                    <a:pt x="446112" y="474141"/>
                  </a:lnTo>
                  <a:lnTo>
                    <a:pt x="441401" y="474218"/>
                  </a:lnTo>
                  <a:lnTo>
                    <a:pt x="446151" y="479018"/>
                  </a:lnTo>
                  <a:lnTo>
                    <a:pt x="446201" y="485736"/>
                  </a:lnTo>
                  <a:lnTo>
                    <a:pt x="45707" y="873239"/>
                  </a:lnTo>
                  <a:lnTo>
                    <a:pt x="889" y="872490"/>
                  </a:lnTo>
                  <a:lnTo>
                    <a:pt x="0" y="926338"/>
                  </a:lnTo>
                  <a:lnTo>
                    <a:pt x="53975" y="927227"/>
                  </a:lnTo>
                  <a:lnTo>
                    <a:pt x="54343" y="904367"/>
                  </a:lnTo>
                  <a:lnTo>
                    <a:pt x="54711" y="882269"/>
                  </a:lnTo>
                  <a:lnTo>
                    <a:pt x="455104" y="494868"/>
                  </a:lnTo>
                  <a:lnTo>
                    <a:pt x="461848" y="494817"/>
                  </a:lnTo>
                  <a:lnTo>
                    <a:pt x="472948" y="505968"/>
                  </a:lnTo>
                  <a:lnTo>
                    <a:pt x="483946" y="495033"/>
                  </a:lnTo>
                  <a:lnTo>
                    <a:pt x="500380" y="495300"/>
                  </a:lnTo>
                  <a:lnTo>
                    <a:pt x="500646" y="478434"/>
                  </a:lnTo>
                  <a:lnTo>
                    <a:pt x="504901" y="474218"/>
                  </a:lnTo>
                  <a:lnTo>
                    <a:pt x="500722" y="474218"/>
                  </a:lnTo>
                  <a:lnTo>
                    <a:pt x="505015" y="474116"/>
                  </a:lnTo>
                  <a:lnTo>
                    <a:pt x="511175" y="467995"/>
                  </a:lnTo>
                  <a:lnTo>
                    <a:pt x="500989" y="457758"/>
                  </a:lnTo>
                  <a:lnTo>
                    <a:pt x="501269" y="441325"/>
                  </a:lnTo>
                  <a:lnTo>
                    <a:pt x="499872" y="441312"/>
                  </a:lnTo>
                  <a:lnTo>
                    <a:pt x="499872" y="440690"/>
                  </a:lnTo>
                  <a:lnTo>
                    <a:pt x="484124" y="440766"/>
                  </a:lnTo>
                  <a:lnTo>
                    <a:pt x="473202" y="429768"/>
                  </a:lnTo>
                  <a:lnTo>
                    <a:pt x="462216" y="440690"/>
                  </a:lnTo>
                  <a:lnTo>
                    <a:pt x="454482" y="440563"/>
                  </a:lnTo>
                  <a:lnTo>
                    <a:pt x="65100" y="55829"/>
                  </a:lnTo>
                  <a:lnTo>
                    <a:pt x="65062" y="49237"/>
                  </a:lnTo>
                  <a:lnTo>
                    <a:pt x="69850" y="44450"/>
                  </a:lnTo>
                  <a:lnTo>
                    <a:pt x="441325" y="44450"/>
                  </a:lnTo>
                  <a:lnTo>
                    <a:pt x="473075" y="76200"/>
                  </a:lnTo>
                  <a:lnTo>
                    <a:pt x="504825" y="44450"/>
                  </a:lnTo>
                  <a:lnTo>
                    <a:pt x="511175" y="38100"/>
                  </a:lnTo>
                  <a:close/>
                </a:path>
              </a:pathLst>
            </a:custGeom>
            <a:solidFill>
              <a:srgbClr val="000000"/>
            </a:solidFill>
          </p:spPr>
          <p:txBody>
            <a:bodyPr wrap="square" lIns="0" tIns="0" rIns="0" bIns="0" rtlCol="0"/>
            <a:lstStyle/>
            <a:p>
              <a:endParaRPr>
                <a:solidFill>
                  <a:schemeClr val="bg1">
                    <a:lumMod val="50000"/>
                  </a:schemeClr>
                </a:solidFill>
              </a:endParaRPr>
            </a:p>
          </p:txBody>
        </p:sp>
        <p:sp>
          <p:nvSpPr>
            <p:cNvPr id="40" name="object 40"/>
            <p:cNvSpPr/>
            <p:nvPr/>
          </p:nvSpPr>
          <p:spPr>
            <a:xfrm>
              <a:off x="1146047" y="4131563"/>
              <a:ext cx="1016635" cy="330835"/>
            </a:xfrm>
            <a:custGeom>
              <a:avLst/>
              <a:gdLst/>
              <a:ahLst/>
              <a:cxnLst/>
              <a:rect l="l" t="t" r="r" b="b"/>
              <a:pathLst>
                <a:path w="1016635" h="330835">
                  <a:moveTo>
                    <a:pt x="1016508" y="0"/>
                  </a:moveTo>
                  <a:lnTo>
                    <a:pt x="0" y="0"/>
                  </a:lnTo>
                  <a:lnTo>
                    <a:pt x="0" y="330707"/>
                  </a:lnTo>
                  <a:lnTo>
                    <a:pt x="1016508" y="330707"/>
                  </a:lnTo>
                  <a:lnTo>
                    <a:pt x="1016508" y="0"/>
                  </a:lnTo>
                  <a:close/>
                </a:path>
              </a:pathLst>
            </a:custGeom>
            <a:solidFill>
              <a:srgbClr val="F8CAAC">
                <a:alpha val="79998"/>
              </a:srgbClr>
            </a:solidFill>
          </p:spPr>
          <p:txBody>
            <a:bodyPr wrap="square" lIns="0" tIns="0" rIns="0" bIns="0" rtlCol="0"/>
            <a:lstStyle/>
            <a:p>
              <a:endParaRPr>
                <a:solidFill>
                  <a:schemeClr val="bg1">
                    <a:lumMod val="50000"/>
                  </a:schemeClr>
                </a:solidFill>
              </a:endParaRPr>
            </a:p>
          </p:txBody>
        </p:sp>
      </p:grpSp>
      <p:sp>
        <p:nvSpPr>
          <p:cNvPr id="41" name="object 41"/>
          <p:cNvSpPr txBox="1"/>
          <p:nvPr/>
        </p:nvSpPr>
        <p:spPr>
          <a:xfrm>
            <a:off x="1146047" y="4131564"/>
            <a:ext cx="1016635" cy="262892"/>
          </a:xfrm>
          <a:prstGeom prst="rect">
            <a:avLst/>
          </a:prstGeom>
          <a:ln w="12191">
            <a:solidFill>
              <a:srgbClr val="507D31"/>
            </a:solidFill>
          </a:ln>
        </p:spPr>
        <p:txBody>
          <a:bodyPr vert="horz" wrap="square" lIns="0" tIns="46990" rIns="0" bIns="0" rtlCol="0">
            <a:spAutoFit/>
          </a:bodyPr>
          <a:lstStyle/>
          <a:p>
            <a:pPr marL="325120">
              <a:lnSpc>
                <a:spcPct val="100000"/>
              </a:lnSpc>
              <a:spcBef>
                <a:spcPts val="370"/>
              </a:spcBef>
            </a:pPr>
            <a:r>
              <a:rPr sz="1400" spc="-10" dirty="0">
                <a:solidFill>
                  <a:schemeClr val="bg1">
                    <a:lumMod val="50000"/>
                  </a:schemeClr>
                </a:solidFill>
                <a:latin typeface="Carlito"/>
                <a:cs typeface="Carlito"/>
              </a:rPr>
              <a:t>Excel</a:t>
            </a:r>
            <a:endParaRPr sz="1400">
              <a:solidFill>
                <a:schemeClr val="bg1">
                  <a:lumMod val="50000"/>
                </a:schemeClr>
              </a:solidFill>
              <a:latin typeface="Carlito"/>
              <a:cs typeface="Carlito"/>
            </a:endParaRPr>
          </a:p>
        </p:txBody>
      </p:sp>
      <p:sp>
        <p:nvSpPr>
          <p:cNvPr id="42" name="object 42"/>
          <p:cNvSpPr/>
          <p:nvPr/>
        </p:nvSpPr>
        <p:spPr>
          <a:xfrm>
            <a:off x="2128647" y="2965957"/>
            <a:ext cx="514350" cy="1364615"/>
          </a:xfrm>
          <a:custGeom>
            <a:avLst/>
            <a:gdLst/>
            <a:ahLst/>
            <a:cxnLst/>
            <a:rect l="l" t="t" r="r" b="b"/>
            <a:pathLst>
              <a:path w="514350" h="1364614">
                <a:moveTo>
                  <a:pt x="76200" y="433070"/>
                </a:moveTo>
                <a:lnTo>
                  <a:pt x="67310" y="424053"/>
                </a:lnTo>
                <a:lnTo>
                  <a:pt x="62750" y="428548"/>
                </a:lnTo>
                <a:lnTo>
                  <a:pt x="17907" y="428117"/>
                </a:lnTo>
                <a:lnTo>
                  <a:pt x="17399" y="482092"/>
                </a:lnTo>
                <a:lnTo>
                  <a:pt x="71247" y="482473"/>
                </a:lnTo>
                <a:lnTo>
                  <a:pt x="71450" y="459867"/>
                </a:lnTo>
                <a:lnTo>
                  <a:pt x="71666" y="437540"/>
                </a:lnTo>
                <a:lnTo>
                  <a:pt x="76200" y="433070"/>
                </a:lnTo>
                <a:close/>
              </a:path>
              <a:path w="514350" h="1364614">
                <a:moveTo>
                  <a:pt x="112395" y="397510"/>
                </a:moveTo>
                <a:lnTo>
                  <a:pt x="103505" y="388493"/>
                </a:lnTo>
                <a:lnTo>
                  <a:pt x="76327" y="415163"/>
                </a:lnTo>
                <a:lnTo>
                  <a:pt x="85217" y="424180"/>
                </a:lnTo>
                <a:lnTo>
                  <a:pt x="112395" y="397510"/>
                </a:lnTo>
                <a:close/>
              </a:path>
              <a:path w="514350" h="1364614">
                <a:moveTo>
                  <a:pt x="148590" y="361823"/>
                </a:moveTo>
                <a:lnTo>
                  <a:pt x="139700" y="352806"/>
                </a:lnTo>
                <a:lnTo>
                  <a:pt x="112522" y="379476"/>
                </a:lnTo>
                <a:lnTo>
                  <a:pt x="121412" y="388620"/>
                </a:lnTo>
                <a:lnTo>
                  <a:pt x="148590" y="361823"/>
                </a:lnTo>
                <a:close/>
              </a:path>
              <a:path w="514350" h="1364614">
                <a:moveTo>
                  <a:pt x="184785" y="326263"/>
                </a:moveTo>
                <a:lnTo>
                  <a:pt x="175895" y="317119"/>
                </a:lnTo>
                <a:lnTo>
                  <a:pt x="148717" y="343916"/>
                </a:lnTo>
                <a:lnTo>
                  <a:pt x="157607" y="352933"/>
                </a:lnTo>
                <a:lnTo>
                  <a:pt x="184785" y="326263"/>
                </a:lnTo>
                <a:close/>
              </a:path>
              <a:path w="514350" h="1364614">
                <a:moveTo>
                  <a:pt x="220980" y="290576"/>
                </a:moveTo>
                <a:lnTo>
                  <a:pt x="212090" y="281559"/>
                </a:lnTo>
                <a:lnTo>
                  <a:pt x="184912" y="308229"/>
                </a:lnTo>
                <a:lnTo>
                  <a:pt x="193802" y="317246"/>
                </a:lnTo>
                <a:lnTo>
                  <a:pt x="220980" y="290576"/>
                </a:lnTo>
                <a:close/>
              </a:path>
              <a:path w="514350" h="1364614">
                <a:moveTo>
                  <a:pt x="257175" y="254889"/>
                </a:moveTo>
                <a:lnTo>
                  <a:pt x="248285" y="245872"/>
                </a:lnTo>
                <a:lnTo>
                  <a:pt x="221107" y="272669"/>
                </a:lnTo>
                <a:lnTo>
                  <a:pt x="229997" y="281686"/>
                </a:lnTo>
                <a:lnTo>
                  <a:pt x="257175" y="254889"/>
                </a:lnTo>
                <a:close/>
              </a:path>
              <a:path w="514350" h="1364614">
                <a:moveTo>
                  <a:pt x="293370" y="219329"/>
                </a:moveTo>
                <a:lnTo>
                  <a:pt x="284480" y="210312"/>
                </a:lnTo>
                <a:lnTo>
                  <a:pt x="257302" y="236982"/>
                </a:lnTo>
                <a:lnTo>
                  <a:pt x="266192" y="245999"/>
                </a:lnTo>
                <a:lnTo>
                  <a:pt x="293370" y="219329"/>
                </a:lnTo>
                <a:close/>
              </a:path>
              <a:path w="514350" h="1364614">
                <a:moveTo>
                  <a:pt x="329565" y="183642"/>
                </a:moveTo>
                <a:lnTo>
                  <a:pt x="320675" y="174625"/>
                </a:lnTo>
                <a:lnTo>
                  <a:pt x="293497" y="201295"/>
                </a:lnTo>
                <a:lnTo>
                  <a:pt x="302387" y="210439"/>
                </a:lnTo>
                <a:lnTo>
                  <a:pt x="329565" y="183642"/>
                </a:lnTo>
                <a:close/>
              </a:path>
              <a:path w="514350" h="1364614">
                <a:moveTo>
                  <a:pt x="365760" y="148082"/>
                </a:moveTo>
                <a:lnTo>
                  <a:pt x="356870" y="138938"/>
                </a:lnTo>
                <a:lnTo>
                  <a:pt x="329692" y="165735"/>
                </a:lnTo>
                <a:lnTo>
                  <a:pt x="338709" y="174752"/>
                </a:lnTo>
                <a:lnTo>
                  <a:pt x="365760" y="148082"/>
                </a:lnTo>
                <a:close/>
              </a:path>
              <a:path w="514350" h="1364614">
                <a:moveTo>
                  <a:pt x="401955" y="112395"/>
                </a:moveTo>
                <a:lnTo>
                  <a:pt x="393065" y="103378"/>
                </a:lnTo>
                <a:lnTo>
                  <a:pt x="365887" y="130048"/>
                </a:lnTo>
                <a:lnTo>
                  <a:pt x="374904" y="139065"/>
                </a:lnTo>
                <a:lnTo>
                  <a:pt x="401955" y="112395"/>
                </a:lnTo>
                <a:close/>
              </a:path>
              <a:path w="514350" h="1364614">
                <a:moveTo>
                  <a:pt x="438150" y="76708"/>
                </a:moveTo>
                <a:lnTo>
                  <a:pt x="429260" y="67691"/>
                </a:lnTo>
                <a:lnTo>
                  <a:pt x="402209" y="94488"/>
                </a:lnTo>
                <a:lnTo>
                  <a:pt x="411099" y="103505"/>
                </a:lnTo>
                <a:lnTo>
                  <a:pt x="438150" y="76708"/>
                </a:lnTo>
                <a:close/>
              </a:path>
              <a:path w="514350" h="1364614">
                <a:moveTo>
                  <a:pt x="506730" y="508"/>
                </a:moveTo>
                <a:lnTo>
                  <a:pt x="452755" y="0"/>
                </a:lnTo>
                <a:lnTo>
                  <a:pt x="452424" y="44970"/>
                </a:lnTo>
                <a:lnTo>
                  <a:pt x="438404" y="58801"/>
                </a:lnTo>
                <a:lnTo>
                  <a:pt x="447294" y="67818"/>
                </a:lnTo>
                <a:lnTo>
                  <a:pt x="461441" y="53936"/>
                </a:lnTo>
                <a:lnTo>
                  <a:pt x="506222" y="54356"/>
                </a:lnTo>
                <a:lnTo>
                  <a:pt x="506425" y="32258"/>
                </a:lnTo>
                <a:lnTo>
                  <a:pt x="506514" y="22606"/>
                </a:lnTo>
                <a:lnTo>
                  <a:pt x="506730" y="508"/>
                </a:lnTo>
                <a:close/>
              </a:path>
              <a:path w="514350" h="1364614">
                <a:moveTo>
                  <a:pt x="514223" y="474345"/>
                </a:moveTo>
                <a:lnTo>
                  <a:pt x="507682" y="454025"/>
                </a:lnTo>
                <a:lnTo>
                  <a:pt x="497713" y="423037"/>
                </a:lnTo>
                <a:lnTo>
                  <a:pt x="446405" y="439547"/>
                </a:lnTo>
                <a:lnTo>
                  <a:pt x="460260" y="482307"/>
                </a:lnTo>
                <a:lnTo>
                  <a:pt x="42595" y="1299476"/>
                </a:lnTo>
                <a:lnTo>
                  <a:pt x="0" y="1313180"/>
                </a:lnTo>
                <a:lnTo>
                  <a:pt x="16510" y="1364488"/>
                </a:lnTo>
                <a:lnTo>
                  <a:pt x="67818" y="1347851"/>
                </a:lnTo>
                <a:lnTo>
                  <a:pt x="63144" y="1333373"/>
                </a:lnTo>
                <a:lnTo>
                  <a:pt x="54038" y="1305166"/>
                </a:lnTo>
                <a:lnTo>
                  <a:pt x="58369" y="1296670"/>
                </a:lnTo>
                <a:lnTo>
                  <a:pt x="470192" y="490855"/>
                </a:lnTo>
                <a:lnTo>
                  <a:pt x="471601" y="488099"/>
                </a:lnTo>
                <a:lnTo>
                  <a:pt x="514223" y="474345"/>
                </a:lnTo>
                <a:close/>
              </a:path>
            </a:pathLst>
          </a:custGeom>
          <a:solidFill>
            <a:srgbClr val="000000"/>
          </a:solidFill>
        </p:spPr>
        <p:txBody>
          <a:bodyPr wrap="square" lIns="0" tIns="0" rIns="0" bIns="0" rtlCol="0"/>
          <a:lstStyle/>
          <a:p>
            <a:endParaRPr>
              <a:solidFill>
                <a:schemeClr val="bg1">
                  <a:lumMod val="50000"/>
                </a:schemeClr>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6939" y="609676"/>
            <a:ext cx="5144770" cy="567463"/>
          </a:xfrm>
          <a:prstGeom prst="rect">
            <a:avLst/>
          </a:prstGeom>
        </p:spPr>
        <p:txBody>
          <a:bodyPr vert="horz" wrap="square" lIns="0" tIns="13335" rIns="0" bIns="0" rtlCol="0">
            <a:spAutoFit/>
          </a:bodyPr>
          <a:lstStyle/>
          <a:p>
            <a:pPr marL="12700">
              <a:lnSpc>
                <a:spcPct val="100000"/>
              </a:lnSpc>
              <a:spcBef>
                <a:spcPts val="105"/>
              </a:spcBef>
            </a:pPr>
            <a:r>
              <a:rPr lang="en-US" sz="3600" spc="-50" dirty="0">
                <a:solidFill>
                  <a:srgbClr val="418AB3"/>
                </a:solidFill>
                <a:latin typeface="+mj-lt"/>
                <a:ea typeface="+mj-ea"/>
                <a:cs typeface="+mj-cs"/>
              </a:rPr>
              <a:t>Using On Premise Data</a:t>
            </a:r>
          </a:p>
        </p:txBody>
      </p:sp>
      <p:grpSp>
        <p:nvGrpSpPr>
          <p:cNvPr id="3" name="object 3"/>
          <p:cNvGrpSpPr/>
          <p:nvPr/>
        </p:nvGrpSpPr>
        <p:grpSpPr>
          <a:xfrm>
            <a:off x="924813" y="4657090"/>
            <a:ext cx="8076565" cy="942340"/>
            <a:chOff x="924813" y="4657090"/>
            <a:chExt cx="8076565" cy="942340"/>
          </a:xfrm>
        </p:grpSpPr>
        <p:sp>
          <p:nvSpPr>
            <p:cNvPr id="4" name="object 4"/>
            <p:cNvSpPr/>
            <p:nvPr/>
          </p:nvSpPr>
          <p:spPr>
            <a:xfrm>
              <a:off x="931163" y="4663440"/>
              <a:ext cx="8063865" cy="929640"/>
            </a:xfrm>
            <a:custGeom>
              <a:avLst/>
              <a:gdLst/>
              <a:ahLst/>
              <a:cxnLst/>
              <a:rect l="l" t="t" r="r" b="b"/>
              <a:pathLst>
                <a:path w="8063865" h="929639">
                  <a:moveTo>
                    <a:pt x="8063484" y="0"/>
                  </a:moveTo>
                  <a:lnTo>
                    <a:pt x="0" y="0"/>
                  </a:lnTo>
                  <a:lnTo>
                    <a:pt x="0" y="929640"/>
                  </a:lnTo>
                  <a:lnTo>
                    <a:pt x="8063484" y="929640"/>
                  </a:lnTo>
                  <a:lnTo>
                    <a:pt x="8063484" y="0"/>
                  </a:lnTo>
                  <a:close/>
                </a:path>
              </a:pathLst>
            </a:custGeom>
            <a:solidFill>
              <a:srgbClr val="4471C4"/>
            </a:solidFill>
          </p:spPr>
          <p:txBody>
            <a:bodyPr wrap="square" lIns="0" tIns="0" rIns="0" bIns="0" rtlCol="0"/>
            <a:lstStyle/>
            <a:p>
              <a:endParaRPr/>
            </a:p>
          </p:txBody>
        </p:sp>
        <p:sp>
          <p:nvSpPr>
            <p:cNvPr id="5" name="object 5"/>
            <p:cNvSpPr/>
            <p:nvPr/>
          </p:nvSpPr>
          <p:spPr>
            <a:xfrm>
              <a:off x="931163" y="4663440"/>
              <a:ext cx="8063865" cy="929640"/>
            </a:xfrm>
            <a:custGeom>
              <a:avLst/>
              <a:gdLst/>
              <a:ahLst/>
              <a:cxnLst/>
              <a:rect l="l" t="t" r="r" b="b"/>
              <a:pathLst>
                <a:path w="8063865" h="929639">
                  <a:moveTo>
                    <a:pt x="0" y="929640"/>
                  </a:moveTo>
                  <a:lnTo>
                    <a:pt x="8063484" y="929640"/>
                  </a:lnTo>
                  <a:lnTo>
                    <a:pt x="8063484" y="0"/>
                  </a:lnTo>
                  <a:lnTo>
                    <a:pt x="0" y="0"/>
                  </a:lnTo>
                  <a:lnTo>
                    <a:pt x="0" y="929640"/>
                  </a:lnTo>
                  <a:close/>
                </a:path>
              </a:pathLst>
            </a:custGeom>
            <a:ln w="12192">
              <a:solidFill>
                <a:srgbClr val="2E528F"/>
              </a:solidFill>
            </a:ln>
          </p:spPr>
          <p:txBody>
            <a:bodyPr wrap="square" lIns="0" tIns="0" rIns="0" bIns="0" rtlCol="0"/>
            <a:lstStyle/>
            <a:p>
              <a:endParaRPr/>
            </a:p>
          </p:txBody>
        </p:sp>
        <p:sp>
          <p:nvSpPr>
            <p:cNvPr id="6" name="object 6"/>
            <p:cNvSpPr/>
            <p:nvPr/>
          </p:nvSpPr>
          <p:spPr>
            <a:xfrm>
              <a:off x="5125973" y="4860798"/>
              <a:ext cx="3754120" cy="643255"/>
            </a:xfrm>
            <a:custGeom>
              <a:avLst/>
              <a:gdLst/>
              <a:ahLst/>
              <a:cxnLst/>
              <a:rect l="l" t="t" r="r" b="b"/>
              <a:pathLst>
                <a:path w="3754120" h="643254">
                  <a:moveTo>
                    <a:pt x="0" y="277368"/>
                  </a:moveTo>
                  <a:lnTo>
                    <a:pt x="1860803" y="277368"/>
                  </a:lnTo>
                  <a:lnTo>
                    <a:pt x="1860803" y="0"/>
                  </a:lnTo>
                  <a:lnTo>
                    <a:pt x="0" y="0"/>
                  </a:lnTo>
                  <a:lnTo>
                    <a:pt x="0" y="277368"/>
                  </a:lnTo>
                  <a:close/>
                </a:path>
                <a:path w="3754120" h="643254">
                  <a:moveTo>
                    <a:pt x="1991868" y="280415"/>
                  </a:moveTo>
                  <a:lnTo>
                    <a:pt x="3753612" y="280415"/>
                  </a:lnTo>
                  <a:lnTo>
                    <a:pt x="3753612" y="4571"/>
                  </a:lnTo>
                  <a:lnTo>
                    <a:pt x="1991868" y="4571"/>
                  </a:lnTo>
                  <a:lnTo>
                    <a:pt x="1991868" y="280415"/>
                  </a:lnTo>
                  <a:close/>
                </a:path>
                <a:path w="3754120" h="643254">
                  <a:moveTo>
                    <a:pt x="12191" y="643127"/>
                  </a:moveTo>
                  <a:lnTo>
                    <a:pt x="1860803" y="643127"/>
                  </a:lnTo>
                  <a:lnTo>
                    <a:pt x="1860803" y="367283"/>
                  </a:lnTo>
                  <a:lnTo>
                    <a:pt x="12191" y="367283"/>
                  </a:lnTo>
                  <a:lnTo>
                    <a:pt x="12191" y="643127"/>
                  </a:lnTo>
                  <a:close/>
                </a:path>
              </a:pathLst>
            </a:custGeom>
            <a:ln w="28956">
              <a:solidFill>
                <a:srgbClr val="FFFFFF"/>
              </a:solidFill>
            </a:ln>
          </p:spPr>
          <p:txBody>
            <a:bodyPr wrap="square" lIns="0" tIns="0" rIns="0" bIns="0" rtlCol="0"/>
            <a:lstStyle/>
            <a:p>
              <a:endParaRPr/>
            </a:p>
          </p:txBody>
        </p:sp>
      </p:grpSp>
      <p:sp>
        <p:nvSpPr>
          <p:cNvPr id="7" name="object 7"/>
          <p:cNvSpPr txBox="1"/>
          <p:nvPr/>
        </p:nvSpPr>
        <p:spPr>
          <a:xfrm>
            <a:off x="5259070" y="4741671"/>
            <a:ext cx="1621155" cy="759460"/>
          </a:xfrm>
          <a:prstGeom prst="rect">
            <a:avLst/>
          </a:prstGeom>
        </p:spPr>
        <p:txBody>
          <a:bodyPr vert="horz" wrap="square" lIns="0" tIns="12065" rIns="0" bIns="0" rtlCol="0">
            <a:spAutoFit/>
          </a:bodyPr>
          <a:lstStyle/>
          <a:p>
            <a:pPr marR="5080" indent="302260">
              <a:lnSpc>
                <a:spcPct val="133800"/>
              </a:lnSpc>
              <a:spcBef>
                <a:spcPts val="95"/>
              </a:spcBef>
            </a:pPr>
            <a:r>
              <a:rPr sz="1800" spc="-5" dirty="0">
                <a:solidFill>
                  <a:srgbClr val="FFFFFF"/>
                </a:solidFill>
                <a:latin typeface="Carlito"/>
                <a:cs typeface="Carlito"/>
              </a:rPr>
              <a:t>Logic </a:t>
            </a:r>
            <a:r>
              <a:rPr sz="1800" dirty="0">
                <a:solidFill>
                  <a:srgbClr val="FFFFFF"/>
                </a:solidFill>
                <a:latin typeface="Carlito"/>
                <a:cs typeface="Carlito"/>
              </a:rPr>
              <a:t>Apps  Management</a:t>
            </a:r>
            <a:r>
              <a:rPr sz="1800" spc="-110" dirty="0">
                <a:solidFill>
                  <a:srgbClr val="FFFFFF"/>
                </a:solidFill>
                <a:latin typeface="Carlito"/>
                <a:cs typeface="Carlito"/>
              </a:rPr>
              <a:t> </a:t>
            </a:r>
            <a:r>
              <a:rPr sz="1800" dirty="0">
                <a:solidFill>
                  <a:srgbClr val="FFFFFF"/>
                </a:solidFill>
                <a:latin typeface="Carlito"/>
                <a:cs typeface="Carlito"/>
              </a:rPr>
              <a:t>API</a:t>
            </a:r>
            <a:endParaRPr sz="1800">
              <a:latin typeface="Carlito"/>
              <a:cs typeface="Carlito"/>
            </a:endParaRPr>
          </a:p>
        </p:txBody>
      </p:sp>
      <p:sp>
        <p:nvSpPr>
          <p:cNvPr id="8" name="object 8"/>
          <p:cNvSpPr/>
          <p:nvPr/>
        </p:nvSpPr>
        <p:spPr>
          <a:xfrm>
            <a:off x="7117842" y="5218938"/>
            <a:ext cx="1762125" cy="276225"/>
          </a:xfrm>
          <a:custGeom>
            <a:avLst/>
            <a:gdLst/>
            <a:ahLst/>
            <a:cxnLst/>
            <a:rect l="l" t="t" r="r" b="b"/>
            <a:pathLst>
              <a:path w="1762125" h="276225">
                <a:moveTo>
                  <a:pt x="0" y="275844"/>
                </a:moveTo>
                <a:lnTo>
                  <a:pt x="1761744" y="275844"/>
                </a:lnTo>
                <a:lnTo>
                  <a:pt x="1761744" y="0"/>
                </a:lnTo>
                <a:lnTo>
                  <a:pt x="0" y="0"/>
                </a:lnTo>
                <a:lnTo>
                  <a:pt x="0" y="275844"/>
                </a:lnTo>
                <a:close/>
              </a:path>
            </a:pathLst>
          </a:custGeom>
          <a:ln w="28956">
            <a:solidFill>
              <a:srgbClr val="FFFFFF"/>
            </a:solidFill>
          </a:ln>
        </p:spPr>
        <p:txBody>
          <a:bodyPr wrap="square" lIns="0" tIns="0" rIns="0" bIns="0" rtlCol="0"/>
          <a:lstStyle/>
          <a:p>
            <a:endParaRPr/>
          </a:p>
        </p:txBody>
      </p:sp>
      <p:sp>
        <p:nvSpPr>
          <p:cNvPr id="9" name="object 9"/>
          <p:cNvSpPr txBox="1"/>
          <p:nvPr/>
        </p:nvSpPr>
        <p:spPr>
          <a:xfrm>
            <a:off x="7548626" y="4759197"/>
            <a:ext cx="912494" cy="732790"/>
          </a:xfrm>
          <a:prstGeom prst="rect">
            <a:avLst/>
          </a:prstGeom>
        </p:spPr>
        <p:txBody>
          <a:bodyPr vert="horz" wrap="square" lIns="0" tIns="12700" rIns="0" bIns="0" rtlCol="0">
            <a:spAutoFit/>
          </a:bodyPr>
          <a:lstStyle/>
          <a:p>
            <a:pPr marL="97155" marR="5080" indent="-97790">
              <a:lnSpc>
                <a:spcPct val="128899"/>
              </a:lnSpc>
              <a:spcBef>
                <a:spcPts val="100"/>
              </a:spcBef>
            </a:pPr>
            <a:r>
              <a:rPr sz="1800" spc="-5" dirty="0">
                <a:solidFill>
                  <a:srgbClr val="FFFFFF"/>
                </a:solidFill>
                <a:latin typeface="Carlito"/>
                <a:cs typeface="Carlito"/>
              </a:rPr>
              <a:t>Fu</a:t>
            </a:r>
            <a:r>
              <a:rPr sz="1800" dirty="0">
                <a:solidFill>
                  <a:srgbClr val="FFFFFF"/>
                </a:solidFill>
                <a:latin typeface="Carlito"/>
                <a:cs typeface="Carlito"/>
              </a:rPr>
              <a:t>n</a:t>
            </a:r>
            <a:r>
              <a:rPr sz="1800" spc="-10" dirty="0">
                <a:solidFill>
                  <a:srgbClr val="FFFFFF"/>
                </a:solidFill>
                <a:latin typeface="Carlito"/>
                <a:cs typeface="Carlito"/>
              </a:rPr>
              <a:t>c</a:t>
            </a:r>
            <a:r>
              <a:rPr sz="1800" dirty="0">
                <a:solidFill>
                  <a:srgbClr val="FFFFFF"/>
                </a:solidFill>
                <a:latin typeface="Carlito"/>
                <a:cs typeface="Carlito"/>
              </a:rPr>
              <a:t>t</a:t>
            </a:r>
            <a:r>
              <a:rPr sz="1800" spc="-10" dirty="0">
                <a:solidFill>
                  <a:srgbClr val="FFFFFF"/>
                </a:solidFill>
                <a:latin typeface="Carlito"/>
                <a:cs typeface="Carlito"/>
              </a:rPr>
              <a:t>i</a:t>
            </a:r>
            <a:r>
              <a:rPr sz="1800" spc="-5" dirty="0">
                <a:solidFill>
                  <a:srgbClr val="FFFFFF"/>
                </a:solidFill>
                <a:latin typeface="Carlito"/>
                <a:cs typeface="Carlito"/>
              </a:rPr>
              <a:t>ons  </a:t>
            </a:r>
            <a:r>
              <a:rPr sz="1800" spc="-15" dirty="0">
                <a:solidFill>
                  <a:srgbClr val="FFFFFF"/>
                </a:solidFill>
                <a:latin typeface="Carlito"/>
                <a:cs typeface="Carlito"/>
              </a:rPr>
              <a:t>Storage</a:t>
            </a:r>
            <a:endParaRPr sz="1800">
              <a:latin typeface="Carlito"/>
              <a:cs typeface="Carlito"/>
            </a:endParaRPr>
          </a:p>
        </p:txBody>
      </p:sp>
      <p:grpSp>
        <p:nvGrpSpPr>
          <p:cNvPr id="10" name="object 10"/>
          <p:cNvGrpSpPr/>
          <p:nvPr/>
        </p:nvGrpSpPr>
        <p:grpSpPr>
          <a:xfrm>
            <a:off x="2403094" y="1749298"/>
            <a:ext cx="1490980" cy="2921000"/>
            <a:chOff x="2403094" y="1749298"/>
            <a:chExt cx="1490980" cy="2921000"/>
          </a:xfrm>
        </p:grpSpPr>
        <p:sp>
          <p:nvSpPr>
            <p:cNvPr id="11" name="object 11"/>
            <p:cNvSpPr/>
            <p:nvPr/>
          </p:nvSpPr>
          <p:spPr>
            <a:xfrm>
              <a:off x="2409444" y="1755648"/>
              <a:ext cx="1478280" cy="2908300"/>
            </a:xfrm>
            <a:custGeom>
              <a:avLst/>
              <a:gdLst/>
              <a:ahLst/>
              <a:cxnLst/>
              <a:rect l="l" t="t" r="r" b="b"/>
              <a:pathLst>
                <a:path w="1478279" h="2908300">
                  <a:moveTo>
                    <a:pt x="1478280" y="0"/>
                  </a:moveTo>
                  <a:lnTo>
                    <a:pt x="0" y="0"/>
                  </a:lnTo>
                  <a:lnTo>
                    <a:pt x="0" y="2907791"/>
                  </a:lnTo>
                  <a:lnTo>
                    <a:pt x="1478280" y="2907791"/>
                  </a:lnTo>
                  <a:lnTo>
                    <a:pt x="1478280" y="0"/>
                  </a:lnTo>
                  <a:close/>
                </a:path>
              </a:pathLst>
            </a:custGeom>
            <a:solidFill>
              <a:srgbClr val="6FAC46"/>
            </a:solidFill>
          </p:spPr>
          <p:txBody>
            <a:bodyPr wrap="square" lIns="0" tIns="0" rIns="0" bIns="0" rtlCol="0"/>
            <a:lstStyle/>
            <a:p>
              <a:endParaRPr/>
            </a:p>
          </p:txBody>
        </p:sp>
        <p:sp>
          <p:nvSpPr>
            <p:cNvPr id="12" name="object 12"/>
            <p:cNvSpPr/>
            <p:nvPr/>
          </p:nvSpPr>
          <p:spPr>
            <a:xfrm>
              <a:off x="2409444" y="1755648"/>
              <a:ext cx="1478280" cy="2908300"/>
            </a:xfrm>
            <a:custGeom>
              <a:avLst/>
              <a:gdLst/>
              <a:ahLst/>
              <a:cxnLst/>
              <a:rect l="l" t="t" r="r" b="b"/>
              <a:pathLst>
                <a:path w="1478279" h="2908300">
                  <a:moveTo>
                    <a:pt x="0" y="2907791"/>
                  </a:moveTo>
                  <a:lnTo>
                    <a:pt x="1478280" y="2907791"/>
                  </a:lnTo>
                  <a:lnTo>
                    <a:pt x="1478280" y="0"/>
                  </a:lnTo>
                  <a:lnTo>
                    <a:pt x="0" y="0"/>
                  </a:lnTo>
                  <a:lnTo>
                    <a:pt x="0" y="2907791"/>
                  </a:lnTo>
                  <a:close/>
                </a:path>
              </a:pathLst>
            </a:custGeom>
            <a:ln w="12192">
              <a:solidFill>
                <a:srgbClr val="507D31"/>
              </a:solidFill>
            </a:ln>
          </p:spPr>
          <p:txBody>
            <a:bodyPr wrap="square" lIns="0" tIns="0" rIns="0" bIns="0" rtlCol="0"/>
            <a:lstStyle/>
            <a:p>
              <a:endParaRPr/>
            </a:p>
          </p:txBody>
        </p:sp>
      </p:grpSp>
      <p:sp>
        <p:nvSpPr>
          <p:cNvPr id="13" name="object 13"/>
          <p:cNvSpPr txBox="1"/>
          <p:nvPr/>
        </p:nvSpPr>
        <p:spPr>
          <a:xfrm>
            <a:off x="2552064" y="1773758"/>
            <a:ext cx="1205865" cy="848994"/>
          </a:xfrm>
          <a:prstGeom prst="rect">
            <a:avLst/>
          </a:prstGeom>
        </p:spPr>
        <p:txBody>
          <a:bodyPr vert="horz" wrap="square" lIns="0" tIns="12700" rIns="0" bIns="0" rtlCol="0">
            <a:spAutoFit/>
          </a:bodyPr>
          <a:lstStyle/>
          <a:p>
            <a:pPr marR="5080" indent="-1270" algn="ctr">
              <a:lnSpc>
                <a:spcPct val="100000"/>
              </a:lnSpc>
              <a:spcBef>
                <a:spcPts val="100"/>
              </a:spcBef>
            </a:pPr>
            <a:r>
              <a:rPr sz="1800" spc="-10" dirty="0">
                <a:solidFill>
                  <a:srgbClr val="FFFFFF"/>
                </a:solidFill>
                <a:latin typeface="Carlito"/>
                <a:cs typeface="Carlito"/>
              </a:rPr>
              <a:t>PowerApps  Default  </a:t>
            </a:r>
            <a:r>
              <a:rPr sz="1800" spc="-5" dirty="0">
                <a:solidFill>
                  <a:srgbClr val="FFFFFF"/>
                </a:solidFill>
                <a:latin typeface="Carlito"/>
                <a:cs typeface="Carlito"/>
              </a:rPr>
              <a:t>E</a:t>
            </a:r>
            <a:r>
              <a:rPr sz="1800" spc="-25" dirty="0">
                <a:solidFill>
                  <a:srgbClr val="FFFFFF"/>
                </a:solidFill>
                <a:latin typeface="Carlito"/>
                <a:cs typeface="Carlito"/>
              </a:rPr>
              <a:t>n</a:t>
            </a:r>
            <a:r>
              <a:rPr sz="1800" dirty="0">
                <a:solidFill>
                  <a:srgbClr val="FFFFFF"/>
                </a:solidFill>
                <a:latin typeface="Carlito"/>
                <a:cs typeface="Carlito"/>
              </a:rPr>
              <a:t>vi</a:t>
            </a:r>
            <a:r>
              <a:rPr sz="1800" spc="-35" dirty="0">
                <a:solidFill>
                  <a:srgbClr val="FFFFFF"/>
                </a:solidFill>
                <a:latin typeface="Carlito"/>
                <a:cs typeface="Carlito"/>
              </a:rPr>
              <a:t>r</a:t>
            </a:r>
            <a:r>
              <a:rPr sz="1800" spc="-5" dirty="0">
                <a:solidFill>
                  <a:srgbClr val="FFFFFF"/>
                </a:solidFill>
                <a:latin typeface="Carlito"/>
                <a:cs typeface="Carlito"/>
              </a:rPr>
              <a:t>onm</a:t>
            </a:r>
            <a:r>
              <a:rPr sz="1800" dirty="0">
                <a:solidFill>
                  <a:srgbClr val="FFFFFF"/>
                </a:solidFill>
                <a:latin typeface="Carlito"/>
                <a:cs typeface="Carlito"/>
              </a:rPr>
              <a:t>e</a:t>
            </a:r>
            <a:r>
              <a:rPr sz="1800" spc="-10" dirty="0">
                <a:solidFill>
                  <a:srgbClr val="FFFFFF"/>
                </a:solidFill>
                <a:latin typeface="Carlito"/>
                <a:cs typeface="Carlito"/>
              </a:rPr>
              <a:t>n</a:t>
            </a:r>
            <a:r>
              <a:rPr sz="1800" dirty="0">
                <a:solidFill>
                  <a:srgbClr val="FFFFFF"/>
                </a:solidFill>
                <a:latin typeface="Carlito"/>
                <a:cs typeface="Carlito"/>
              </a:rPr>
              <a:t>t</a:t>
            </a:r>
            <a:endParaRPr sz="1800">
              <a:latin typeface="Carlito"/>
              <a:cs typeface="Carlito"/>
            </a:endParaRPr>
          </a:p>
        </p:txBody>
      </p:sp>
      <p:grpSp>
        <p:nvGrpSpPr>
          <p:cNvPr id="14" name="object 14"/>
          <p:cNvGrpSpPr/>
          <p:nvPr/>
        </p:nvGrpSpPr>
        <p:grpSpPr>
          <a:xfrm>
            <a:off x="924813" y="1749298"/>
            <a:ext cx="1490980" cy="2921000"/>
            <a:chOff x="924813" y="1749298"/>
            <a:chExt cx="1490980" cy="2921000"/>
          </a:xfrm>
        </p:grpSpPr>
        <p:sp>
          <p:nvSpPr>
            <p:cNvPr id="15" name="object 15"/>
            <p:cNvSpPr/>
            <p:nvPr/>
          </p:nvSpPr>
          <p:spPr>
            <a:xfrm>
              <a:off x="931163" y="1755648"/>
              <a:ext cx="1478280" cy="2908300"/>
            </a:xfrm>
            <a:custGeom>
              <a:avLst/>
              <a:gdLst/>
              <a:ahLst/>
              <a:cxnLst/>
              <a:rect l="l" t="t" r="r" b="b"/>
              <a:pathLst>
                <a:path w="1478280" h="2908300">
                  <a:moveTo>
                    <a:pt x="1478280" y="0"/>
                  </a:moveTo>
                  <a:lnTo>
                    <a:pt x="0" y="0"/>
                  </a:lnTo>
                  <a:lnTo>
                    <a:pt x="0" y="2907791"/>
                  </a:lnTo>
                  <a:lnTo>
                    <a:pt x="1478280" y="2907791"/>
                  </a:lnTo>
                  <a:lnTo>
                    <a:pt x="1478280" y="0"/>
                  </a:lnTo>
                  <a:close/>
                </a:path>
              </a:pathLst>
            </a:custGeom>
            <a:solidFill>
              <a:srgbClr val="C55A11"/>
            </a:solidFill>
          </p:spPr>
          <p:txBody>
            <a:bodyPr wrap="square" lIns="0" tIns="0" rIns="0" bIns="0" rtlCol="0"/>
            <a:lstStyle/>
            <a:p>
              <a:endParaRPr/>
            </a:p>
          </p:txBody>
        </p:sp>
        <p:sp>
          <p:nvSpPr>
            <p:cNvPr id="16" name="object 16"/>
            <p:cNvSpPr/>
            <p:nvPr/>
          </p:nvSpPr>
          <p:spPr>
            <a:xfrm>
              <a:off x="931163" y="1755648"/>
              <a:ext cx="1478280" cy="2908300"/>
            </a:xfrm>
            <a:custGeom>
              <a:avLst/>
              <a:gdLst/>
              <a:ahLst/>
              <a:cxnLst/>
              <a:rect l="l" t="t" r="r" b="b"/>
              <a:pathLst>
                <a:path w="1478280" h="2908300">
                  <a:moveTo>
                    <a:pt x="0" y="2907791"/>
                  </a:moveTo>
                  <a:lnTo>
                    <a:pt x="1478280" y="2907791"/>
                  </a:lnTo>
                  <a:lnTo>
                    <a:pt x="1478280" y="0"/>
                  </a:lnTo>
                  <a:lnTo>
                    <a:pt x="0" y="0"/>
                  </a:lnTo>
                  <a:lnTo>
                    <a:pt x="0" y="2907791"/>
                  </a:lnTo>
                  <a:close/>
                </a:path>
              </a:pathLst>
            </a:custGeom>
            <a:ln w="12192">
              <a:solidFill>
                <a:srgbClr val="507D31"/>
              </a:solidFill>
            </a:ln>
          </p:spPr>
          <p:txBody>
            <a:bodyPr wrap="square" lIns="0" tIns="0" rIns="0" bIns="0" rtlCol="0"/>
            <a:lstStyle/>
            <a:p>
              <a:endParaRPr/>
            </a:p>
          </p:txBody>
        </p:sp>
      </p:grpSp>
      <p:sp>
        <p:nvSpPr>
          <p:cNvPr id="17" name="object 17"/>
          <p:cNvSpPr txBox="1"/>
          <p:nvPr/>
        </p:nvSpPr>
        <p:spPr>
          <a:xfrm>
            <a:off x="1194206" y="1773758"/>
            <a:ext cx="963930" cy="574675"/>
          </a:xfrm>
          <a:prstGeom prst="rect">
            <a:avLst/>
          </a:prstGeom>
        </p:spPr>
        <p:txBody>
          <a:bodyPr vert="horz" wrap="square" lIns="0" tIns="12700" rIns="0" bIns="0" rtlCol="0">
            <a:spAutoFit/>
          </a:bodyPr>
          <a:lstStyle/>
          <a:p>
            <a:pPr marR="5080" algn="ctr">
              <a:lnSpc>
                <a:spcPct val="100000"/>
              </a:lnSpc>
              <a:spcBef>
                <a:spcPts val="100"/>
              </a:spcBef>
            </a:pPr>
            <a:r>
              <a:rPr sz="1800" spc="-10" dirty="0">
                <a:solidFill>
                  <a:srgbClr val="FFFFFF"/>
                </a:solidFill>
                <a:latin typeface="Carlito"/>
                <a:cs typeface="Carlito"/>
              </a:rPr>
              <a:t>Office</a:t>
            </a:r>
            <a:r>
              <a:rPr sz="1800" spc="-75" dirty="0">
                <a:solidFill>
                  <a:srgbClr val="FFFFFF"/>
                </a:solidFill>
                <a:latin typeface="Carlito"/>
                <a:cs typeface="Carlito"/>
              </a:rPr>
              <a:t> </a:t>
            </a:r>
            <a:r>
              <a:rPr sz="1800" dirty="0">
                <a:solidFill>
                  <a:srgbClr val="FFFFFF"/>
                </a:solidFill>
                <a:latin typeface="Carlito"/>
                <a:cs typeface="Carlito"/>
              </a:rPr>
              <a:t>365</a:t>
            </a:r>
            <a:endParaRPr sz="1800">
              <a:latin typeface="Carlito"/>
              <a:cs typeface="Carlito"/>
            </a:endParaRPr>
          </a:p>
          <a:p>
            <a:pPr marR="4445" algn="ctr">
              <a:lnSpc>
                <a:spcPct val="100000"/>
              </a:lnSpc>
              <a:spcBef>
                <a:spcPts val="5"/>
              </a:spcBef>
            </a:pPr>
            <a:r>
              <a:rPr sz="1800" spc="-30" dirty="0">
                <a:solidFill>
                  <a:srgbClr val="FFFFFF"/>
                </a:solidFill>
                <a:latin typeface="Carlito"/>
                <a:cs typeface="Carlito"/>
              </a:rPr>
              <a:t>Tenant</a:t>
            </a:r>
            <a:endParaRPr sz="1800">
              <a:latin typeface="Carlito"/>
              <a:cs typeface="Carlito"/>
            </a:endParaRPr>
          </a:p>
        </p:txBody>
      </p:sp>
      <p:sp>
        <p:nvSpPr>
          <p:cNvPr id="18" name="object 18"/>
          <p:cNvSpPr/>
          <p:nvPr/>
        </p:nvSpPr>
        <p:spPr>
          <a:xfrm>
            <a:off x="2607564" y="2827020"/>
            <a:ext cx="1015365" cy="332740"/>
          </a:xfrm>
          <a:custGeom>
            <a:avLst/>
            <a:gdLst/>
            <a:ahLst/>
            <a:cxnLst/>
            <a:rect l="l" t="t" r="r" b="b"/>
            <a:pathLst>
              <a:path w="1015364" h="332739">
                <a:moveTo>
                  <a:pt x="1014984" y="0"/>
                </a:moveTo>
                <a:lnTo>
                  <a:pt x="0" y="0"/>
                </a:lnTo>
                <a:lnTo>
                  <a:pt x="0" y="332232"/>
                </a:lnTo>
                <a:lnTo>
                  <a:pt x="1014984" y="332232"/>
                </a:lnTo>
                <a:lnTo>
                  <a:pt x="1014984" y="0"/>
                </a:lnTo>
                <a:close/>
              </a:path>
            </a:pathLst>
          </a:custGeom>
          <a:solidFill>
            <a:srgbClr val="C5DFB4">
              <a:alpha val="79998"/>
            </a:srgbClr>
          </a:solidFill>
        </p:spPr>
        <p:txBody>
          <a:bodyPr wrap="square" lIns="0" tIns="0" rIns="0" bIns="0" rtlCol="0"/>
          <a:lstStyle/>
          <a:p>
            <a:endParaRPr>
              <a:solidFill>
                <a:schemeClr val="bg1">
                  <a:lumMod val="50000"/>
                </a:schemeClr>
              </a:solidFill>
            </a:endParaRPr>
          </a:p>
        </p:txBody>
      </p:sp>
      <p:sp>
        <p:nvSpPr>
          <p:cNvPr id="19" name="object 19"/>
          <p:cNvSpPr txBox="1"/>
          <p:nvPr/>
        </p:nvSpPr>
        <p:spPr>
          <a:xfrm>
            <a:off x="2607564" y="2827020"/>
            <a:ext cx="1015365" cy="264175"/>
          </a:xfrm>
          <a:prstGeom prst="rect">
            <a:avLst/>
          </a:prstGeom>
          <a:ln w="12192">
            <a:solidFill>
              <a:srgbClr val="507D31"/>
            </a:solidFill>
          </a:ln>
        </p:spPr>
        <p:txBody>
          <a:bodyPr vert="horz" wrap="square" lIns="0" tIns="48260" rIns="0" bIns="0" rtlCol="0">
            <a:spAutoFit/>
          </a:bodyPr>
          <a:lstStyle/>
          <a:p>
            <a:pPr marL="98425">
              <a:lnSpc>
                <a:spcPct val="100000"/>
              </a:lnSpc>
              <a:spcBef>
                <a:spcPts val="380"/>
              </a:spcBef>
            </a:pPr>
            <a:r>
              <a:rPr sz="1400" spc="-10" dirty="0">
                <a:solidFill>
                  <a:schemeClr val="bg1">
                    <a:lumMod val="50000"/>
                  </a:schemeClr>
                </a:solidFill>
                <a:latin typeface="Carlito"/>
                <a:cs typeface="Carlito"/>
              </a:rPr>
              <a:t>PowerApps</a:t>
            </a:r>
            <a:endParaRPr sz="1400">
              <a:solidFill>
                <a:schemeClr val="bg1">
                  <a:lumMod val="50000"/>
                </a:schemeClr>
              </a:solidFill>
              <a:latin typeface="Carlito"/>
              <a:cs typeface="Carlito"/>
            </a:endParaRPr>
          </a:p>
        </p:txBody>
      </p:sp>
      <p:grpSp>
        <p:nvGrpSpPr>
          <p:cNvPr id="20" name="object 20"/>
          <p:cNvGrpSpPr/>
          <p:nvPr/>
        </p:nvGrpSpPr>
        <p:grpSpPr>
          <a:xfrm>
            <a:off x="2601214" y="3250438"/>
            <a:ext cx="1028065" cy="345440"/>
            <a:chOff x="2601214" y="3250438"/>
            <a:chExt cx="1028065" cy="345440"/>
          </a:xfrm>
        </p:grpSpPr>
        <p:sp>
          <p:nvSpPr>
            <p:cNvPr id="21" name="object 21"/>
            <p:cNvSpPr/>
            <p:nvPr/>
          </p:nvSpPr>
          <p:spPr>
            <a:xfrm>
              <a:off x="2607564" y="3256788"/>
              <a:ext cx="1015365" cy="332740"/>
            </a:xfrm>
            <a:custGeom>
              <a:avLst/>
              <a:gdLst/>
              <a:ahLst/>
              <a:cxnLst/>
              <a:rect l="l" t="t" r="r" b="b"/>
              <a:pathLst>
                <a:path w="1015364" h="332739">
                  <a:moveTo>
                    <a:pt x="1014984" y="0"/>
                  </a:moveTo>
                  <a:lnTo>
                    <a:pt x="0" y="0"/>
                  </a:lnTo>
                  <a:lnTo>
                    <a:pt x="0" y="332232"/>
                  </a:lnTo>
                  <a:lnTo>
                    <a:pt x="1014984" y="332232"/>
                  </a:lnTo>
                  <a:lnTo>
                    <a:pt x="1014984" y="0"/>
                  </a:lnTo>
                  <a:close/>
                </a:path>
              </a:pathLst>
            </a:custGeom>
            <a:solidFill>
              <a:srgbClr val="C5DFB4">
                <a:alpha val="79998"/>
              </a:srgbClr>
            </a:solidFill>
          </p:spPr>
          <p:txBody>
            <a:bodyPr wrap="square" lIns="0" tIns="0" rIns="0" bIns="0" rtlCol="0"/>
            <a:lstStyle/>
            <a:p>
              <a:endParaRPr>
                <a:solidFill>
                  <a:schemeClr val="bg1">
                    <a:lumMod val="50000"/>
                  </a:schemeClr>
                </a:solidFill>
              </a:endParaRPr>
            </a:p>
          </p:txBody>
        </p:sp>
        <p:sp>
          <p:nvSpPr>
            <p:cNvPr id="22" name="object 22"/>
            <p:cNvSpPr/>
            <p:nvPr/>
          </p:nvSpPr>
          <p:spPr>
            <a:xfrm>
              <a:off x="2607564" y="3256788"/>
              <a:ext cx="1015365" cy="332740"/>
            </a:xfrm>
            <a:custGeom>
              <a:avLst/>
              <a:gdLst/>
              <a:ahLst/>
              <a:cxnLst/>
              <a:rect l="l" t="t" r="r" b="b"/>
              <a:pathLst>
                <a:path w="1015364" h="332739">
                  <a:moveTo>
                    <a:pt x="0" y="332232"/>
                  </a:moveTo>
                  <a:lnTo>
                    <a:pt x="1014984" y="332232"/>
                  </a:lnTo>
                  <a:lnTo>
                    <a:pt x="1014984" y="0"/>
                  </a:lnTo>
                  <a:lnTo>
                    <a:pt x="0" y="0"/>
                  </a:lnTo>
                  <a:lnTo>
                    <a:pt x="0" y="332232"/>
                  </a:lnTo>
                  <a:close/>
                </a:path>
              </a:pathLst>
            </a:custGeom>
            <a:ln w="12192">
              <a:solidFill>
                <a:srgbClr val="507D31"/>
              </a:solidFill>
            </a:ln>
          </p:spPr>
          <p:txBody>
            <a:bodyPr wrap="square" lIns="0" tIns="0" rIns="0" bIns="0" rtlCol="0"/>
            <a:lstStyle/>
            <a:p>
              <a:endParaRPr>
                <a:solidFill>
                  <a:schemeClr val="bg1">
                    <a:lumMod val="50000"/>
                  </a:schemeClr>
                </a:solidFill>
              </a:endParaRPr>
            </a:p>
          </p:txBody>
        </p:sp>
      </p:grpSp>
      <p:sp>
        <p:nvSpPr>
          <p:cNvPr id="23" name="object 23"/>
          <p:cNvSpPr txBox="1"/>
          <p:nvPr/>
        </p:nvSpPr>
        <p:spPr>
          <a:xfrm>
            <a:off x="2909061" y="3292220"/>
            <a:ext cx="427355" cy="228909"/>
          </a:xfrm>
          <a:prstGeom prst="rect">
            <a:avLst/>
          </a:prstGeom>
        </p:spPr>
        <p:txBody>
          <a:bodyPr vert="horz" wrap="square" lIns="0" tIns="13335" rIns="0" bIns="0" rtlCol="0">
            <a:spAutoFit/>
          </a:bodyPr>
          <a:lstStyle/>
          <a:p>
            <a:pPr>
              <a:lnSpc>
                <a:spcPct val="100000"/>
              </a:lnSpc>
              <a:spcBef>
                <a:spcPts val="105"/>
              </a:spcBef>
            </a:pPr>
            <a:r>
              <a:rPr sz="1400" spc="-5" dirty="0">
                <a:solidFill>
                  <a:schemeClr val="bg1">
                    <a:lumMod val="50000"/>
                  </a:schemeClr>
                </a:solidFill>
                <a:latin typeface="Carlito"/>
                <a:cs typeface="Carlito"/>
              </a:rPr>
              <a:t>F</a:t>
            </a:r>
            <a:r>
              <a:rPr sz="1400" dirty="0">
                <a:solidFill>
                  <a:schemeClr val="bg1">
                    <a:lumMod val="50000"/>
                  </a:schemeClr>
                </a:solidFill>
                <a:latin typeface="Carlito"/>
                <a:cs typeface="Carlito"/>
              </a:rPr>
              <a:t>l</a:t>
            </a:r>
            <a:r>
              <a:rPr sz="1400" spc="-5" dirty="0">
                <a:solidFill>
                  <a:schemeClr val="bg1">
                    <a:lumMod val="50000"/>
                  </a:schemeClr>
                </a:solidFill>
                <a:latin typeface="Carlito"/>
                <a:cs typeface="Carlito"/>
              </a:rPr>
              <a:t>ows</a:t>
            </a:r>
            <a:endParaRPr sz="1400">
              <a:solidFill>
                <a:schemeClr val="bg1">
                  <a:lumMod val="50000"/>
                </a:schemeClr>
              </a:solidFill>
              <a:latin typeface="Carlito"/>
              <a:cs typeface="Carlito"/>
            </a:endParaRPr>
          </a:p>
        </p:txBody>
      </p:sp>
      <p:sp>
        <p:nvSpPr>
          <p:cNvPr id="24" name="object 24"/>
          <p:cNvSpPr/>
          <p:nvPr/>
        </p:nvSpPr>
        <p:spPr>
          <a:xfrm>
            <a:off x="2607564" y="3854196"/>
            <a:ext cx="1015365" cy="704215"/>
          </a:xfrm>
          <a:custGeom>
            <a:avLst/>
            <a:gdLst/>
            <a:ahLst/>
            <a:cxnLst/>
            <a:rect l="l" t="t" r="r" b="b"/>
            <a:pathLst>
              <a:path w="1015364" h="704214">
                <a:moveTo>
                  <a:pt x="1014984" y="0"/>
                </a:moveTo>
                <a:lnTo>
                  <a:pt x="0" y="0"/>
                </a:lnTo>
                <a:lnTo>
                  <a:pt x="0" y="704087"/>
                </a:lnTo>
                <a:lnTo>
                  <a:pt x="1014984" y="704087"/>
                </a:lnTo>
                <a:lnTo>
                  <a:pt x="1014984" y="0"/>
                </a:lnTo>
                <a:close/>
              </a:path>
            </a:pathLst>
          </a:custGeom>
          <a:solidFill>
            <a:srgbClr val="C5DFB4">
              <a:alpha val="79998"/>
            </a:srgbClr>
          </a:solidFill>
        </p:spPr>
        <p:txBody>
          <a:bodyPr wrap="square" lIns="0" tIns="0" rIns="0" bIns="0" rtlCol="0"/>
          <a:lstStyle/>
          <a:p>
            <a:endParaRPr>
              <a:solidFill>
                <a:schemeClr val="bg1">
                  <a:lumMod val="50000"/>
                </a:schemeClr>
              </a:solidFill>
            </a:endParaRPr>
          </a:p>
        </p:txBody>
      </p:sp>
      <p:sp>
        <p:nvSpPr>
          <p:cNvPr id="25" name="object 25"/>
          <p:cNvSpPr txBox="1"/>
          <p:nvPr/>
        </p:nvSpPr>
        <p:spPr>
          <a:xfrm>
            <a:off x="2607564" y="3854196"/>
            <a:ext cx="1015365" cy="601447"/>
          </a:xfrm>
          <a:prstGeom prst="rect">
            <a:avLst/>
          </a:prstGeom>
          <a:ln w="12192">
            <a:solidFill>
              <a:srgbClr val="507D31"/>
            </a:solidFill>
          </a:ln>
        </p:spPr>
        <p:txBody>
          <a:bodyPr vert="horz" wrap="square" lIns="0" tIns="92710" rIns="0" bIns="0" rtlCol="0">
            <a:spAutoFit/>
          </a:bodyPr>
          <a:lstStyle/>
          <a:p>
            <a:pPr marL="92075" marR="216535">
              <a:lnSpc>
                <a:spcPct val="100000"/>
              </a:lnSpc>
              <a:spcBef>
                <a:spcPts val="730"/>
              </a:spcBef>
            </a:pPr>
            <a:r>
              <a:rPr sz="1100" dirty="0">
                <a:solidFill>
                  <a:schemeClr val="bg1">
                    <a:lumMod val="50000"/>
                  </a:schemeClr>
                </a:solidFill>
                <a:latin typeface="Carlito"/>
                <a:cs typeface="Carlito"/>
              </a:rPr>
              <a:t>Makers: </a:t>
            </a:r>
            <a:r>
              <a:rPr sz="1100" b="1" dirty="0">
                <a:solidFill>
                  <a:schemeClr val="bg1">
                    <a:lumMod val="50000"/>
                  </a:schemeClr>
                </a:solidFill>
                <a:latin typeface="Carlito"/>
                <a:cs typeface="Carlito"/>
              </a:rPr>
              <a:t>All  Licensed  </a:t>
            </a:r>
            <a:r>
              <a:rPr sz="1100" dirty="0">
                <a:solidFill>
                  <a:schemeClr val="bg1">
                    <a:lumMod val="50000"/>
                  </a:schemeClr>
                </a:solidFill>
                <a:latin typeface="Carlito"/>
                <a:cs typeface="Carlito"/>
              </a:rPr>
              <a:t>Users:</a:t>
            </a:r>
            <a:r>
              <a:rPr sz="1100" spc="-90" dirty="0">
                <a:solidFill>
                  <a:schemeClr val="bg1">
                    <a:lumMod val="50000"/>
                  </a:schemeClr>
                </a:solidFill>
                <a:latin typeface="Carlito"/>
                <a:cs typeface="Carlito"/>
              </a:rPr>
              <a:t> </a:t>
            </a:r>
            <a:r>
              <a:rPr sz="1100" b="1" spc="-5" dirty="0">
                <a:solidFill>
                  <a:schemeClr val="bg1">
                    <a:lumMod val="50000"/>
                  </a:schemeClr>
                </a:solidFill>
                <a:latin typeface="Carlito"/>
                <a:cs typeface="Carlito"/>
              </a:rPr>
              <a:t>None</a:t>
            </a:r>
            <a:endParaRPr sz="1100">
              <a:solidFill>
                <a:schemeClr val="bg1">
                  <a:lumMod val="50000"/>
                </a:schemeClr>
              </a:solidFill>
              <a:latin typeface="Carlito"/>
              <a:cs typeface="Carlito"/>
            </a:endParaRPr>
          </a:p>
        </p:txBody>
      </p:sp>
      <p:sp>
        <p:nvSpPr>
          <p:cNvPr id="26" name="object 26"/>
          <p:cNvSpPr/>
          <p:nvPr/>
        </p:nvSpPr>
        <p:spPr>
          <a:xfrm>
            <a:off x="1158239" y="2827020"/>
            <a:ext cx="1015365" cy="332740"/>
          </a:xfrm>
          <a:custGeom>
            <a:avLst/>
            <a:gdLst/>
            <a:ahLst/>
            <a:cxnLst/>
            <a:rect l="l" t="t" r="r" b="b"/>
            <a:pathLst>
              <a:path w="1015364" h="332739">
                <a:moveTo>
                  <a:pt x="1014984" y="0"/>
                </a:moveTo>
                <a:lnTo>
                  <a:pt x="0" y="0"/>
                </a:lnTo>
                <a:lnTo>
                  <a:pt x="0" y="332232"/>
                </a:lnTo>
                <a:lnTo>
                  <a:pt x="1014984" y="332232"/>
                </a:lnTo>
                <a:lnTo>
                  <a:pt x="1014984" y="0"/>
                </a:lnTo>
                <a:close/>
              </a:path>
            </a:pathLst>
          </a:custGeom>
          <a:solidFill>
            <a:srgbClr val="F8CAAC">
              <a:alpha val="79998"/>
            </a:srgbClr>
          </a:solidFill>
        </p:spPr>
        <p:txBody>
          <a:bodyPr wrap="square" lIns="0" tIns="0" rIns="0" bIns="0" rtlCol="0"/>
          <a:lstStyle/>
          <a:p>
            <a:endParaRPr>
              <a:solidFill>
                <a:schemeClr val="bg1">
                  <a:lumMod val="50000"/>
                </a:schemeClr>
              </a:solidFill>
            </a:endParaRPr>
          </a:p>
        </p:txBody>
      </p:sp>
      <p:sp>
        <p:nvSpPr>
          <p:cNvPr id="27" name="object 27"/>
          <p:cNvSpPr txBox="1"/>
          <p:nvPr/>
        </p:nvSpPr>
        <p:spPr>
          <a:xfrm>
            <a:off x="1158239" y="2827020"/>
            <a:ext cx="1015365" cy="264175"/>
          </a:xfrm>
          <a:prstGeom prst="rect">
            <a:avLst/>
          </a:prstGeom>
          <a:ln w="12191">
            <a:solidFill>
              <a:srgbClr val="507D31"/>
            </a:solidFill>
          </a:ln>
        </p:spPr>
        <p:txBody>
          <a:bodyPr vert="horz" wrap="square" lIns="0" tIns="48260" rIns="0" bIns="0" rtlCol="0">
            <a:spAutoFit/>
          </a:bodyPr>
          <a:lstStyle/>
          <a:p>
            <a:pPr marL="115570">
              <a:lnSpc>
                <a:spcPct val="100000"/>
              </a:lnSpc>
              <a:spcBef>
                <a:spcPts val="380"/>
              </a:spcBef>
            </a:pPr>
            <a:r>
              <a:rPr sz="1400" spc="-10" dirty="0">
                <a:solidFill>
                  <a:schemeClr val="bg1">
                    <a:lumMod val="50000"/>
                  </a:schemeClr>
                </a:solidFill>
                <a:latin typeface="Carlito"/>
                <a:cs typeface="Carlito"/>
              </a:rPr>
              <a:t>SharePoint</a:t>
            </a:r>
            <a:endParaRPr sz="1400">
              <a:solidFill>
                <a:schemeClr val="bg1">
                  <a:lumMod val="50000"/>
                </a:schemeClr>
              </a:solidFill>
              <a:latin typeface="Carlito"/>
              <a:cs typeface="Carlito"/>
            </a:endParaRPr>
          </a:p>
        </p:txBody>
      </p:sp>
      <p:grpSp>
        <p:nvGrpSpPr>
          <p:cNvPr id="28" name="object 28"/>
          <p:cNvGrpSpPr/>
          <p:nvPr/>
        </p:nvGrpSpPr>
        <p:grpSpPr>
          <a:xfrm>
            <a:off x="1139697" y="3683253"/>
            <a:ext cx="1029335" cy="343535"/>
            <a:chOff x="1139697" y="3683253"/>
            <a:chExt cx="1029335" cy="343535"/>
          </a:xfrm>
        </p:grpSpPr>
        <p:sp>
          <p:nvSpPr>
            <p:cNvPr id="29" name="object 29"/>
            <p:cNvSpPr/>
            <p:nvPr/>
          </p:nvSpPr>
          <p:spPr>
            <a:xfrm>
              <a:off x="1146047" y="3689603"/>
              <a:ext cx="1016635" cy="330835"/>
            </a:xfrm>
            <a:custGeom>
              <a:avLst/>
              <a:gdLst/>
              <a:ahLst/>
              <a:cxnLst/>
              <a:rect l="l" t="t" r="r" b="b"/>
              <a:pathLst>
                <a:path w="1016635" h="330835">
                  <a:moveTo>
                    <a:pt x="1016508" y="0"/>
                  </a:moveTo>
                  <a:lnTo>
                    <a:pt x="0" y="0"/>
                  </a:lnTo>
                  <a:lnTo>
                    <a:pt x="0" y="330708"/>
                  </a:lnTo>
                  <a:lnTo>
                    <a:pt x="1016508" y="330708"/>
                  </a:lnTo>
                  <a:lnTo>
                    <a:pt x="1016508" y="0"/>
                  </a:lnTo>
                  <a:close/>
                </a:path>
              </a:pathLst>
            </a:custGeom>
            <a:solidFill>
              <a:srgbClr val="F8CAAC">
                <a:alpha val="79998"/>
              </a:srgbClr>
            </a:solidFill>
          </p:spPr>
          <p:txBody>
            <a:bodyPr wrap="square" lIns="0" tIns="0" rIns="0" bIns="0" rtlCol="0"/>
            <a:lstStyle/>
            <a:p>
              <a:endParaRPr>
                <a:solidFill>
                  <a:schemeClr val="bg1">
                    <a:lumMod val="50000"/>
                  </a:schemeClr>
                </a:solidFill>
              </a:endParaRPr>
            </a:p>
          </p:txBody>
        </p:sp>
        <p:sp>
          <p:nvSpPr>
            <p:cNvPr id="30" name="object 30"/>
            <p:cNvSpPr/>
            <p:nvPr/>
          </p:nvSpPr>
          <p:spPr>
            <a:xfrm>
              <a:off x="1146047" y="3689603"/>
              <a:ext cx="1016635" cy="330835"/>
            </a:xfrm>
            <a:custGeom>
              <a:avLst/>
              <a:gdLst/>
              <a:ahLst/>
              <a:cxnLst/>
              <a:rect l="l" t="t" r="r" b="b"/>
              <a:pathLst>
                <a:path w="1016635" h="330835">
                  <a:moveTo>
                    <a:pt x="0" y="330708"/>
                  </a:moveTo>
                  <a:lnTo>
                    <a:pt x="1016508" y="330708"/>
                  </a:lnTo>
                  <a:lnTo>
                    <a:pt x="1016508" y="0"/>
                  </a:lnTo>
                  <a:lnTo>
                    <a:pt x="0" y="0"/>
                  </a:lnTo>
                  <a:lnTo>
                    <a:pt x="0" y="330708"/>
                  </a:lnTo>
                  <a:close/>
                </a:path>
              </a:pathLst>
            </a:custGeom>
            <a:ln w="12192">
              <a:solidFill>
                <a:srgbClr val="507D31"/>
              </a:solidFill>
            </a:ln>
          </p:spPr>
          <p:txBody>
            <a:bodyPr wrap="square" lIns="0" tIns="0" rIns="0" bIns="0" rtlCol="0"/>
            <a:lstStyle/>
            <a:p>
              <a:endParaRPr>
                <a:solidFill>
                  <a:schemeClr val="bg1">
                    <a:lumMod val="50000"/>
                  </a:schemeClr>
                </a:solidFill>
              </a:endParaRPr>
            </a:p>
          </p:txBody>
        </p:sp>
      </p:grpSp>
      <p:sp>
        <p:nvSpPr>
          <p:cNvPr id="31" name="object 31"/>
          <p:cNvSpPr txBox="1"/>
          <p:nvPr/>
        </p:nvSpPr>
        <p:spPr>
          <a:xfrm>
            <a:off x="1152144" y="3724147"/>
            <a:ext cx="1010919" cy="228268"/>
          </a:xfrm>
          <a:prstGeom prst="rect">
            <a:avLst/>
          </a:prstGeom>
        </p:spPr>
        <p:txBody>
          <a:bodyPr vert="horz" wrap="square" lIns="0" tIns="12700" rIns="0" bIns="0" rtlCol="0">
            <a:spAutoFit/>
          </a:bodyPr>
          <a:lstStyle/>
          <a:p>
            <a:pPr marL="163830">
              <a:lnSpc>
                <a:spcPct val="100000"/>
              </a:lnSpc>
              <a:spcBef>
                <a:spcPts val="100"/>
              </a:spcBef>
            </a:pPr>
            <a:r>
              <a:rPr sz="1400" spc="-10" dirty="0">
                <a:solidFill>
                  <a:schemeClr val="bg1">
                    <a:lumMod val="50000"/>
                  </a:schemeClr>
                </a:solidFill>
                <a:latin typeface="Carlito"/>
                <a:cs typeface="Carlito"/>
              </a:rPr>
              <a:t>Exchange</a:t>
            </a:r>
            <a:endParaRPr sz="1400">
              <a:solidFill>
                <a:schemeClr val="bg1">
                  <a:lumMod val="50000"/>
                </a:schemeClr>
              </a:solidFill>
              <a:latin typeface="Carlito"/>
              <a:cs typeface="Carlito"/>
            </a:endParaRPr>
          </a:p>
        </p:txBody>
      </p:sp>
      <p:grpSp>
        <p:nvGrpSpPr>
          <p:cNvPr id="32" name="object 32"/>
          <p:cNvGrpSpPr/>
          <p:nvPr/>
        </p:nvGrpSpPr>
        <p:grpSpPr>
          <a:xfrm>
            <a:off x="1151889" y="3248914"/>
            <a:ext cx="1028065" cy="345440"/>
            <a:chOff x="1151889" y="3248914"/>
            <a:chExt cx="1028065" cy="345440"/>
          </a:xfrm>
        </p:grpSpPr>
        <p:sp>
          <p:nvSpPr>
            <p:cNvPr id="33" name="object 33"/>
            <p:cNvSpPr/>
            <p:nvPr/>
          </p:nvSpPr>
          <p:spPr>
            <a:xfrm>
              <a:off x="1158239" y="3255264"/>
              <a:ext cx="1015365" cy="332740"/>
            </a:xfrm>
            <a:custGeom>
              <a:avLst/>
              <a:gdLst/>
              <a:ahLst/>
              <a:cxnLst/>
              <a:rect l="l" t="t" r="r" b="b"/>
              <a:pathLst>
                <a:path w="1015364" h="332739">
                  <a:moveTo>
                    <a:pt x="1014984" y="0"/>
                  </a:moveTo>
                  <a:lnTo>
                    <a:pt x="0" y="0"/>
                  </a:lnTo>
                  <a:lnTo>
                    <a:pt x="0" y="332232"/>
                  </a:lnTo>
                  <a:lnTo>
                    <a:pt x="1014984" y="332232"/>
                  </a:lnTo>
                  <a:lnTo>
                    <a:pt x="1014984" y="0"/>
                  </a:lnTo>
                  <a:close/>
                </a:path>
              </a:pathLst>
            </a:custGeom>
            <a:solidFill>
              <a:srgbClr val="F8CAAC">
                <a:alpha val="79998"/>
              </a:srgbClr>
            </a:solidFill>
          </p:spPr>
          <p:txBody>
            <a:bodyPr wrap="square" lIns="0" tIns="0" rIns="0" bIns="0" rtlCol="0"/>
            <a:lstStyle/>
            <a:p>
              <a:endParaRPr>
                <a:solidFill>
                  <a:schemeClr val="bg1">
                    <a:lumMod val="50000"/>
                  </a:schemeClr>
                </a:solidFill>
              </a:endParaRPr>
            </a:p>
          </p:txBody>
        </p:sp>
        <p:sp>
          <p:nvSpPr>
            <p:cNvPr id="34" name="object 34"/>
            <p:cNvSpPr/>
            <p:nvPr/>
          </p:nvSpPr>
          <p:spPr>
            <a:xfrm>
              <a:off x="1158239" y="3255264"/>
              <a:ext cx="1015365" cy="332740"/>
            </a:xfrm>
            <a:custGeom>
              <a:avLst/>
              <a:gdLst/>
              <a:ahLst/>
              <a:cxnLst/>
              <a:rect l="l" t="t" r="r" b="b"/>
              <a:pathLst>
                <a:path w="1015364" h="332739">
                  <a:moveTo>
                    <a:pt x="0" y="332232"/>
                  </a:moveTo>
                  <a:lnTo>
                    <a:pt x="1014984" y="332232"/>
                  </a:lnTo>
                  <a:lnTo>
                    <a:pt x="1014984" y="0"/>
                  </a:lnTo>
                  <a:lnTo>
                    <a:pt x="0" y="0"/>
                  </a:lnTo>
                  <a:lnTo>
                    <a:pt x="0" y="332232"/>
                  </a:lnTo>
                  <a:close/>
                </a:path>
              </a:pathLst>
            </a:custGeom>
            <a:ln w="12192">
              <a:solidFill>
                <a:srgbClr val="507D31"/>
              </a:solidFill>
            </a:ln>
          </p:spPr>
          <p:txBody>
            <a:bodyPr wrap="square" lIns="0" tIns="0" rIns="0" bIns="0" rtlCol="0"/>
            <a:lstStyle/>
            <a:p>
              <a:endParaRPr>
                <a:solidFill>
                  <a:schemeClr val="bg1">
                    <a:lumMod val="50000"/>
                  </a:schemeClr>
                </a:solidFill>
              </a:endParaRPr>
            </a:p>
          </p:txBody>
        </p:sp>
      </p:grpSp>
      <p:sp>
        <p:nvSpPr>
          <p:cNvPr id="35" name="object 35"/>
          <p:cNvSpPr txBox="1"/>
          <p:nvPr/>
        </p:nvSpPr>
        <p:spPr>
          <a:xfrm>
            <a:off x="1437386" y="3290696"/>
            <a:ext cx="469900" cy="228909"/>
          </a:xfrm>
          <a:prstGeom prst="rect">
            <a:avLst/>
          </a:prstGeom>
        </p:spPr>
        <p:txBody>
          <a:bodyPr vert="horz" wrap="square" lIns="0" tIns="13335" rIns="0" bIns="0" rtlCol="0">
            <a:spAutoFit/>
          </a:bodyPr>
          <a:lstStyle/>
          <a:p>
            <a:pPr>
              <a:lnSpc>
                <a:spcPct val="100000"/>
              </a:lnSpc>
              <a:spcBef>
                <a:spcPts val="105"/>
              </a:spcBef>
            </a:pPr>
            <a:r>
              <a:rPr sz="1400" spc="-120" dirty="0">
                <a:solidFill>
                  <a:schemeClr val="bg1">
                    <a:lumMod val="50000"/>
                  </a:schemeClr>
                </a:solidFill>
                <a:latin typeface="Carlito"/>
                <a:cs typeface="Carlito"/>
              </a:rPr>
              <a:t>T</a:t>
            </a:r>
            <a:r>
              <a:rPr sz="1400" dirty="0">
                <a:solidFill>
                  <a:schemeClr val="bg1">
                    <a:lumMod val="50000"/>
                  </a:schemeClr>
                </a:solidFill>
                <a:latin typeface="Carlito"/>
                <a:cs typeface="Carlito"/>
              </a:rPr>
              <a:t>ea</a:t>
            </a:r>
            <a:r>
              <a:rPr sz="1400" spc="-10" dirty="0">
                <a:solidFill>
                  <a:schemeClr val="bg1">
                    <a:lumMod val="50000"/>
                  </a:schemeClr>
                </a:solidFill>
                <a:latin typeface="Carlito"/>
                <a:cs typeface="Carlito"/>
              </a:rPr>
              <a:t>m</a:t>
            </a:r>
            <a:r>
              <a:rPr sz="1400" dirty="0">
                <a:solidFill>
                  <a:schemeClr val="bg1">
                    <a:lumMod val="50000"/>
                  </a:schemeClr>
                </a:solidFill>
                <a:latin typeface="Carlito"/>
                <a:cs typeface="Carlito"/>
              </a:rPr>
              <a:t>s</a:t>
            </a:r>
            <a:endParaRPr sz="1400">
              <a:solidFill>
                <a:schemeClr val="bg1">
                  <a:lumMod val="50000"/>
                </a:schemeClr>
              </a:solidFill>
              <a:latin typeface="Carlito"/>
              <a:cs typeface="Carlito"/>
            </a:endParaRPr>
          </a:p>
        </p:txBody>
      </p:sp>
      <p:grpSp>
        <p:nvGrpSpPr>
          <p:cNvPr id="36" name="object 36"/>
          <p:cNvGrpSpPr/>
          <p:nvPr/>
        </p:nvGrpSpPr>
        <p:grpSpPr>
          <a:xfrm>
            <a:off x="2403094" y="5731509"/>
            <a:ext cx="8797290" cy="942340"/>
            <a:chOff x="2403094" y="5731509"/>
            <a:chExt cx="8797290" cy="942340"/>
          </a:xfrm>
        </p:grpSpPr>
        <p:sp>
          <p:nvSpPr>
            <p:cNvPr id="37" name="object 37"/>
            <p:cNvSpPr/>
            <p:nvPr/>
          </p:nvSpPr>
          <p:spPr>
            <a:xfrm>
              <a:off x="2409444" y="5737859"/>
              <a:ext cx="8784590" cy="929640"/>
            </a:xfrm>
            <a:custGeom>
              <a:avLst/>
              <a:gdLst/>
              <a:ahLst/>
              <a:cxnLst/>
              <a:rect l="l" t="t" r="r" b="b"/>
              <a:pathLst>
                <a:path w="8784590" h="929640">
                  <a:moveTo>
                    <a:pt x="8784336" y="0"/>
                  </a:moveTo>
                  <a:lnTo>
                    <a:pt x="0" y="0"/>
                  </a:lnTo>
                  <a:lnTo>
                    <a:pt x="0" y="929639"/>
                  </a:lnTo>
                  <a:lnTo>
                    <a:pt x="8784336" y="929639"/>
                  </a:lnTo>
                  <a:lnTo>
                    <a:pt x="8784336" y="0"/>
                  </a:lnTo>
                  <a:close/>
                </a:path>
              </a:pathLst>
            </a:custGeom>
            <a:solidFill>
              <a:srgbClr val="7E7E7E"/>
            </a:solidFill>
          </p:spPr>
          <p:txBody>
            <a:bodyPr wrap="square" lIns="0" tIns="0" rIns="0" bIns="0" rtlCol="0"/>
            <a:lstStyle/>
            <a:p>
              <a:endParaRPr/>
            </a:p>
          </p:txBody>
        </p:sp>
        <p:sp>
          <p:nvSpPr>
            <p:cNvPr id="38" name="object 38"/>
            <p:cNvSpPr/>
            <p:nvPr/>
          </p:nvSpPr>
          <p:spPr>
            <a:xfrm>
              <a:off x="2409444" y="5737859"/>
              <a:ext cx="8784590" cy="929640"/>
            </a:xfrm>
            <a:custGeom>
              <a:avLst/>
              <a:gdLst/>
              <a:ahLst/>
              <a:cxnLst/>
              <a:rect l="l" t="t" r="r" b="b"/>
              <a:pathLst>
                <a:path w="8784590" h="929640">
                  <a:moveTo>
                    <a:pt x="0" y="929639"/>
                  </a:moveTo>
                  <a:lnTo>
                    <a:pt x="8784336" y="929639"/>
                  </a:lnTo>
                  <a:lnTo>
                    <a:pt x="8784336" y="0"/>
                  </a:lnTo>
                  <a:lnTo>
                    <a:pt x="0" y="0"/>
                  </a:lnTo>
                  <a:lnTo>
                    <a:pt x="0" y="929639"/>
                  </a:lnTo>
                  <a:close/>
                </a:path>
              </a:pathLst>
            </a:custGeom>
            <a:ln w="12192">
              <a:solidFill>
                <a:srgbClr val="2E528F"/>
              </a:solidFill>
            </a:ln>
          </p:spPr>
          <p:txBody>
            <a:bodyPr wrap="square" lIns="0" tIns="0" rIns="0" bIns="0" rtlCol="0"/>
            <a:lstStyle/>
            <a:p>
              <a:endParaRPr/>
            </a:p>
          </p:txBody>
        </p:sp>
      </p:grpSp>
      <p:sp>
        <p:nvSpPr>
          <p:cNvPr id="39" name="object 39"/>
          <p:cNvSpPr txBox="1"/>
          <p:nvPr/>
        </p:nvSpPr>
        <p:spPr>
          <a:xfrm>
            <a:off x="9216008" y="6321348"/>
            <a:ext cx="1899285"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FFFFFF"/>
                </a:solidFill>
                <a:latin typeface="Carlito"/>
                <a:cs typeface="Carlito"/>
              </a:rPr>
              <a:t>On Premise</a:t>
            </a:r>
            <a:r>
              <a:rPr sz="1800" spc="-55" dirty="0">
                <a:solidFill>
                  <a:srgbClr val="FFFFFF"/>
                </a:solidFill>
                <a:latin typeface="Carlito"/>
                <a:cs typeface="Carlito"/>
              </a:rPr>
              <a:t> </a:t>
            </a:r>
            <a:r>
              <a:rPr sz="1800" spc="-15" dirty="0">
                <a:solidFill>
                  <a:srgbClr val="FFFFFF"/>
                </a:solidFill>
                <a:latin typeface="Carlito"/>
                <a:cs typeface="Carlito"/>
              </a:rPr>
              <a:t>Systems</a:t>
            </a:r>
            <a:endParaRPr sz="1800">
              <a:latin typeface="Carlito"/>
              <a:cs typeface="Carlito"/>
            </a:endParaRPr>
          </a:p>
        </p:txBody>
      </p:sp>
      <p:sp>
        <p:nvSpPr>
          <p:cNvPr id="40" name="object 40"/>
          <p:cNvSpPr txBox="1"/>
          <p:nvPr/>
        </p:nvSpPr>
        <p:spPr>
          <a:xfrm>
            <a:off x="5313426" y="5933694"/>
            <a:ext cx="1762125" cy="276225"/>
          </a:xfrm>
          <a:prstGeom prst="rect">
            <a:avLst/>
          </a:prstGeom>
          <a:solidFill>
            <a:srgbClr val="AEABAB"/>
          </a:solidFill>
          <a:ln w="28955">
            <a:solidFill>
              <a:srgbClr val="FFFFFF"/>
            </a:solidFill>
          </a:ln>
        </p:spPr>
        <p:txBody>
          <a:bodyPr vert="horz" wrap="square" lIns="0" tIns="0" rIns="0" bIns="0" rtlCol="0">
            <a:spAutoFit/>
          </a:bodyPr>
          <a:lstStyle/>
          <a:p>
            <a:pPr marL="402590">
              <a:lnSpc>
                <a:spcPts val="2050"/>
              </a:lnSpc>
            </a:pPr>
            <a:r>
              <a:rPr sz="1800" spc="-5" dirty="0">
                <a:solidFill>
                  <a:schemeClr val="bg1">
                    <a:lumMod val="50000"/>
                  </a:schemeClr>
                </a:solidFill>
                <a:latin typeface="Carlito"/>
                <a:cs typeface="Carlito"/>
              </a:rPr>
              <a:t>Databases</a:t>
            </a:r>
            <a:endParaRPr sz="1800">
              <a:solidFill>
                <a:schemeClr val="bg1">
                  <a:lumMod val="50000"/>
                </a:schemeClr>
              </a:solidFill>
              <a:latin typeface="Carlito"/>
              <a:cs typeface="Carlito"/>
            </a:endParaRPr>
          </a:p>
        </p:txBody>
      </p:sp>
      <p:sp>
        <p:nvSpPr>
          <p:cNvPr id="41" name="object 41"/>
          <p:cNvSpPr/>
          <p:nvPr/>
        </p:nvSpPr>
        <p:spPr>
          <a:xfrm>
            <a:off x="3537965" y="5923026"/>
            <a:ext cx="1280160" cy="612775"/>
          </a:xfrm>
          <a:custGeom>
            <a:avLst/>
            <a:gdLst/>
            <a:ahLst/>
            <a:cxnLst/>
            <a:rect l="l" t="t" r="r" b="b"/>
            <a:pathLst>
              <a:path w="1280160" h="612775">
                <a:moveTo>
                  <a:pt x="1280160" y="0"/>
                </a:moveTo>
                <a:lnTo>
                  <a:pt x="0" y="0"/>
                </a:lnTo>
                <a:lnTo>
                  <a:pt x="0" y="612648"/>
                </a:lnTo>
                <a:lnTo>
                  <a:pt x="1280160" y="612648"/>
                </a:lnTo>
                <a:lnTo>
                  <a:pt x="1280160" y="0"/>
                </a:lnTo>
                <a:close/>
              </a:path>
            </a:pathLst>
          </a:custGeom>
          <a:solidFill>
            <a:srgbClr val="4471C4"/>
          </a:solidFill>
        </p:spPr>
        <p:txBody>
          <a:bodyPr wrap="square" lIns="0" tIns="0" rIns="0" bIns="0" rtlCol="0"/>
          <a:lstStyle/>
          <a:p>
            <a:endParaRPr/>
          </a:p>
        </p:txBody>
      </p:sp>
      <p:sp>
        <p:nvSpPr>
          <p:cNvPr id="42" name="object 42"/>
          <p:cNvSpPr txBox="1"/>
          <p:nvPr/>
        </p:nvSpPr>
        <p:spPr>
          <a:xfrm>
            <a:off x="3537965" y="5923026"/>
            <a:ext cx="1280160" cy="612775"/>
          </a:xfrm>
          <a:prstGeom prst="rect">
            <a:avLst/>
          </a:prstGeom>
          <a:ln w="28955">
            <a:solidFill>
              <a:srgbClr val="FFFFFF"/>
            </a:solidFill>
          </a:ln>
        </p:spPr>
        <p:txBody>
          <a:bodyPr vert="horz" wrap="square" lIns="0" tIns="17780" rIns="0" bIns="0" rtlCol="0">
            <a:spAutoFit/>
          </a:bodyPr>
          <a:lstStyle/>
          <a:p>
            <a:pPr marL="121285" marR="97790" indent="-17145">
              <a:lnSpc>
                <a:spcPct val="100000"/>
              </a:lnSpc>
              <a:spcBef>
                <a:spcPts val="140"/>
              </a:spcBef>
            </a:pPr>
            <a:r>
              <a:rPr sz="1800" spc="-5" dirty="0">
                <a:solidFill>
                  <a:srgbClr val="FFFFFF"/>
                </a:solidFill>
                <a:latin typeface="Carlito"/>
                <a:cs typeface="Carlito"/>
              </a:rPr>
              <a:t>On</a:t>
            </a:r>
            <a:r>
              <a:rPr sz="1800" spc="-95" dirty="0">
                <a:solidFill>
                  <a:srgbClr val="FFFFFF"/>
                </a:solidFill>
                <a:latin typeface="Carlito"/>
                <a:cs typeface="Carlito"/>
              </a:rPr>
              <a:t> </a:t>
            </a:r>
            <a:r>
              <a:rPr sz="1800" spc="-5" dirty="0">
                <a:solidFill>
                  <a:srgbClr val="FFFFFF"/>
                </a:solidFill>
                <a:latin typeface="Carlito"/>
                <a:cs typeface="Carlito"/>
              </a:rPr>
              <a:t>Premise  </a:t>
            </a:r>
            <a:r>
              <a:rPr sz="1800" spc="-15" dirty="0">
                <a:solidFill>
                  <a:srgbClr val="FFFFFF"/>
                </a:solidFill>
                <a:latin typeface="Carlito"/>
                <a:cs typeface="Carlito"/>
              </a:rPr>
              <a:t>Gateway(s)</a:t>
            </a:r>
            <a:endParaRPr sz="1800">
              <a:latin typeface="Carlito"/>
              <a:cs typeface="Carlito"/>
            </a:endParaRPr>
          </a:p>
        </p:txBody>
      </p:sp>
      <p:sp>
        <p:nvSpPr>
          <p:cNvPr id="43" name="object 43"/>
          <p:cNvSpPr txBox="1"/>
          <p:nvPr/>
        </p:nvSpPr>
        <p:spPr>
          <a:xfrm>
            <a:off x="7184897" y="5923026"/>
            <a:ext cx="1762125" cy="269304"/>
          </a:xfrm>
          <a:prstGeom prst="rect">
            <a:avLst/>
          </a:prstGeom>
          <a:solidFill>
            <a:srgbClr val="AEABAB"/>
          </a:solidFill>
          <a:ln w="28955">
            <a:solidFill>
              <a:srgbClr val="FFFFFF"/>
            </a:solidFill>
          </a:ln>
        </p:spPr>
        <p:txBody>
          <a:bodyPr vert="horz" wrap="square" lIns="0" tIns="0" rIns="0" bIns="0" rtlCol="0">
            <a:spAutoFit/>
          </a:bodyPr>
          <a:lstStyle/>
          <a:p>
            <a:pPr marL="485140">
              <a:lnSpc>
                <a:spcPts val="2070"/>
              </a:lnSpc>
            </a:pPr>
            <a:r>
              <a:rPr sz="1800" spc="-25" dirty="0">
                <a:solidFill>
                  <a:schemeClr val="bg1">
                    <a:lumMod val="50000"/>
                  </a:schemeClr>
                </a:solidFill>
                <a:latin typeface="Carlito"/>
                <a:cs typeface="Carlito"/>
              </a:rPr>
              <a:t>Web</a:t>
            </a:r>
            <a:r>
              <a:rPr sz="1800" spc="-5" dirty="0">
                <a:solidFill>
                  <a:schemeClr val="bg1">
                    <a:lumMod val="50000"/>
                  </a:schemeClr>
                </a:solidFill>
                <a:latin typeface="Carlito"/>
                <a:cs typeface="Carlito"/>
              </a:rPr>
              <a:t> </a:t>
            </a:r>
            <a:r>
              <a:rPr sz="1800" dirty="0">
                <a:solidFill>
                  <a:schemeClr val="bg1">
                    <a:lumMod val="50000"/>
                  </a:schemeClr>
                </a:solidFill>
                <a:latin typeface="Carlito"/>
                <a:cs typeface="Carlito"/>
              </a:rPr>
              <a:t>API</a:t>
            </a:r>
            <a:endParaRPr sz="1800">
              <a:solidFill>
                <a:schemeClr val="bg1">
                  <a:lumMod val="50000"/>
                </a:schemeClr>
              </a:solidFill>
              <a:latin typeface="Carlito"/>
              <a:cs typeface="Carlito"/>
            </a:endParaRPr>
          </a:p>
        </p:txBody>
      </p:sp>
      <p:sp>
        <p:nvSpPr>
          <p:cNvPr id="44" name="object 44"/>
          <p:cNvSpPr txBox="1"/>
          <p:nvPr/>
        </p:nvSpPr>
        <p:spPr>
          <a:xfrm>
            <a:off x="5313426" y="6272021"/>
            <a:ext cx="1762125" cy="276225"/>
          </a:xfrm>
          <a:prstGeom prst="rect">
            <a:avLst/>
          </a:prstGeom>
          <a:solidFill>
            <a:srgbClr val="AEABAB"/>
          </a:solidFill>
          <a:ln w="28955">
            <a:solidFill>
              <a:srgbClr val="FFFFFF"/>
            </a:solidFill>
          </a:ln>
        </p:spPr>
        <p:txBody>
          <a:bodyPr vert="horz" wrap="square" lIns="0" tIns="0" rIns="0" bIns="0" rtlCol="0">
            <a:spAutoFit/>
          </a:bodyPr>
          <a:lstStyle/>
          <a:p>
            <a:pPr marL="133985">
              <a:lnSpc>
                <a:spcPts val="2050"/>
              </a:lnSpc>
            </a:pPr>
            <a:r>
              <a:rPr sz="1800" spc="-15" dirty="0">
                <a:solidFill>
                  <a:schemeClr val="bg1">
                    <a:lumMod val="50000"/>
                  </a:schemeClr>
                </a:solidFill>
                <a:latin typeface="Carlito"/>
                <a:cs typeface="Carlito"/>
              </a:rPr>
              <a:t>SharePoint</a:t>
            </a:r>
            <a:r>
              <a:rPr sz="1800" spc="-10" dirty="0">
                <a:solidFill>
                  <a:schemeClr val="bg1">
                    <a:lumMod val="50000"/>
                  </a:schemeClr>
                </a:solidFill>
                <a:latin typeface="Carlito"/>
                <a:cs typeface="Carlito"/>
              </a:rPr>
              <a:t> </a:t>
            </a:r>
            <a:r>
              <a:rPr sz="1800" spc="-15" dirty="0">
                <a:solidFill>
                  <a:schemeClr val="bg1">
                    <a:lumMod val="50000"/>
                  </a:schemeClr>
                </a:solidFill>
                <a:latin typeface="Carlito"/>
                <a:cs typeface="Carlito"/>
              </a:rPr>
              <a:t>Data</a:t>
            </a:r>
            <a:endParaRPr sz="1800">
              <a:solidFill>
                <a:schemeClr val="bg1">
                  <a:lumMod val="50000"/>
                </a:schemeClr>
              </a:solidFill>
              <a:latin typeface="Carlito"/>
              <a:cs typeface="Carlito"/>
            </a:endParaRPr>
          </a:p>
        </p:txBody>
      </p:sp>
      <p:sp>
        <p:nvSpPr>
          <p:cNvPr id="45" name="object 45"/>
          <p:cNvSpPr txBox="1"/>
          <p:nvPr/>
        </p:nvSpPr>
        <p:spPr>
          <a:xfrm>
            <a:off x="7184897" y="6265926"/>
            <a:ext cx="1762125" cy="277495"/>
          </a:xfrm>
          <a:prstGeom prst="rect">
            <a:avLst/>
          </a:prstGeom>
          <a:solidFill>
            <a:srgbClr val="AEABAB"/>
          </a:solidFill>
          <a:ln w="28955">
            <a:solidFill>
              <a:srgbClr val="FFFFFF"/>
            </a:solidFill>
          </a:ln>
        </p:spPr>
        <p:txBody>
          <a:bodyPr vert="horz" wrap="square" lIns="0" tIns="0" rIns="0" bIns="0" rtlCol="0">
            <a:spAutoFit/>
          </a:bodyPr>
          <a:lstStyle/>
          <a:p>
            <a:pPr marL="339090">
              <a:lnSpc>
                <a:spcPts val="2060"/>
              </a:lnSpc>
            </a:pPr>
            <a:r>
              <a:rPr sz="1800" spc="-10" dirty="0">
                <a:solidFill>
                  <a:schemeClr val="bg1">
                    <a:lumMod val="50000"/>
                  </a:schemeClr>
                </a:solidFill>
                <a:latin typeface="Carlito"/>
                <a:cs typeface="Carlito"/>
              </a:rPr>
              <a:t>File</a:t>
            </a:r>
            <a:r>
              <a:rPr sz="1800" spc="5" dirty="0">
                <a:solidFill>
                  <a:schemeClr val="bg1">
                    <a:lumMod val="50000"/>
                  </a:schemeClr>
                </a:solidFill>
                <a:latin typeface="Carlito"/>
                <a:cs typeface="Carlito"/>
              </a:rPr>
              <a:t> </a:t>
            </a:r>
            <a:r>
              <a:rPr sz="1800" spc="-15" dirty="0">
                <a:solidFill>
                  <a:schemeClr val="bg1">
                    <a:lumMod val="50000"/>
                  </a:schemeClr>
                </a:solidFill>
                <a:latin typeface="Carlito"/>
                <a:cs typeface="Carlito"/>
              </a:rPr>
              <a:t>Storage</a:t>
            </a:r>
            <a:endParaRPr sz="1800">
              <a:solidFill>
                <a:schemeClr val="bg1">
                  <a:lumMod val="50000"/>
                </a:schemeClr>
              </a:solidFill>
              <a:latin typeface="Carlito"/>
              <a:cs typeface="Carlito"/>
            </a:endParaRPr>
          </a:p>
        </p:txBody>
      </p:sp>
      <p:sp>
        <p:nvSpPr>
          <p:cNvPr id="46" name="object 46"/>
          <p:cNvSpPr/>
          <p:nvPr/>
        </p:nvSpPr>
        <p:spPr>
          <a:xfrm>
            <a:off x="1181861" y="4747961"/>
            <a:ext cx="2048510" cy="377886"/>
          </a:xfrm>
          <a:custGeom>
            <a:avLst/>
            <a:gdLst/>
            <a:ahLst/>
            <a:cxnLst/>
            <a:rect l="l" t="t" r="r" b="b"/>
            <a:pathLst>
              <a:path w="2048510" h="276225">
                <a:moveTo>
                  <a:pt x="0" y="275844"/>
                </a:moveTo>
                <a:lnTo>
                  <a:pt x="2048256" y="275844"/>
                </a:lnTo>
                <a:lnTo>
                  <a:pt x="2048256" y="0"/>
                </a:lnTo>
                <a:lnTo>
                  <a:pt x="0" y="0"/>
                </a:lnTo>
                <a:lnTo>
                  <a:pt x="0" y="275844"/>
                </a:lnTo>
                <a:close/>
              </a:path>
            </a:pathLst>
          </a:custGeom>
          <a:ln w="28956">
            <a:solidFill>
              <a:srgbClr val="FFFFFF"/>
            </a:solidFill>
          </a:ln>
        </p:spPr>
        <p:txBody>
          <a:bodyPr wrap="square" lIns="0" tIns="0" rIns="0" bIns="0" rtlCol="0"/>
          <a:lstStyle/>
          <a:p>
            <a:endParaRPr/>
          </a:p>
        </p:txBody>
      </p:sp>
      <p:sp>
        <p:nvSpPr>
          <p:cNvPr id="47" name="object 47"/>
          <p:cNvSpPr txBox="1"/>
          <p:nvPr/>
        </p:nvSpPr>
        <p:spPr>
          <a:xfrm>
            <a:off x="1022603" y="4698492"/>
            <a:ext cx="1623695" cy="848360"/>
          </a:xfrm>
          <a:prstGeom prst="rect">
            <a:avLst/>
          </a:prstGeom>
        </p:spPr>
        <p:txBody>
          <a:bodyPr vert="horz" wrap="square" lIns="0" tIns="12700" rIns="0" bIns="0" rtlCol="0">
            <a:spAutoFit/>
          </a:bodyPr>
          <a:lstStyle/>
          <a:p>
            <a:pPr marR="5080" indent="752475">
              <a:lnSpc>
                <a:spcPct val="149900"/>
              </a:lnSpc>
              <a:spcBef>
                <a:spcPts val="100"/>
              </a:spcBef>
            </a:pPr>
            <a:r>
              <a:rPr sz="1800" spc="-10" dirty="0">
                <a:solidFill>
                  <a:srgbClr val="FFFFFF"/>
                </a:solidFill>
                <a:latin typeface="Carlito"/>
                <a:cs typeface="Carlito"/>
              </a:rPr>
              <a:t>Azure</a:t>
            </a:r>
            <a:r>
              <a:rPr sz="1800" spc="-80" dirty="0">
                <a:solidFill>
                  <a:srgbClr val="FFFFFF"/>
                </a:solidFill>
                <a:latin typeface="Carlito"/>
                <a:cs typeface="Carlito"/>
              </a:rPr>
              <a:t> </a:t>
            </a:r>
            <a:r>
              <a:rPr sz="1800" dirty="0">
                <a:solidFill>
                  <a:srgbClr val="FFFFFF"/>
                </a:solidFill>
                <a:latin typeface="Carlito"/>
                <a:cs typeface="Carlito"/>
              </a:rPr>
              <a:t>AD  </a:t>
            </a:r>
            <a:r>
              <a:rPr sz="1800" spc="-10" dirty="0">
                <a:solidFill>
                  <a:srgbClr val="FFFFFF"/>
                </a:solidFill>
                <a:latin typeface="Carlito"/>
                <a:cs typeface="Carlito"/>
              </a:rPr>
              <a:t>Microsoft</a:t>
            </a:r>
            <a:r>
              <a:rPr sz="1800" spc="-20" dirty="0">
                <a:solidFill>
                  <a:srgbClr val="FFFFFF"/>
                </a:solidFill>
                <a:latin typeface="Carlito"/>
                <a:cs typeface="Carlito"/>
              </a:rPr>
              <a:t> </a:t>
            </a:r>
            <a:r>
              <a:rPr sz="1800" spc="-10" dirty="0">
                <a:solidFill>
                  <a:srgbClr val="FFFFFF"/>
                </a:solidFill>
                <a:latin typeface="Carlito"/>
                <a:cs typeface="Carlito"/>
              </a:rPr>
              <a:t>Azure</a:t>
            </a:r>
            <a:endParaRPr sz="1800" dirty="0">
              <a:latin typeface="Carlito"/>
              <a:cs typeface="Carlito"/>
            </a:endParaRPr>
          </a:p>
        </p:txBody>
      </p:sp>
      <p:grpSp>
        <p:nvGrpSpPr>
          <p:cNvPr id="48" name="object 48"/>
          <p:cNvGrpSpPr/>
          <p:nvPr/>
        </p:nvGrpSpPr>
        <p:grpSpPr>
          <a:xfrm>
            <a:off x="1146047" y="2955035"/>
            <a:ext cx="1500505" cy="1507490"/>
            <a:chOff x="1146047" y="2955035"/>
            <a:chExt cx="1500505" cy="1507490"/>
          </a:xfrm>
        </p:grpSpPr>
        <p:sp>
          <p:nvSpPr>
            <p:cNvPr id="49" name="object 49"/>
            <p:cNvSpPr/>
            <p:nvPr/>
          </p:nvSpPr>
          <p:spPr>
            <a:xfrm>
              <a:off x="2135124" y="2955035"/>
              <a:ext cx="511175" cy="927735"/>
            </a:xfrm>
            <a:custGeom>
              <a:avLst/>
              <a:gdLst/>
              <a:ahLst/>
              <a:cxnLst/>
              <a:rect l="l" t="t" r="r" b="b"/>
              <a:pathLst>
                <a:path w="511175" h="927735">
                  <a:moveTo>
                    <a:pt x="511175" y="38100"/>
                  </a:moveTo>
                  <a:lnTo>
                    <a:pt x="504825" y="31750"/>
                  </a:lnTo>
                  <a:lnTo>
                    <a:pt x="473075" y="0"/>
                  </a:lnTo>
                  <a:lnTo>
                    <a:pt x="441325" y="31750"/>
                  </a:lnTo>
                  <a:lnTo>
                    <a:pt x="69850" y="31750"/>
                  </a:lnTo>
                  <a:lnTo>
                    <a:pt x="64960" y="26873"/>
                  </a:lnTo>
                  <a:lnTo>
                    <a:pt x="64897" y="11049"/>
                  </a:lnTo>
                  <a:lnTo>
                    <a:pt x="49212" y="11125"/>
                  </a:lnTo>
                  <a:lnTo>
                    <a:pt x="38100" y="0"/>
                  </a:lnTo>
                  <a:lnTo>
                    <a:pt x="26860" y="11239"/>
                  </a:lnTo>
                  <a:lnTo>
                    <a:pt x="11049" y="11303"/>
                  </a:lnTo>
                  <a:lnTo>
                    <a:pt x="11112" y="26987"/>
                  </a:lnTo>
                  <a:lnTo>
                    <a:pt x="0" y="38100"/>
                  </a:lnTo>
                  <a:lnTo>
                    <a:pt x="11226" y="49339"/>
                  </a:lnTo>
                  <a:lnTo>
                    <a:pt x="11303" y="65151"/>
                  </a:lnTo>
                  <a:lnTo>
                    <a:pt x="26974" y="65087"/>
                  </a:lnTo>
                  <a:lnTo>
                    <a:pt x="38100" y="76200"/>
                  </a:lnTo>
                  <a:lnTo>
                    <a:pt x="49314" y="64985"/>
                  </a:lnTo>
                  <a:lnTo>
                    <a:pt x="56197" y="64947"/>
                  </a:lnTo>
                  <a:lnTo>
                    <a:pt x="445947" y="449922"/>
                  </a:lnTo>
                  <a:lnTo>
                    <a:pt x="445985" y="456806"/>
                  </a:lnTo>
                  <a:lnTo>
                    <a:pt x="441350" y="461416"/>
                  </a:lnTo>
                  <a:lnTo>
                    <a:pt x="69875" y="460108"/>
                  </a:lnTo>
                  <a:lnTo>
                    <a:pt x="38227" y="428244"/>
                  </a:lnTo>
                  <a:lnTo>
                    <a:pt x="0" y="466217"/>
                  </a:lnTo>
                  <a:lnTo>
                    <a:pt x="37973" y="504444"/>
                  </a:lnTo>
                  <a:lnTo>
                    <a:pt x="69811" y="472808"/>
                  </a:lnTo>
                  <a:lnTo>
                    <a:pt x="441286" y="474116"/>
                  </a:lnTo>
                  <a:lnTo>
                    <a:pt x="446112" y="474141"/>
                  </a:lnTo>
                  <a:lnTo>
                    <a:pt x="441401" y="474218"/>
                  </a:lnTo>
                  <a:lnTo>
                    <a:pt x="446151" y="479018"/>
                  </a:lnTo>
                  <a:lnTo>
                    <a:pt x="446201" y="485736"/>
                  </a:lnTo>
                  <a:lnTo>
                    <a:pt x="45707" y="873239"/>
                  </a:lnTo>
                  <a:lnTo>
                    <a:pt x="889" y="872490"/>
                  </a:lnTo>
                  <a:lnTo>
                    <a:pt x="0" y="926338"/>
                  </a:lnTo>
                  <a:lnTo>
                    <a:pt x="53975" y="927227"/>
                  </a:lnTo>
                  <a:lnTo>
                    <a:pt x="54343" y="904367"/>
                  </a:lnTo>
                  <a:lnTo>
                    <a:pt x="54711" y="882269"/>
                  </a:lnTo>
                  <a:lnTo>
                    <a:pt x="455104" y="494868"/>
                  </a:lnTo>
                  <a:lnTo>
                    <a:pt x="461848" y="494817"/>
                  </a:lnTo>
                  <a:lnTo>
                    <a:pt x="472948" y="505968"/>
                  </a:lnTo>
                  <a:lnTo>
                    <a:pt x="483946" y="495033"/>
                  </a:lnTo>
                  <a:lnTo>
                    <a:pt x="500380" y="495300"/>
                  </a:lnTo>
                  <a:lnTo>
                    <a:pt x="500646" y="478434"/>
                  </a:lnTo>
                  <a:lnTo>
                    <a:pt x="504901" y="474218"/>
                  </a:lnTo>
                  <a:lnTo>
                    <a:pt x="500722" y="474218"/>
                  </a:lnTo>
                  <a:lnTo>
                    <a:pt x="505015" y="474116"/>
                  </a:lnTo>
                  <a:lnTo>
                    <a:pt x="511175" y="467995"/>
                  </a:lnTo>
                  <a:lnTo>
                    <a:pt x="500989" y="457758"/>
                  </a:lnTo>
                  <a:lnTo>
                    <a:pt x="501269" y="441325"/>
                  </a:lnTo>
                  <a:lnTo>
                    <a:pt x="499872" y="441312"/>
                  </a:lnTo>
                  <a:lnTo>
                    <a:pt x="499872" y="440690"/>
                  </a:lnTo>
                  <a:lnTo>
                    <a:pt x="484124" y="440766"/>
                  </a:lnTo>
                  <a:lnTo>
                    <a:pt x="473202" y="429768"/>
                  </a:lnTo>
                  <a:lnTo>
                    <a:pt x="462216" y="440690"/>
                  </a:lnTo>
                  <a:lnTo>
                    <a:pt x="454482" y="440563"/>
                  </a:lnTo>
                  <a:lnTo>
                    <a:pt x="65100" y="55829"/>
                  </a:lnTo>
                  <a:lnTo>
                    <a:pt x="65062" y="49237"/>
                  </a:lnTo>
                  <a:lnTo>
                    <a:pt x="69850" y="44450"/>
                  </a:lnTo>
                  <a:lnTo>
                    <a:pt x="441325" y="44450"/>
                  </a:lnTo>
                  <a:lnTo>
                    <a:pt x="473075" y="76200"/>
                  </a:lnTo>
                  <a:lnTo>
                    <a:pt x="504825" y="44450"/>
                  </a:lnTo>
                  <a:lnTo>
                    <a:pt x="511175" y="38100"/>
                  </a:lnTo>
                  <a:close/>
                </a:path>
              </a:pathLst>
            </a:custGeom>
            <a:solidFill>
              <a:srgbClr val="000000"/>
            </a:solidFill>
          </p:spPr>
          <p:txBody>
            <a:bodyPr wrap="square" lIns="0" tIns="0" rIns="0" bIns="0" rtlCol="0"/>
            <a:lstStyle/>
            <a:p>
              <a:endParaRPr>
                <a:solidFill>
                  <a:schemeClr val="bg1">
                    <a:lumMod val="50000"/>
                  </a:schemeClr>
                </a:solidFill>
              </a:endParaRPr>
            </a:p>
          </p:txBody>
        </p:sp>
        <p:sp>
          <p:nvSpPr>
            <p:cNvPr id="50" name="object 50"/>
            <p:cNvSpPr/>
            <p:nvPr/>
          </p:nvSpPr>
          <p:spPr>
            <a:xfrm>
              <a:off x="1146047" y="4131563"/>
              <a:ext cx="1016635" cy="330835"/>
            </a:xfrm>
            <a:custGeom>
              <a:avLst/>
              <a:gdLst/>
              <a:ahLst/>
              <a:cxnLst/>
              <a:rect l="l" t="t" r="r" b="b"/>
              <a:pathLst>
                <a:path w="1016635" h="330835">
                  <a:moveTo>
                    <a:pt x="1016508" y="0"/>
                  </a:moveTo>
                  <a:lnTo>
                    <a:pt x="0" y="0"/>
                  </a:lnTo>
                  <a:lnTo>
                    <a:pt x="0" y="330707"/>
                  </a:lnTo>
                  <a:lnTo>
                    <a:pt x="1016508" y="330707"/>
                  </a:lnTo>
                  <a:lnTo>
                    <a:pt x="1016508" y="0"/>
                  </a:lnTo>
                  <a:close/>
                </a:path>
              </a:pathLst>
            </a:custGeom>
            <a:solidFill>
              <a:srgbClr val="F8CAAC">
                <a:alpha val="79998"/>
              </a:srgbClr>
            </a:solidFill>
          </p:spPr>
          <p:txBody>
            <a:bodyPr wrap="square" lIns="0" tIns="0" rIns="0" bIns="0" rtlCol="0"/>
            <a:lstStyle/>
            <a:p>
              <a:endParaRPr>
                <a:solidFill>
                  <a:schemeClr val="bg1">
                    <a:lumMod val="50000"/>
                  </a:schemeClr>
                </a:solidFill>
              </a:endParaRPr>
            </a:p>
          </p:txBody>
        </p:sp>
      </p:grpSp>
      <p:sp>
        <p:nvSpPr>
          <p:cNvPr id="51" name="object 51"/>
          <p:cNvSpPr txBox="1"/>
          <p:nvPr/>
        </p:nvSpPr>
        <p:spPr>
          <a:xfrm>
            <a:off x="1146047" y="4131564"/>
            <a:ext cx="1016635" cy="262892"/>
          </a:xfrm>
          <a:prstGeom prst="rect">
            <a:avLst/>
          </a:prstGeom>
          <a:ln w="12191">
            <a:solidFill>
              <a:srgbClr val="507D31"/>
            </a:solidFill>
          </a:ln>
        </p:spPr>
        <p:txBody>
          <a:bodyPr vert="horz" wrap="square" lIns="0" tIns="46990" rIns="0" bIns="0" rtlCol="0">
            <a:spAutoFit/>
          </a:bodyPr>
          <a:lstStyle/>
          <a:p>
            <a:pPr marL="325120">
              <a:lnSpc>
                <a:spcPct val="100000"/>
              </a:lnSpc>
              <a:spcBef>
                <a:spcPts val="370"/>
              </a:spcBef>
            </a:pPr>
            <a:r>
              <a:rPr sz="1400" spc="-10" dirty="0">
                <a:solidFill>
                  <a:schemeClr val="bg1">
                    <a:lumMod val="50000"/>
                  </a:schemeClr>
                </a:solidFill>
                <a:latin typeface="Carlito"/>
                <a:cs typeface="Carlito"/>
              </a:rPr>
              <a:t>Excel</a:t>
            </a:r>
            <a:endParaRPr sz="1400">
              <a:solidFill>
                <a:schemeClr val="bg1">
                  <a:lumMod val="50000"/>
                </a:schemeClr>
              </a:solidFill>
              <a:latin typeface="Carlito"/>
              <a:cs typeface="Carlito"/>
            </a:endParaRPr>
          </a:p>
        </p:txBody>
      </p:sp>
      <p:grpSp>
        <p:nvGrpSpPr>
          <p:cNvPr id="52" name="object 52"/>
          <p:cNvGrpSpPr/>
          <p:nvPr/>
        </p:nvGrpSpPr>
        <p:grpSpPr>
          <a:xfrm>
            <a:off x="2128647" y="3388995"/>
            <a:ext cx="2704465" cy="2129790"/>
            <a:chOff x="2128647" y="3388995"/>
            <a:chExt cx="2704465" cy="2129790"/>
          </a:xfrm>
        </p:grpSpPr>
        <p:sp>
          <p:nvSpPr>
            <p:cNvPr id="53" name="object 53"/>
            <p:cNvSpPr/>
            <p:nvPr/>
          </p:nvSpPr>
          <p:spPr>
            <a:xfrm>
              <a:off x="2128647" y="3388995"/>
              <a:ext cx="514350" cy="941705"/>
            </a:xfrm>
            <a:custGeom>
              <a:avLst/>
              <a:gdLst/>
              <a:ahLst/>
              <a:cxnLst/>
              <a:rect l="l" t="t" r="r" b="b"/>
              <a:pathLst>
                <a:path w="514350" h="941704">
                  <a:moveTo>
                    <a:pt x="42600" y="876434"/>
                  </a:moveTo>
                  <a:lnTo>
                    <a:pt x="0" y="890142"/>
                  </a:lnTo>
                  <a:lnTo>
                    <a:pt x="16509" y="941450"/>
                  </a:lnTo>
                  <a:lnTo>
                    <a:pt x="67817" y="924813"/>
                  </a:lnTo>
                  <a:lnTo>
                    <a:pt x="63147" y="910335"/>
                  </a:lnTo>
                  <a:lnTo>
                    <a:pt x="39623" y="910335"/>
                  </a:lnTo>
                  <a:lnTo>
                    <a:pt x="28193" y="904620"/>
                  </a:lnTo>
                  <a:lnTo>
                    <a:pt x="42600" y="876434"/>
                  </a:lnTo>
                  <a:close/>
                </a:path>
                <a:path w="514350" h="941704">
                  <a:moveTo>
                    <a:pt x="51307" y="873632"/>
                  </a:moveTo>
                  <a:lnTo>
                    <a:pt x="42600" y="876434"/>
                  </a:lnTo>
                  <a:lnTo>
                    <a:pt x="28193" y="904620"/>
                  </a:lnTo>
                  <a:lnTo>
                    <a:pt x="39623" y="910335"/>
                  </a:lnTo>
                  <a:lnTo>
                    <a:pt x="54044" y="882117"/>
                  </a:lnTo>
                  <a:lnTo>
                    <a:pt x="51307" y="873632"/>
                  </a:lnTo>
                  <a:close/>
                </a:path>
                <a:path w="514350" h="941704">
                  <a:moveTo>
                    <a:pt x="54044" y="882117"/>
                  </a:moveTo>
                  <a:lnTo>
                    <a:pt x="39623" y="910335"/>
                  </a:lnTo>
                  <a:lnTo>
                    <a:pt x="63147" y="910335"/>
                  </a:lnTo>
                  <a:lnTo>
                    <a:pt x="54044" y="882117"/>
                  </a:lnTo>
                  <a:close/>
                </a:path>
                <a:path w="514350" h="941704">
                  <a:moveTo>
                    <a:pt x="58381" y="873632"/>
                  </a:moveTo>
                  <a:lnTo>
                    <a:pt x="51307" y="873632"/>
                  </a:lnTo>
                  <a:lnTo>
                    <a:pt x="54044" y="882117"/>
                  </a:lnTo>
                  <a:lnTo>
                    <a:pt x="58381" y="873632"/>
                  </a:lnTo>
                  <a:close/>
                </a:path>
                <a:path w="514350" h="941704">
                  <a:moveTo>
                    <a:pt x="460270" y="59270"/>
                  </a:moveTo>
                  <a:lnTo>
                    <a:pt x="42600" y="876434"/>
                  </a:lnTo>
                  <a:lnTo>
                    <a:pt x="51307" y="873632"/>
                  </a:lnTo>
                  <a:lnTo>
                    <a:pt x="58381" y="873632"/>
                  </a:lnTo>
                  <a:lnTo>
                    <a:pt x="470192" y="67817"/>
                  </a:lnTo>
                  <a:lnTo>
                    <a:pt x="463041" y="67817"/>
                  </a:lnTo>
                  <a:lnTo>
                    <a:pt x="460270" y="59270"/>
                  </a:lnTo>
                  <a:close/>
                </a:path>
                <a:path w="514350" h="941704">
                  <a:moveTo>
                    <a:pt x="474725" y="30987"/>
                  </a:moveTo>
                  <a:lnTo>
                    <a:pt x="460270" y="59270"/>
                  </a:lnTo>
                  <a:lnTo>
                    <a:pt x="463041" y="67817"/>
                  </a:lnTo>
                  <a:lnTo>
                    <a:pt x="471604" y="65056"/>
                  </a:lnTo>
                  <a:lnTo>
                    <a:pt x="486028" y="36829"/>
                  </a:lnTo>
                  <a:lnTo>
                    <a:pt x="474725" y="30987"/>
                  </a:lnTo>
                  <a:close/>
                </a:path>
                <a:path w="514350" h="941704">
                  <a:moveTo>
                    <a:pt x="471604" y="65056"/>
                  </a:moveTo>
                  <a:lnTo>
                    <a:pt x="463041" y="67817"/>
                  </a:lnTo>
                  <a:lnTo>
                    <a:pt x="470192" y="67817"/>
                  </a:lnTo>
                  <a:lnTo>
                    <a:pt x="471604" y="65056"/>
                  </a:lnTo>
                  <a:close/>
                </a:path>
                <a:path w="514350" h="941704">
                  <a:moveTo>
                    <a:pt x="507684" y="30987"/>
                  </a:moveTo>
                  <a:lnTo>
                    <a:pt x="474725" y="30987"/>
                  </a:lnTo>
                  <a:lnTo>
                    <a:pt x="486028" y="36829"/>
                  </a:lnTo>
                  <a:lnTo>
                    <a:pt x="471604" y="65056"/>
                  </a:lnTo>
                  <a:lnTo>
                    <a:pt x="514222" y="51307"/>
                  </a:lnTo>
                  <a:lnTo>
                    <a:pt x="507684" y="30987"/>
                  </a:lnTo>
                  <a:close/>
                </a:path>
                <a:path w="514350" h="941704">
                  <a:moveTo>
                    <a:pt x="497713" y="0"/>
                  </a:moveTo>
                  <a:lnTo>
                    <a:pt x="446404" y="16509"/>
                  </a:lnTo>
                  <a:lnTo>
                    <a:pt x="460270" y="59270"/>
                  </a:lnTo>
                  <a:lnTo>
                    <a:pt x="474725" y="30987"/>
                  </a:lnTo>
                  <a:lnTo>
                    <a:pt x="507684" y="30987"/>
                  </a:lnTo>
                  <a:lnTo>
                    <a:pt x="497713" y="0"/>
                  </a:lnTo>
                  <a:close/>
                </a:path>
              </a:pathLst>
            </a:custGeom>
            <a:solidFill>
              <a:srgbClr val="000000"/>
            </a:solidFill>
          </p:spPr>
          <p:txBody>
            <a:bodyPr wrap="square" lIns="0" tIns="0" rIns="0" bIns="0" rtlCol="0"/>
            <a:lstStyle/>
            <a:p>
              <a:endParaRPr/>
            </a:p>
          </p:txBody>
        </p:sp>
        <p:sp>
          <p:nvSpPr>
            <p:cNvPr id="54" name="object 54"/>
            <p:cNvSpPr/>
            <p:nvPr/>
          </p:nvSpPr>
          <p:spPr>
            <a:xfrm>
              <a:off x="3537966" y="4815078"/>
              <a:ext cx="1280160" cy="688975"/>
            </a:xfrm>
            <a:custGeom>
              <a:avLst/>
              <a:gdLst/>
              <a:ahLst/>
              <a:cxnLst/>
              <a:rect l="l" t="t" r="r" b="b"/>
              <a:pathLst>
                <a:path w="1280160" h="688975">
                  <a:moveTo>
                    <a:pt x="1280160" y="0"/>
                  </a:moveTo>
                  <a:lnTo>
                    <a:pt x="0" y="0"/>
                  </a:lnTo>
                  <a:lnTo>
                    <a:pt x="0" y="688848"/>
                  </a:lnTo>
                  <a:lnTo>
                    <a:pt x="1280160" y="688848"/>
                  </a:lnTo>
                  <a:lnTo>
                    <a:pt x="1280160" y="0"/>
                  </a:lnTo>
                  <a:close/>
                </a:path>
              </a:pathLst>
            </a:custGeom>
            <a:solidFill>
              <a:srgbClr val="2D75B6"/>
            </a:solidFill>
          </p:spPr>
          <p:txBody>
            <a:bodyPr wrap="square" lIns="0" tIns="0" rIns="0" bIns="0" rtlCol="0"/>
            <a:lstStyle/>
            <a:p>
              <a:endParaRPr/>
            </a:p>
          </p:txBody>
        </p:sp>
        <p:sp>
          <p:nvSpPr>
            <p:cNvPr id="55" name="object 55"/>
            <p:cNvSpPr/>
            <p:nvPr/>
          </p:nvSpPr>
          <p:spPr>
            <a:xfrm>
              <a:off x="3537966" y="4815078"/>
              <a:ext cx="1280160" cy="688975"/>
            </a:xfrm>
            <a:custGeom>
              <a:avLst/>
              <a:gdLst/>
              <a:ahLst/>
              <a:cxnLst/>
              <a:rect l="l" t="t" r="r" b="b"/>
              <a:pathLst>
                <a:path w="1280160" h="688975">
                  <a:moveTo>
                    <a:pt x="0" y="688848"/>
                  </a:moveTo>
                  <a:lnTo>
                    <a:pt x="1280160" y="688848"/>
                  </a:lnTo>
                  <a:lnTo>
                    <a:pt x="1280160" y="0"/>
                  </a:lnTo>
                  <a:lnTo>
                    <a:pt x="0" y="0"/>
                  </a:lnTo>
                  <a:lnTo>
                    <a:pt x="0" y="688848"/>
                  </a:lnTo>
                  <a:close/>
                </a:path>
              </a:pathLst>
            </a:custGeom>
            <a:ln w="28956">
              <a:solidFill>
                <a:srgbClr val="000000"/>
              </a:solidFill>
            </a:ln>
          </p:spPr>
          <p:txBody>
            <a:bodyPr wrap="square" lIns="0" tIns="0" rIns="0" bIns="0" rtlCol="0"/>
            <a:lstStyle/>
            <a:p>
              <a:endParaRPr/>
            </a:p>
          </p:txBody>
        </p:sp>
      </p:grpSp>
      <p:sp>
        <p:nvSpPr>
          <p:cNvPr id="56" name="object 56"/>
          <p:cNvSpPr txBox="1"/>
          <p:nvPr/>
        </p:nvSpPr>
        <p:spPr>
          <a:xfrm>
            <a:off x="3659759" y="4857750"/>
            <a:ext cx="1048385" cy="574675"/>
          </a:xfrm>
          <a:prstGeom prst="rect">
            <a:avLst/>
          </a:prstGeom>
        </p:spPr>
        <p:txBody>
          <a:bodyPr vert="horz" wrap="square" lIns="0" tIns="12700" rIns="0" bIns="0" rtlCol="0">
            <a:spAutoFit/>
          </a:bodyPr>
          <a:lstStyle/>
          <a:p>
            <a:pPr marR="5715" algn="ctr">
              <a:lnSpc>
                <a:spcPct val="100000"/>
              </a:lnSpc>
              <a:spcBef>
                <a:spcPts val="100"/>
              </a:spcBef>
            </a:pPr>
            <a:r>
              <a:rPr sz="1800" spc="-15" dirty="0">
                <a:solidFill>
                  <a:srgbClr val="FFFFFF"/>
                </a:solidFill>
                <a:latin typeface="Carlito"/>
                <a:cs typeface="Carlito"/>
              </a:rPr>
              <a:t>Data</a:t>
            </a:r>
            <a:endParaRPr sz="1800">
              <a:latin typeface="Carlito"/>
              <a:cs typeface="Carlito"/>
            </a:endParaRPr>
          </a:p>
          <a:p>
            <a:pPr marR="5080" algn="ctr">
              <a:lnSpc>
                <a:spcPct val="100000"/>
              </a:lnSpc>
            </a:pPr>
            <a:r>
              <a:rPr sz="1800" dirty="0">
                <a:solidFill>
                  <a:srgbClr val="FFFFFF"/>
                </a:solidFill>
                <a:latin typeface="Carlito"/>
                <a:cs typeface="Carlito"/>
              </a:rPr>
              <a:t>G</a:t>
            </a:r>
            <a:r>
              <a:rPr sz="1800" spc="-10" dirty="0">
                <a:solidFill>
                  <a:srgbClr val="FFFFFF"/>
                </a:solidFill>
                <a:latin typeface="Carlito"/>
                <a:cs typeface="Carlito"/>
              </a:rPr>
              <a:t>a</a:t>
            </a:r>
            <a:r>
              <a:rPr sz="1800" spc="-30" dirty="0">
                <a:solidFill>
                  <a:srgbClr val="FFFFFF"/>
                </a:solidFill>
                <a:latin typeface="Carlito"/>
                <a:cs typeface="Carlito"/>
              </a:rPr>
              <a:t>t</a:t>
            </a:r>
            <a:r>
              <a:rPr sz="1800" spc="-10" dirty="0">
                <a:solidFill>
                  <a:srgbClr val="FFFFFF"/>
                </a:solidFill>
                <a:latin typeface="Carlito"/>
                <a:cs typeface="Carlito"/>
              </a:rPr>
              <a:t>e</a:t>
            </a:r>
            <a:r>
              <a:rPr sz="1800" spc="-30" dirty="0">
                <a:solidFill>
                  <a:srgbClr val="FFFFFF"/>
                </a:solidFill>
                <a:latin typeface="Carlito"/>
                <a:cs typeface="Carlito"/>
              </a:rPr>
              <a:t>w</a:t>
            </a:r>
            <a:r>
              <a:rPr sz="1800" spc="-40" dirty="0">
                <a:solidFill>
                  <a:srgbClr val="FFFFFF"/>
                </a:solidFill>
                <a:latin typeface="Carlito"/>
                <a:cs typeface="Carlito"/>
              </a:rPr>
              <a:t>a</a:t>
            </a:r>
            <a:r>
              <a:rPr sz="1800" dirty="0">
                <a:solidFill>
                  <a:srgbClr val="FFFFFF"/>
                </a:solidFill>
                <a:latin typeface="Carlito"/>
                <a:cs typeface="Carlito"/>
              </a:rPr>
              <a:t>y</a:t>
            </a:r>
            <a:r>
              <a:rPr sz="1800" spc="-10" dirty="0">
                <a:solidFill>
                  <a:srgbClr val="FFFFFF"/>
                </a:solidFill>
                <a:latin typeface="Carlito"/>
                <a:cs typeface="Carlito"/>
              </a:rPr>
              <a:t>(</a:t>
            </a:r>
            <a:r>
              <a:rPr sz="1800" spc="-5" dirty="0">
                <a:solidFill>
                  <a:srgbClr val="FFFFFF"/>
                </a:solidFill>
                <a:latin typeface="Carlito"/>
                <a:cs typeface="Carlito"/>
              </a:rPr>
              <a:t>s)</a:t>
            </a:r>
            <a:endParaRPr sz="1800">
              <a:latin typeface="Carlito"/>
              <a:cs typeface="Carlito"/>
            </a:endParaRPr>
          </a:p>
        </p:txBody>
      </p:sp>
      <p:sp>
        <p:nvSpPr>
          <p:cNvPr id="57" name="object 57"/>
          <p:cNvSpPr/>
          <p:nvPr/>
        </p:nvSpPr>
        <p:spPr>
          <a:xfrm>
            <a:off x="2146046" y="2963671"/>
            <a:ext cx="2069464" cy="2997200"/>
          </a:xfrm>
          <a:custGeom>
            <a:avLst/>
            <a:gdLst/>
            <a:ahLst/>
            <a:cxnLst/>
            <a:rect l="l" t="t" r="r" b="b"/>
            <a:pathLst>
              <a:path w="2069464" h="2997200">
                <a:moveTo>
                  <a:pt x="58801" y="435356"/>
                </a:moveTo>
                <a:lnTo>
                  <a:pt x="49911" y="426339"/>
                </a:lnTo>
                <a:lnTo>
                  <a:pt x="45351" y="430834"/>
                </a:lnTo>
                <a:lnTo>
                  <a:pt x="508" y="430403"/>
                </a:lnTo>
                <a:lnTo>
                  <a:pt x="0" y="484378"/>
                </a:lnTo>
                <a:lnTo>
                  <a:pt x="53848" y="484759"/>
                </a:lnTo>
                <a:lnTo>
                  <a:pt x="54051" y="462153"/>
                </a:lnTo>
                <a:lnTo>
                  <a:pt x="54267" y="439826"/>
                </a:lnTo>
                <a:lnTo>
                  <a:pt x="58801" y="435356"/>
                </a:lnTo>
                <a:close/>
              </a:path>
              <a:path w="2069464" h="2997200">
                <a:moveTo>
                  <a:pt x="94996" y="399796"/>
                </a:moveTo>
                <a:lnTo>
                  <a:pt x="86106" y="390779"/>
                </a:lnTo>
                <a:lnTo>
                  <a:pt x="58928" y="417449"/>
                </a:lnTo>
                <a:lnTo>
                  <a:pt x="67818" y="426466"/>
                </a:lnTo>
                <a:lnTo>
                  <a:pt x="94996" y="399796"/>
                </a:lnTo>
                <a:close/>
              </a:path>
              <a:path w="2069464" h="2997200">
                <a:moveTo>
                  <a:pt x="131191" y="364109"/>
                </a:moveTo>
                <a:lnTo>
                  <a:pt x="122301" y="355092"/>
                </a:lnTo>
                <a:lnTo>
                  <a:pt x="95123" y="381762"/>
                </a:lnTo>
                <a:lnTo>
                  <a:pt x="104013" y="390906"/>
                </a:lnTo>
                <a:lnTo>
                  <a:pt x="131191" y="364109"/>
                </a:lnTo>
                <a:close/>
              </a:path>
              <a:path w="2069464" h="2997200">
                <a:moveTo>
                  <a:pt x="167386" y="328549"/>
                </a:moveTo>
                <a:lnTo>
                  <a:pt x="158496" y="319405"/>
                </a:lnTo>
                <a:lnTo>
                  <a:pt x="131318" y="346202"/>
                </a:lnTo>
                <a:lnTo>
                  <a:pt x="140208" y="355219"/>
                </a:lnTo>
                <a:lnTo>
                  <a:pt x="167386" y="328549"/>
                </a:lnTo>
                <a:close/>
              </a:path>
              <a:path w="2069464" h="2997200">
                <a:moveTo>
                  <a:pt x="203581" y="292862"/>
                </a:moveTo>
                <a:lnTo>
                  <a:pt x="194691" y="283845"/>
                </a:lnTo>
                <a:lnTo>
                  <a:pt x="167513" y="310515"/>
                </a:lnTo>
                <a:lnTo>
                  <a:pt x="176403" y="319532"/>
                </a:lnTo>
                <a:lnTo>
                  <a:pt x="203581" y="292862"/>
                </a:lnTo>
                <a:close/>
              </a:path>
              <a:path w="2069464" h="2997200">
                <a:moveTo>
                  <a:pt x="239776" y="257175"/>
                </a:moveTo>
                <a:lnTo>
                  <a:pt x="230886" y="248158"/>
                </a:lnTo>
                <a:lnTo>
                  <a:pt x="203708" y="274955"/>
                </a:lnTo>
                <a:lnTo>
                  <a:pt x="212598" y="283972"/>
                </a:lnTo>
                <a:lnTo>
                  <a:pt x="239776" y="257175"/>
                </a:lnTo>
                <a:close/>
              </a:path>
              <a:path w="2069464" h="2997200">
                <a:moveTo>
                  <a:pt x="275971" y="221615"/>
                </a:moveTo>
                <a:lnTo>
                  <a:pt x="267081" y="212598"/>
                </a:lnTo>
                <a:lnTo>
                  <a:pt x="239903" y="239268"/>
                </a:lnTo>
                <a:lnTo>
                  <a:pt x="248793" y="248285"/>
                </a:lnTo>
                <a:lnTo>
                  <a:pt x="275971" y="221615"/>
                </a:lnTo>
                <a:close/>
              </a:path>
              <a:path w="2069464" h="2997200">
                <a:moveTo>
                  <a:pt x="312166" y="185928"/>
                </a:moveTo>
                <a:lnTo>
                  <a:pt x="303276" y="176911"/>
                </a:lnTo>
                <a:lnTo>
                  <a:pt x="276098" y="203581"/>
                </a:lnTo>
                <a:lnTo>
                  <a:pt x="284988" y="212725"/>
                </a:lnTo>
                <a:lnTo>
                  <a:pt x="312166" y="185928"/>
                </a:lnTo>
                <a:close/>
              </a:path>
              <a:path w="2069464" h="2997200">
                <a:moveTo>
                  <a:pt x="348361" y="150368"/>
                </a:moveTo>
                <a:lnTo>
                  <a:pt x="339471" y="141224"/>
                </a:lnTo>
                <a:lnTo>
                  <a:pt x="312293" y="168021"/>
                </a:lnTo>
                <a:lnTo>
                  <a:pt x="321310" y="177038"/>
                </a:lnTo>
                <a:lnTo>
                  <a:pt x="348361" y="150368"/>
                </a:lnTo>
                <a:close/>
              </a:path>
              <a:path w="2069464" h="2997200">
                <a:moveTo>
                  <a:pt x="384556" y="114681"/>
                </a:moveTo>
                <a:lnTo>
                  <a:pt x="375666" y="105664"/>
                </a:lnTo>
                <a:lnTo>
                  <a:pt x="348488" y="132334"/>
                </a:lnTo>
                <a:lnTo>
                  <a:pt x="357505" y="141351"/>
                </a:lnTo>
                <a:lnTo>
                  <a:pt x="384556" y="114681"/>
                </a:lnTo>
                <a:close/>
              </a:path>
              <a:path w="2069464" h="2997200">
                <a:moveTo>
                  <a:pt x="420751" y="78994"/>
                </a:moveTo>
                <a:lnTo>
                  <a:pt x="411861" y="69977"/>
                </a:lnTo>
                <a:lnTo>
                  <a:pt x="384810" y="96774"/>
                </a:lnTo>
                <a:lnTo>
                  <a:pt x="393700" y="105791"/>
                </a:lnTo>
                <a:lnTo>
                  <a:pt x="420751" y="78994"/>
                </a:lnTo>
                <a:close/>
              </a:path>
              <a:path w="2069464" h="2997200">
                <a:moveTo>
                  <a:pt x="489331" y="2794"/>
                </a:moveTo>
                <a:lnTo>
                  <a:pt x="435356" y="2286"/>
                </a:lnTo>
                <a:lnTo>
                  <a:pt x="435025" y="47256"/>
                </a:lnTo>
                <a:lnTo>
                  <a:pt x="421005" y="61087"/>
                </a:lnTo>
                <a:lnTo>
                  <a:pt x="429895" y="70104"/>
                </a:lnTo>
                <a:lnTo>
                  <a:pt x="444042" y="56222"/>
                </a:lnTo>
                <a:lnTo>
                  <a:pt x="488823" y="56642"/>
                </a:lnTo>
                <a:lnTo>
                  <a:pt x="489026" y="34544"/>
                </a:lnTo>
                <a:lnTo>
                  <a:pt x="489115" y="24892"/>
                </a:lnTo>
                <a:lnTo>
                  <a:pt x="489331" y="2794"/>
                </a:lnTo>
                <a:close/>
              </a:path>
              <a:path w="2069464" h="2997200">
                <a:moveTo>
                  <a:pt x="2068830" y="1843913"/>
                </a:moveTo>
                <a:lnTo>
                  <a:pt x="2031961" y="1818360"/>
                </a:lnTo>
                <a:lnTo>
                  <a:pt x="2031022" y="1813179"/>
                </a:lnTo>
                <a:lnTo>
                  <a:pt x="1754860" y="283337"/>
                </a:lnTo>
                <a:lnTo>
                  <a:pt x="1753527" y="275971"/>
                </a:lnTo>
                <a:lnTo>
                  <a:pt x="1754543" y="274510"/>
                </a:lnTo>
                <a:lnTo>
                  <a:pt x="1764538" y="275590"/>
                </a:lnTo>
                <a:lnTo>
                  <a:pt x="1765109" y="270395"/>
                </a:lnTo>
                <a:lnTo>
                  <a:pt x="1770253" y="269875"/>
                </a:lnTo>
                <a:lnTo>
                  <a:pt x="1768678" y="254190"/>
                </a:lnTo>
                <a:lnTo>
                  <a:pt x="1775256" y="244729"/>
                </a:lnTo>
                <a:lnTo>
                  <a:pt x="1779143" y="239141"/>
                </a:lnTo>
                <a:lnTo>
                  <a:pt x="1769351" y="232346"/>
                </a:lnTo>
                <a:lnTo>
                  <a:pt x="1770507" y="221996"/>
                </a:lnTo>
                <a:lnTo>
                  <a:pt x="1765427" y="221449"/>
                </a:lnTo>
                <a:lnTo>
                  <a:pt x="1764919" y="216281"/>
                </a:lnTo>
                <a:lnTo>
                  <a:pt x="1748612" y="217919"/>
                </a:lnTo>
                <a:lnTo>
                  <a:pt x="1734947" y="208407"/>
                </a:lnTo>
                <a:lnTo>
                  <a:pt x="1728660" y="217449"/>
                </a:lnTo>
                <a:lnTo>
                  <a:pt x="1716913" y="216154"/>
                </a:lnTo>
                <a:lnTo>
                  <a:pt x="1716709" y="217995"/>
                </a:lnTo>
                <a:lnTo>
                  <a:pt x="1505064" y="44589"/>
                </a:lnTo>
                <a:lnTo>
                  <a:pt x="1503070" y="24511"/>
                </a:lnTo>
                <a:lnTo>
                  <a:pt x="1500632" y="0"/>
                </a:lnTo>
                <a:lnTo>
                  <a:pt x="1447038" y="5334"/>
                </a:lnTo>
                <a:lnTo>
                  <a:pt x="1452372" y="58928"/>
                </a:lnTo>
                <a:lnTo>
                  <a:pt x="1496961" y="54495"/>
                </a:lnTo>
                <a:lnTo>
                  <a:pt x="1712214" y="230657"/>
                </a:lnTo>
                <a:lnTo>
                  <a:pt x="1713115" y="239801"/>
                </a:lnTo>
                <a:lnTo>
                  <a:pt x="1704213" y="252603"/>
                </a:lnTo>
                <a:lnTo>
                  <a:pt x="1712315" y="258254"/>
                </a:lnTo>
                <a:lnTo>
                  <a:pt x="1712048" y="260705"/>
                </a:lnTo>
                <a:lnTo>
                  <a:pt x="1497355" y="432879"/>
                </a:lnTo>
                <a:lnTo>
                  <a:pt x="1452626" y="427990"/>
                </a:lnTo>
                <a:lnTo>
                  <a:pt x="1446784" y="481584"/>
                </a:lnTo>
                <a:lnTo>
                  <a:pt x="1500378" y="487426"/>
                </a:lnTo>
                <a:lnTo>
                  <a:pt x="1503070" y="462661"/>
                </a:lnTo>
                <a:lnTo>
                  <a:pt x="1505242" y="442785"/>
                </a:lnTo>
                <a:lnTo>
                  <a:pt x="1716481" y="273481"/>
                </a:lnTo>
                <a:lnTo>
                  <a:pt x="1716659" y="275209"/>
                </a:lnTo>
                <a:lnTo>
                  <a:pt x="1734197" y="273481"/>
                </a:lnTo>
                <a:lnTo>
                  <a:pt x="1741081" y="278257"/>
                </a:lnTo>
                <a:lnTo>
                  <a:pt x="2019376" y="1820557"/>
                </a:lnTo>
                <a:lnTo>
                  <a:pt x="1993773" y="1857375"/>
                </a:lnTo>
                <a:lnTo>
                  <a:pt x="2038096" y="1888109"/>
                </a:lnTo>
                <a:lnTo>
                  <a:pt x="2063343" y="1851787"/>
                </a:lnTo>
                <a:lnTo>
                  <a:pt x="2068830" y="1843913"/>
                </a:lnTo>
                <a:close/>
              </a:path>
              <a:path w="2069464" h="2997200">
                <a:moveTo>
                  <a:pt x="2069338" y="2959011"/>
                </a:moveTo>
                <a:lnTo>
                  <a:pt x="2037588" y="2959011"/>
                </a:lnTo>
                <a:lnTo>
                  <a:pt x="2024888" y="2959011"/>
                </a:lnTo>
                <a:lnTo>
                  <a:pt x="1993138" y="2959011"/>
                </a:lnTo>
                <a:lnTo>
                  <a:pt x="2031238" y="2997111"/>
                </a:lnTo>
                <a:lnTo>
                  <a:pt x="2069338" y="2959011"/>
                </a:lnTo>
                <a:close/>
              </a:path>
              <a:path w="2069464" h="2997200">
                <a:moveTo>
                  <a:pt x="2069338" y="2539492"/>
                </a:moveTo>
                <a:lnTo>
                  <a:pt x="2031238" y="2501392"/>
                </a:lnTo>
                <a:lnTo>
                  <a:pt x="1993138" y="2539492"/>
                </a:lnTo>
                <a:lnTo>
                  <a:pt x="2024888" y="2571242"/>
                </a:lnTo>
                <a:lnTo>
                  <a:pt x="2024888" y="2927261"/>
                </a:lnTo>
                <a:lnTo>
                  <a:pt x="2037588" y="2927261"/>
                </a:lnTo>
                <a:lnTo>
                  <a:pt x="2037588" y="2920911"/>
                </a:lnTo>
                <a:lnTo>
                  <a:pt x="2037588" y="2577592"/>
                </a:lnTo>
                <a:lnTo>
                  <a:pt x="2037588" y="2571242"/>
                </a:lnTo>
                <a:lnTo>
                  <a:pt x="2069338" y="2539492"/>
                </a:lnTo>
                <a:close/>
              </a:path>
            </a:pathLst>
          </a:custGeom>
          <a:solidFill>
            <a:srgbClr val="000000"/>
          </a:solidFill>
        </p:spPr>
        <p:txBody>
          <a:bodyPr wrap="square" lIns="0" tIns="0" rIns="0" bIns="0" rtlCol="0"/>
          <a:lstStyle/>
          <a:p>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DC31E7-D171-4A2C-8A19-33833373A8CA}"/>
              </a:ext>
            </a:extLst>
          </p:cNvPr>
          <p:cNvSpPr>
            <a:spLocks noGrp="1"/>
          </p:cNvSpPr>
          <p:nvPr>
            <p:ph type="title"/>
          </p:nvPr>
        </p:nvSpPr>
        <p:spPr>
          <a:xfrm>
            <a:off x="489079" y="228603"/>
            <a:ext cx="11296416" cy="498598"/>
          </a:xfrm>
        </p:spPr>
        <p:txBody>
          <a:bodyPr/>
          <a:lstStyle/>
          <a:p>
            <a:r>
              <a:rPr lang="en-US" sz="3600" spc="-50" dirty="0">
                <a:solidFill>
                  <a:srgbClr val="418AB3"/>
                </a:solidFill>
                <a:ea typeface="+mj-ea"/>
                <a:cs typeface="+mj-cs"/>
              </a:rPr>
              <a:t>Example environment strategy</a:t>
            </a:r>
          </a:p>
        </p:txBody>
      </p:sp>
      <p:sp>
        <p:nvSpPr>
          <p:cNvPr id="3" name="Text Placeholder 2">
            <a:extLst>
              <a:ext uri="{FF2B5EF4-FFF2-40B4-BE49-F238E27FC236}">
                <a16:creationId xmlns:a16="http://schemas.microsoft.com/office/drawing/2014/main" id="{B86D359D-E102-4352-87AA-2D5D41693AB1}"/>
              </a:ext>
            </a:extLst>
          </p:cNvPr>
          <p:cNvSpPr>
            <a:spLocks noGrp="1"/>
          </p:cNvSpPr>
          <p:nvPr>
            <p:ph type="body" sz="quarter" idx="10"/>
          </p:nvPr>
        </p:nvSpPr>
        <p:spPr>
          <a:xfrm>
            <a:off x="2447595" y="1316766"/>
            <a:ext cx="9482349" cy="886397"/>
          </a:xfrm>
        </p:spPr>
        <p:txBody>
          <a:bodyPr/>
          <a:lstStyle/>
          <a:p>
            <a:r>
              <a:rPr lang="en-US" sz="3200" dirty="0">
                <a:latin typeface="Calibri" panose="020F0502020204030204" pitchFamily="34" charset="0"/>
                <a:cs typeface="Calibri" panose="020F0502020204030204" pitchFamily="34" charset="0"/>
              </a:rPr>
              <a:t>Live applications  - could be shared when common data or dedicated for department / line of business</a:t>
            </a:r>
          </a:p>
        </p:txBody>
      </p:sp>
      <p:sp>
        <p:nvSpPr>
          <p:cNvPr id="4" name="Rectangle 3">
            <a:extLst>
              <a:ext uri="{FF2B5EF4-FFF2-40B4-BE49-F238E27FC236}">
                <a16:creationId xmlns:a16="http://schemas.microsoft.com/office/drawing/2014/main" id="{1ED24062-FFA5-49C5-96F0-0F2112D48E80}"/>
              </a:ext>
            </a:extLst>
          </p:cNvPr>
          <p:cNvSpPr/>
          <p:nvPr/>
        </p:nvSpPr>
        <p:spPr bwMode="auto">
          <a:xfrm>
            <a:off x="431371" y="1316765"/>
            <a:ext cx="1920213" cy="1152128"/>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r>
              <a:rPr lang="en-US" sz="2667" b="1" dirty="0">
                <a:solidFill>
                  <a:prstClr val="white"/>
                </a:solidFill>
                <a:latin typeface="Segoe UI Light"/>
              </a:rPr>
              <a:t>Production</a:t>
            </a:r>
          </a:p>
          <a:p>
            <a:pPr algn="ctr" defTabSz="1218768" fontAlgn="base">
              <a:spcBef>
                <a:spcPct val="0"/>
              </a:spcBef>
              <a:spcAft>
                <a:spcPct val="0"/>
              </a:spcAft>
            </a:pPr>
            <a:r>
              <a:rPr lang="en-US" sz="2667" b="1" dirty="0" err="1">
                <a:solidFill>
                  <a:prstClr val="white"/>
                </a:solidFill>
                <a:latin typeface="Segoe UI Light"/>
              </a:rPr>
              <a:t>Envs</a:t>
            </a:r>
            <a:endParaRPr lang="en-US" sz="2667" b="1" dirty="0">
              <a:solidFill>
                <a:prstClr val="white"/>
              </a:solidFill>
              <a:latin typeface="Segoe UI Light"/>
            </a:endParaRPr>
          </a:p>
        </p:txBody>
      </p:sp>
      <p:sp>
        <p:nvSpPr>
          <p:cNvPr id="5" name="Rectangle 4">
            <a:extLst>
              <a:ext uri="{FF2B5EF4-FFF2-40B4-BE49-F238E27FC236}">
                <a16:creationId xmlns:a16="http://schemas.microsoft.com/office/drawing/2014/main" id="{16CA8365-36C6-45ED-B346-A581B38E24D5}"/>
              </a:ext>
            </a:extLst>
          </p:cNvPr>
          <p:cNvSpPr/>
          <p:nvPr/>
        </p:nvSpPr>
        <p:spPr bwMode="auto">
          <a:xfrm>
            <a:off x="431371" y="2660915"/>
            <a:ext cx="1920213" cy="1152128"/>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r>
              <a:rPr lang="en-US" sz="2667" b="1">
                <a:solidFill>
                  <a:prstClr val="white"/>
                </a:solidFill>
                <a:latin typeface="Segoe UI Light"/>
              </a:rPr>
              <a:t>ALM</a:t>
            </a:r>
          </a:p>
          <a:p>
            <a:pPr algn="ctr" defTabSz="1218768" fontAlgn="base">
              <a:spcBef>
                <a:spcPct val="0"/>
              </a:spcBef>
              <a:spcAft>
                <a:spcPct val="0"/>
              </a:spcAft>
            </a:pPr>
            <a:r>
              <a:rPr lang="en-US" sz="2667" b="1" err="1">
                <a:solidFill>
                  <a:prstClr val="white"/>
                </a:solidFill>
                <a:latin typeface="Segoe UI Light"/>
              </a:rPr>
              <a:t>Envs</a:t>
            </a:r>
            <a:endParaRPr lang="en-US" sz="2667" b="1">
              <a:solidFill>
                <a:prstClr val="white"/>
              </a:solidFill>
              <a:latin typeface="Segoe UI Light"/>
            </a:endParaRPr>
          </a:p>
        </p:txBody>
      </p:sp>
      <p:sp>
        <p:nvSpPr>
          <p:cNvPr id="6" name="Rectangle 5">
            <a:extLst>
              <a:ext uri="{FF2B5EF4-FFF2-40B4-BE49-F238E27FC236}">
                <a16:creationId xmlns:a16="http://schemas.microsoft.com/office/drawing/2014/main" id="{2950FC2F-3653-4472-9C0E-AD1E5E179C94}"/>
              </a:ext>
            </a:extLst>
          </p:cNvPr>
          <p:cNvSpPr/>
          <p:nvPr/>
        </p:nvSpPr>
        <p:spPr bwMode="auto">
          <a:xfrm>
            <a:off x="431371" y="4005064"/>
            <a:ext cx="1920213" cy="1152128"/>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r>
              <a:rPr lang="en-US" sz="2667" b="1">
                <a:solidFill>
                  <a:prstClr val="white"/>
                </a:solidFill>
                <a:latin typeface="Segoe UI Light"/>
              </a:rPr>
              <a:t>Default</a:t>
            </a:r>
          </a:p>
        </p:txBody>
      </p:sp>
      <p:sp>
        <p:nvSpPr>
          <p:cNvPr id="7" name="Rectangle 6">
            <a:extLst>
              <a:ext uri="{FF2B5EF4-FFF2-40B4-BE49-F238E27FC236}">
                <a16:creationId xmlns:a16="http://schemas.microsoft.com/office/drawing/2014/main" id="{E0C24ED2-7BE6-411B-B483-631DEEF6C651}"/>
              </a:ext>
            </a:extLst>
          </p:cNvPr>
          <p:cNvSpPr/>
          <p:nvPr/>
        </p:nvSpPr>
        <p:spPr bwMode="auto">
          <a:xfrm>
            <a:off x="431371" y="5349213"/>
            <a:ext cx="1920213" cy="1152128"/>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r>
              <a:rPr lang="en-US" sz="2667" b="1">
                <a:solidFill>
                  <a:prstClr val="white"/>
                </a:solidFill>
                <a:latin typeface="Segoe UI Light"/>
              </a:rPr>
              <a:t>Maker </a:t>
            </a:r>
            <a:r>
              <a:rPr lang="en-US" sz="2667" b="1" err="1">
                <a:solidFill>
                  <a:prstClr val="white"/>
                </a:solidFill>
                <a:latin typeface="Segoe UI Light"/>
              </a:rPr>
              <a:t>Envs</a:t>
            </a:r>
            <a:endParaRPr lang="en-US" sz="2667" b="1">
              <a:solidFill>
                <a:prstClr val="white"/>
              </a:solidFill>
              <a:latin typeface="Segoe UI Light"/>
            </a:endParaRPr>
          </a:p>
        </p:txBody>
      </p:sp>
      <p:sp>
        <p:nvSpPr>
          <p:cNvPr id="8" name="Text Placeholder 2">
            <a:extLst>
              <a:ext uri="{FF2B5EF4-FFF2-40B4-BE49-F238E27FC236}">
                <a16:creationId xmlns:a16="http://schemas.microsoft.com/office/drawing/2014/main" id="{B1B54A61-BF88-4059-8140-4FECE5F3C91E}"/>
              </a:ext>
            </a:extLst>
          </p:cNvPr>
          <p:cNvSpPr txBox="1">
            <a:spLocks/>
          </p:cNvSpPr>
          <p:nvPr/>
        </p:nvSpPr>
        <p:spPr>
          <a:xfrm>
            <a:off x="2447595" y="2660916"/>
            <a:ext cx="9482349" cy="886397"/>
          </a:xfrm>
          <a:prstGeom prst="rect">
            <a:avLst/>
          </a:prstGeom>
        </p:spPr>
        <p:txBody>
          <a:bodyPr vert="horz" wrap="square" lIns="0" tIns="0" rIns="0" bIns="0" rtlCol="0">
            <a:spAutoFit/>
          </a:bodyPr>
          <a:lstStyle>
            <a:lvl1pPr marL="460355" indent="-460355" algn="l" defTabSz="914325" rtl="0" eaLnBrk="1" latinLnBrk="0" hangingPunct="1">
              <a:lnSpc>
                <a:spcPct val="90000"/>
              </a:lnSpc>
              <a:spcBef>
                <a:spcPct val="20000"/>
              </a:spcBef>
              <a:buClr>
                <a:schemeClr val="tx1"/>
              </a:buClr>
              <a:buSzPct val="90000"/>
              <a:buFont typeface="Wingdings" pitchFamily="2" charset="2"/>
              <a:buChar char="§"/>
              <a:defRPr sz="2800" kern="1200" spc="-71" baseline="0">
                <a:gradFill>
                  <a:gsLst>
                    <a:gs pos="0">
                      <a:schemeClr val="tx1"/>
                    </a:gs>
                    <a:gs pos="86000">
                      <a:schemeClr val="tx1"/>
                    </a:gs>
                  </a:gsLst>
                  <a:lin ang="5400000" scaled="0"/>
                </a:gradFill>
                <a:latin typeface="+mn-lt"/>
                <a:ea typeface="+mn-ea"/>
                <a:cs typeface="+mn-cs"/>
              </a:defRPr>
            </a:lvl1pPr>
            <a:lvl2pPr marL="855628" indent="-395272" algn="l" defTabSz="914325" rtl="0" eaLnBrk="1" latinLnBrk="0" hangingPunct="1">
              <a:lnSpc>
                <a:spcPct val="90000"/>
              </a:lnSpc>
              <a:spcBef>
                <a:spcPct val="20000"/>
              </a:spcBef>
              <a:buClr>
                <a:schemeClr val="tx1"/>
              </a:buClr>
              <a:buSzPct val="90000"/>
              <a:buFont typeface="Wingdings" pitchFamily="2" charset="2"/>
              <a:buChar char="§"/>
              <a:defRPr sz="2400" kern="1200" spc="-71" baseline="0">
                <a:gradFill>
                  <a:gsLst>
                    <a:gs pos="0">
                      <a:schemeClr val="tx1"/>
                    </a:gs>
                    <a:gs pos="86000">
                      <a:schemeClr val="tx1"/>
                    </a:gs>
                  </a:gsLst>
                  <a:lin ang="5400000" scaled="0"/>
                </a:gradFill>
                <a:latin typeface="+mn-lt"/>
                <a:ea typeface="+mn-ea"/>
                <a:cs typeface="+mn-cs"/>
              </a:defRPr>
            </a:lvl2pPr>
            <a:lvl3pPr marL="1258836" indent="-403208" algn="l" defTabSz="914325" rtl="0" eaLnBrk="1" latinLnBrk="0" hangingPunct="1">
              <a:lnSpc>
                <a:spcPct val="90000"/>
              </a:lnSpc>
              <a:spcBef>
                <a:spcPct val="20000"/>
              </a:spcBef>
              <a:buClr>
                <a:schemeClr val="tx1"/>
              </a:buClr>
              <a:buSzPct val="90000"/>
              <a:buFont typeface="Wingdings" pitchFamily="2" charset="2"/>
              <a:buChar char="§"/>
              <a:defRPr sz="2000" kern="1200" spc="-71" baseline="0">
                <a:gradFill>
                  <a:gsLst>
                    <a:gs pos="0">
                      <a:schemeClr val="tx1"/>
                    </a:gs>
                    <a:gs pos="86000">
                      <a:schemeClr val="tx1"/>
                    </a:gs>
                  </a:gsLst>
                  <a:lin ang="5400000" scaled="0"/>
                </a:gradFill>
                <a:latin typeface="+mn-lt"/>
                <a:ea typeface="+mn-ea"/>
                <a:cs typeface="+mn-cs"/>
              </a:defRPr>
            </a:lvl3pPr>
            <a:lvl4pPr marL="1604896" indent="-346061" algn="l" defTabSz="914325" rtl="0" eaLnBrk="1" latinLnBrk="0" hangingPunct="1">
              <a:lnSpc>
                <a:spcPct val="90000"/>
              </a:lnSpc>
              <a:spcBef>
                <a:spcPct val="20000"/>
              </a:spcBef>
              <a:buClr>
                <a:schemeClr val="tx1"/>
              </a:buClr>
              <a:buSzPct val="90000"/>
              <a:buFont typeface="Wingdings" pitchFamily="2" charset="2"/>
              <a:buChar char="§"/>
              <a:defRPr sz="1800" kern="1200" spc="-71" baseline="0">
                <a:gradFill>
                  <a:gsLst>
                    <a:gs pos="0">
                      <a:schemeClr val="tx1"/>
                    </a:gs>
                    <a:gs pos="86000">
                      <a:schemeClr val="tx1"/>
                    </a:gs>
                  </a:gsLst>
                  <a:lin ang="5400000" scaled="0"/>
                </a:gradFill>
                <a:latin typeface="+mn-lt"/>
                <a:ea typeface="+mn-ea"/>
                <a:cs typeface="+mn-cs"/>
              </a:defRPr>
            </a:lvl4pPr>
            <a:lvl5pPr marL="1941432" indent="-336536" algn="l" defTabSz="914325" rtl="0" eaLnBrk="1" latinLnBrk="0" hangingPunct="1">
              <a:lnSpc>
                <a:spcPct val="90000"/>
              </a:lnSpc>
              <a:spcBef>
                <a:spcPct val="20000"/>
              </a:spcBef>
              <a:buClr>
                <a:schemeClr val="tx1"/>
              </a:buClr>
              <a:buSzPct val="90000"/>
              <a:buFont typeface="Wingdings" pitchFamily="2" charset="2"/>
              <a:buChar char="§"/>
              <a:defRPr sz="1800" kern="1200" spc="-71" baseline="0">
                <a:gradFill>
                  <a:gsLst>
                    <a:gs pos="0">
                      <a:schemeClr val="tx1"/>
                    </a:gs>
                    <a:gs pos="86000">
                      <a:schemeClr val="tx1"/>
                    </a:gs>
                  </a:gsLst>
                  <a:lin ang="5400000" scaled="0"/>
                </a:gradFill>
                <a:latin typeface="+mn-lt"/>
                <a:ea typeface="+mn-ea"/>
                <a:cs typeface="+mn-cs"/>
              </a:defRPr>
            </a:lvl5pPr>
            <a:lvl6pPr marL="2514395"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57"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20"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83"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613791" indent="-613791" defTabSz="1219070">
              <a:buClr>
                <a:prstClr val="black"/>
              </a:buClr>
            </a:pPr>
            <a:r>
              <a:rPr lang="en-US" sz="3200" spc="-95" dirty="0">
                <a:latin typeface="Calibri" panose="020F0502020204030204" pitchFamily="34" charset="0"/>
                <a:cs typeface="Calibri" panose="020F0502020204030204" pitchFamily="34" charset="0"/>
              </a:rPr>
              <a:t>Used to support Dev ops automation – often these will exist for short period during execution</a:t>
            </a:r>
          </a:p>
        </p:txBody>
      </p:sp>
      <p:sp>
        <p:nvSpPr>
          <p:cNvPr id="9" name="Text Placeholder 2">
            <a:extLst>
              <a:ext uri="{FF2B5EF4-FFF2-40B4-BE49-F238E27FC236}">
                <a16:creationId xmlns:a16="http://schemas.microsoft.com/office/drawing/2014/main" id="{DD7E04CF-873C-4827-807A-0FD70B86EE71}"/>
              </a:ext>
            </a:extLst>
          </p:cNvPr>
          <p:cNvSpPr txBox="1">
            <a:spLocks/>
          </p:cNvSpPr>
          <p:nvPr/>
        </p:nvSpPr>
        <p:spPr>
          <a:xfrm>
            <a:off x="2476335" y="4005064"/>
            <a:ext cx="9482349" cy="886397"/>
          </a:xfrm>
          <a:prstGeom prst="rect">
            <a:avLst/>
          </a:prstGeom>
        </p:spPr>
        <p:txBody>
          <a:bodyPr vert="horz" wrap="square" lIns="0" tIns="0" rIns="0" bIns="0" rtlCol="0">
            <a:spAutoFit/>
          </a:bodyPr>
          <a:lstStyle>
            <a:lvl1pPr marL="460355" indent="-460355" algn="l" defTabSz="914325" rtl="0" eaLnBrk="1" latinLnBrk="0" hangingPunct="1">
              <a:lnSpc>
                <a:spcPct val="90000"/>
              </a:lnSpc>
              <a:spcBef>
                <a:spcPct val="20000"/>
              </a:spcBef>
              <a:buClr>
                <a:schemeClr val="tx1"/>
              </a:buClr>
              <a:buSzPct val="90000"/>
              <a:buFont typeface="Wingdings" pitchFamily="2" charset="2"/>
              <a:buChar char="§"/>
              <a:defRPr sz="2800" kern="1200" spc="-71" baseline="0">
                <a:gradFill>
                  <a:gsLst>
                    <a:gs pos="0">
                      <a:schemeClr val="tx1"/>
                    </a:gs>
                    <a:gs pos="86000">
                      <a:schemeClr val="tx1"/>
                    </a:gs>
                  </a:gsLst>
                  <a:lin ang="5400000" scaled="0"/>
                </a:gradFill>
                <a:latin typeface="+mn-lt"/>
                <a:ea typeface="+mn-ea"/>
                <a:cs typeface="+mn-cs"/>
              </a:defRPr>
            </a:lvl1pPr>
            <a:lvl2pPr marL="855628" indent="-395272" algn="l" defTabSz="914325" rtl="0" eaLnBrk="1" latinLnBrk="0" hangingPunct="1">
              <a:lnSpc>
                <a:spcPct val="90000"/>
              </a:lnSpc>
              <a:spcBef>
                <a:spcPct val="20000"/>
              </a:spcBef>
              <a:buClr>
                <a:schemeClr val="tx1"/>
              </a:buClr>
              <a:buSzPct val="90000"/>
              <a:buFont typeface="Wingdings" pitchFamily="2" charset="2"/>
              <a:buChar char="§"/>
              <a:defRPr sz="2400" kern="1200" spc="-71" baseline="0">
                <a:gradFill>
                  <a:gsLst>
                    <a:gs pos="0">
                      <a:schemeClr val="tx1"/>
                    </a:gs>
                    <a:gs pos="86000">
                      <a:schemeClr val="tx1"/>
                    </a:gs>
                  </a:gsLst>
                  <a:lin ang="5400000" scaled="0"/>
                </a:gradFill>
                <a:latin typeface="+mn-lt"/>
                <a:ea typeface="+mn-ea"/>
                <a:cs typeface="+mn-cs"/>
              </a:defRPr>
            </a:lvl2pPr>
            <a:lvl3pPr marL="1258836" indent="-403208" algn="l" defTabSz="914325" rtl="0" eaLnBrk="1" latinLnBrk="0" hangingPunct="1">
              <a:lnSpc>
                <a:spcPct val="90000"/>
              </a:lnSpc>
              <a:spcBef>
                <a:spcPct val="20000"/>
              </a:spcBef>
              <a:buClr>
                <a:schemeClr val="tx1"/>
              </a:buClr>
              <a:buSzPct val="90000"/>
              <a:buFont typeface="Wingdings" pitchFamily="2" charset="2"/>
              <a:buChar char="§"/>
              <a:defRPr sz="2000" kern="1200" spc="-71" baseline="0">
                <a:gradFill>
                  <a:gsLst>
                    <a:gs pos="0">
                      <a:schemeClr val="tx1"/>
                    </a:gs>
                    <a:gs pos="86000">
                      <a:schemeClr val="tx1"/>
                    </a:gs>
                  </a:gsLst>
                  <a:lin ang="5400000" scaled="0"/>
                </a:gradFill>
                <a:latin typeface="+mn-lt"/>
                <a:ea typeface="+mn-ea"/>
                <a:cs typeface="+mn-cs"/>
              </a:defRPr>
            </a:lvl3pPr>
            <a:lvl4pPr marL="1604896" indent="-346061" algn="l" defTabSz="914325" rtl="0" eaLnBrk="1" latinLnBrk="0" hangingPunct="1">
              <a:lnSpc>
                <a:spcPct val="90000"/>
              </a:lnSpc>
              <a:spcBef>
                <a:spcPct val="20000"/>
              </a:spcBef>
              <a:buClr>
                <a:schemeClr val="tx1"/>
              </a:buClr>
              <a:buSzPct val="90000"/>
              <a:buFont typeface="Wingdings" pitchFamily="2" charset="2"/>
              <a:buChar char="§"/>
              <a:defRPr sz="1800" kern="1200" spc="-71" baseline="0">
                <a:gradFill>
                  <a:gsLst>
                    <a:gs pos="0">
                      <a:schemeClr val="tx1"/>
                    </a:gs>
                    <a:gs pos="86000">
                      <a:schemeClr val="tx1"/>
                    </a:gs>
                  </a:gsLst>
                  <a:lin ang="5400000" scaled="0"/>
                </a:gradFill>
                <a:latin typeface="+mn-lt"/>
                <a:ea typeface="+mn-ea"/>
                <a:cs typeface="+mn-cs"/>
              </a:defRPr>
            </a:lvl4pPr>
            <a:lvl5pPr marL="1941432" indent="-336536" algn="l" defTabSz="914325" rtl="0" eaLnBrk="1" latinLnBrk="0" hangingPunct="1">
              <a:lnSpc>
                <a:spcPct val="90000"/>
              </a:lnSpc>
              <a:spcBef>
                <a:spcPct val="20000"/>
              </a:spcBef>
              <a:buClr>
                <a:schemeClr val="tx1"/>
              </a:buClr>
              <a:buSzPct val="90000"/>
              <a:buFont typeface="Wingdings" pitchFamily="2" charset="2"/>
              <a:buChar char="§"/>
              <a:defRPr sz="1800" kern="1200" spc="-71" baseline="0">
                <a:gradFill>
                  <a:gsLst>
                    <a:gs pos="0">
                      <a:schemeClr val="tx1"/>
                    </a:gs>
                    <a:gs pos="86000">
                      <a:schemeClr val="tx1"/>
                    </a:gs>
                  </a:gsLst>
                  <a:lin ang="5400000" scaled="0"/>
                </a:gradFill>
                <a:latin typeface="+mn-lt"/>
                <a:ea typeface="+mn-ea"/>
                <a:cs typeface="+mn-cs"/>
              </a:defRPr>
            </a:lvl5pPr>
            <a:lvl6pPr marL="2514395"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57"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20"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83"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613791" indent="-613791" defTabSz="1219070">
              <a:buClr>
                <a:prstClr val="black"/>
              </a:buClr>
            </a:pPr>
            <a:r>
              <a:rPr lang="en-US" sz="3200" spc="-95" dirty="0">
                <a:latin typeface="Calibri" panose="020F0502020204030204" pitchFamily="34" charset="0"/>
                <a:cs typeface="Calibri" panose="020F0502020204030204" pitchFamily="34" charset="0"/>
              </a:rPr>
              <a:t>Renamed Personal Productivity – used as the default place everyone creates their own user assets</a:t>
            </a:r>
          </a:p>
        </p:txBody>
      </p:sp>
      <p:sp>
        <p:nvSpPr>
          <p:cNvPr id="10" name="Text Placeholder 2">
            <a:extLst>
              <a:ext uri="{FF2B5EF4-FFF2-40B4-BE49-F238E27FC236}">
                <a16:creationId xmlns:a16="http://schemas.microsoft.com/office/drawing/2014/main" id="{2B28375E-90F2-4D9F-B692-E4415FA5F946}"/>
              </a:ext>
            </a:extLst>
          </p:cNvPr>
          <p:cNvSpPr txBox="1">
            <a:spLocks/>
          </p:cNvSpPr>
          <p:nvPr/>
        </p:nvSpPr>
        <p:spPr>
          <a:xfrm>
            <a:off x="2543606" y="5353238"/>
            <a:ext cx="9482349" cy="886397"/>
          </a:xfrm>
          <a:prstGeom prst="rect">
            <a:avLst/>
          </a:prstGeom>
        </p:spPr>
        <p:txBody>
          <a:bodyPr vert="horz" wrap="square" lIns="0" tIns="0" rIns="0" bIns="0" rtlCol="0">
            <a:spAutoFit/>
          </a:bodyPr>
          <a:lstStyle>
            <a:lvl1pPr marL="460355" indent="-460355" algn="l" defTabSz="914325" rtl="0" eaLnBrk="1" latinLnBrk="0" hangingPunct="1">
              <a:lnSpc>
                <a:spcPct val="90000"/>
              </a:lnSpc>
              <a:spcBef>
                <a:spcPct val="20000"/>
              </a:spcBef>
              <a:buClr>
                <a:schemeClr val="tx1"/>
              </a:buClr>
              <a:buSzPct val="90000"/>
              <a:buFont typeface="Wingdings" pitchFamily="2" charset="2"/>
              <a:buChar char="§"/>
              <a:defRPr sz="2800" kern="1200" spc="-71" baseline="0">
                <a:gradFill>
                  <a:gsLst>
                    <a:gs pos="0">
                      <a:schemeClr val="tx1"/>
                    </a:gs>
                    <a:gs pos="86000">
                      <a:schemeClr val="tx1"/>
                    </a:gs>
                  </a:gsLst>
                  <a:lin ang="5400000" scaled="0"/>
                </a:gradFill>
                <a:latin typeface="+mn-lt"/>
                <a:ea typeface="+mn-ea"/>
                <a:cs typeface="+mn-cs"/>
              </a:defRPr>
            </a:lvl1pPr>
            <a:lvl2pPr marL="855628" indent="-395272" algn="l" defTabSz="914325" rtl="0" eaLnBrk="1" latinLnBrk="0" hangingPunct="1">
              <a:lnSpc>
                <a:spcPct val="90000"/>
              </a:lnSpc>
              <a:spcBef>
                <a:spcPct val="20000"/>
              </a:spcBef>
              <a:buClr>
                <a:schemeClr val="tx1"/>
              </a:buClr>
              <a:buSzPct val="90000"/>
              <a:buFont typeface="Wingdings" pitchFamily="2" charset="2"/>
              <a:buChar char="§"/>
              <a:defRPr sz="2400" kern="1200" spc="-71" baseline="0">
                <a:gradFill>
                  <a:gsLst>
                    <a:gs pos="0">
                      <a:schemeClr val="tx1"/>
                    </a:gs>
                    <a:gs pos="86000">
                      <a:schemeClr val="tx1"/>
                    </a:gs>
                  </a:gsLst>
                  <a:lin ang="5400000" scaled="0"/>
                </a:gradFill>
                <a:latin typeface="+mn-lt"/>
                <a:ea typeface="+mn-ea"/>
                <a:cs typeface="+mn-cs"/>
              </a:defRPr>
            </a:lvl2pPr>
            <a:lvl3pPr marL="1258836" indent="-403208" algn="l" defTabSz="914325" rtl="0" eaLnBrk="1" latinLnBrk="0" hangingPunct="1">
              <a:lnSpc>
                <a:spcPct val="90000"/>
              </a:lnSpc>
              <a:spcBef>
                <a:spcPct val="20000"/>
              </a:spcBef>
              <a:buClr>
                <a:schemeClr val="tx1"/>
              </a:buClr>
              <a:buSzPct val="90000"/>
              <a:buFont typeface="Wingdings" pitchFamily="2" charset="2"/>
              <a:buChar char="§"/>
              <a:defRPr sz="2000" kern="1200" spc="-71" baseline="0">
                <a:gradFill>
                  <a:gsLst>
                    <a:gs pos="0">
                      <a:schemeClr val="tx1"/>
                    </a:gs>
                    <a:gs pos="86000">
                      <a:schemeClr val="tx1"/>
                    </a:gs>
                  </a:gsLst>
                  <a:lin ang="5400000" scaled="0"/>
                </a:gradFill>
                <a:latin typeface="+mn-lt"/>
                <a:ea typeface="+mn-ea"/>
                <a:cs typeface="+mn-cs"/>
              </a:defRPr>
            </a:lvl3pPr>
            <a:lvl4pPr marL="1604896" indent="-346061" algn="l" defTabSz="914325" rtl="0" eaLnBrk="1" latinLnBrk="0" hangingPunct="1">
              <a:lnSpc>
                <a:spcPct val="90000"/>
              </a:lnSpc>
              <a:spcBef>
                <a:spcPct val="20000"/>
              </a:spcBef>
              <a:buClr>
                <a:schemeClr val="tx1"/>
              </a:buClr>
              <a:buSzPct val="90000"/>
              <a:buFont typeface="Wingdings" pitchFamily="2" charset="2"/>
              <a:buChar char="§"/>
              <a:defRPr sz="1800" kern="1200" spc="-71" baseline="0">
                <a:gradFill>
                  <a:gsLst>
                    <a:gs pos="0">
                      <a:schemeClr val="tx1"/>
                    </a:gs>
                    <a:gs pos="86000">
                      <a:schemeClr val="tx1"/>
                    </a:gs>
                  </a:gsLst>
                  <a:lin ang="5400000" scaled="0"/>
                </a:gradFill>
                <a:latin typeface="+mn-lt"/>
                <a:ea typeface="+mn-ea"/>
                <a:cs typeface="+mn-cs"/>
              </a:defRPr>
            </a:lvl4pPr>
            <a:lvl5pPr marL="1941432" indent="-336536" algn="l" defTabSz="914325" rtl="0" eaLnBrk="1" latinLnBrk="0" hangingPunct="1">
              <a:lnSpc>
                <a:spcPct val="90000"/>
              </a:lnSpc>
              <a:spcBef>
                <a:spcPct val="20000"/>
              </a:spcBef>
              <a:buClr>
                <a:schemeClr val="tx1"/>
              </a:buClr>
              <a:buSzPct val="90000"/>
              <a:buFont typeface="Wingdings" pitchFamily="2" charset="2"/>
              <a:buChar char="§"/>
              <a:defRPr sz="1800" kern="1200" spc="-71" baseline="0">
                <a:gradFill>
                  <a:gsLst>
                    <a:gs pos="0">
                      <a:schemeClr val="tx1"/>
                    </a:gs>
                    <a:gs pos="86000">
                      <a:schemeClr val="tx1"/>
                    </a:gs>
                  </a:gsLst>
                  <a:lin ang="5400000" scaled="0"/>
                </a:gradFill>
                <a:latin typeface="+mn-lt"/>
                <a:ea typeface="+mn-ea"/>
                <a:cs typeface="+mn-cs"/>
              </a:defRPr>
            </a:lvl5pPr>
            <a:lvl6pPr marL="2514395"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57"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20"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83"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613791" indent="-613791" defTabSz="1219070">
              <a:buClr>
                <a:prstClr val="black"/>
              </a:buClr>
            </a:pPr>
            <a:r>
              <a:rPr lang="en-US" sz="3200" spc="-95" dirty="0">
                <a:latin typeface="Calibri" panose="020F0502020204030204" pitchFamily="34" charset="0"/>
                <a:cs typeface="Calibri" panose="020F0502020204030204" pitchFamily="34" charset="0"/>
              </a:rPr>
              <a:t>Used to support makers building apps – these might be requested via an approval process</a:t>
            </a:r>
          </a:p>
        </p:txBody>
      </p:sp>
    </p:spTree>
    <p:extLst>
      <p:ext uri="{BB962C8B-B14F-4D97-AF65-F5344CB8AC3E}">
        <p14:creationId xmlns:p14="http://schemas.microsoft.com/office/powerpoint/2010/main" val="23006660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6939" y="609676"/>
            <a:ext cx="7110730" cy="567463"/>
          </a:xfrm>
          <a:prstGeom prst="rect">
            <a:avLst/>
          </a:prstGeom>
        </p:spPr>
        <p:txBody>
          <a:bodyPr vert="horz" wrap="square" lIns="0" tIns="13335" rIns="0" bIns="0" rtlCol="0">
            <a:spAutoFit/>
          </a:bodyPr>
          <a:lstStyle/>
          <a:p>
            <a:pPr marL="12700">
              <a:lnSpc>
                <a:spcPct val="100000"/>
              </a:lnSpc>
              <a:spcBef>
                <a:spcPts val="105"/>
              </a:spcBef>
            </a:pPr>
            <a:r>
              <a:rPr lang="en-US" sz="3600" kern="1200" spc="-50" dirty="0">
                <a:ln w="3175">
                  <a:noFill/>
                </a:ln>
                <a:solidFill>
                  <a:srgbClr val="418AB3"/>
                </a:solidFill>
                <a:latin typeface="+mj-lt"/>
                <a:cs typeface="+mj-cs"/>
              </a:rPr>
              <a:t>Provisioning New Environments</a:t>
            </a:r>
          </a:p>
        </p:txBody>
      </p:sp>
      <p:grpSp>
        <p:nvGrpSpPr>
          <p:cNvPr id="3" name="object 3"/>
          <p:cNvGrpSpPr/>
          <p:nvPr/>
        </p:nvGrpSpPr>
        <p:grpSpPr>
          <a:xfrm>
            <a:off x="924813" y="4657090"/>
            <a:ext cx="8076565" cy="942340"/>
            <a:chOff x="924813" y="4657090"/>
            <a:chExt cx="8076565" cy="942340"/>
          </a:xfrm>
        </p:grpSpPr>
        <p:sp>
          <p:nvSpPr>
            <p:cNvPr id="4" name="object 4"/>
            <p:cNvSpPr/>
            <p:nvPr/>
          </p:nvSpPr>
          <p:spPr>
            <a:xfrm>
              <a:off x="931163" y="4663440"/>
              <a:ext cx="8063865" cy="929640"/>
            </a:xfrm>
            <a:custGeom>
              <a:avLst/>
              <a:gdLst/>
              <a:ahLst/>
              <a:cxnLst/>
              <a:rect l="l" t="t" r="r" b="b"/>
              <a:pathLst>
                <a:path w="8063865" h="929639">
                  <a:moveTo>
                    <a:pt x="8063484" y="0"/>
                  </a:moveTo>
                  <a:lnTo>
                    <a:pt x="0" y="0"/>
                  </a:lnTo>
                  <a:lnTo>
                    <a:pt x="0" y="929640"/>
                  </a:lnTo>
                  <a:lnTo>
                    <a:pt x="8063484" y="929640"/>
                  </a:lnTo>
                  <a:lnTo>
                    <a:pt x="8063484" y="0"/>
                  </a:lnTo>
                  <a:close/>
                </a:path>
              </a:pathLst>
            </a:custGeom>
            <a:solidFill>
              <a:srgbClr val="4471C4"/>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object 5"/>
            <p:cNvSpPr/>
            <p:nvPr/>
          </p:nvSpPr>
          <p:spPr>
            <a:xfrm>
              <a:off x="931163" y="4663440"/>
              <a:ext cx="8063865" cy="929640"/>
            </a:xfrm>
            <a:custGeom>
              <a:avLst/>
              <a:gdLst/>
              <a:ahLst/>
              <a:cxnLst/>
              <a:rect l="l" t="t" r="r" b="b"/>
              <a:pathLst>
                <a:path w="8063865" h="929639">
                  <a:moveTo>
                    <a:pt x="0" y="929640"/>
                  </a:moveTo>
                  <a:lnTo>
                    <a:pt x="8063484" y="929640"/>
                  </a:lnTo>
                  <a:lnTo>
                    <a:pt x="8063484" y="0"/>
                  </a:lnTo>
                  <a:lnTo>
                    <a:pt x="0" y="0"/>
                  </a:lnTo>
                  <a:lnTo>
                    <a:pt x="0" y="929640"/>
                  </a:lnTo>
                  <a:close/>
                </a:path>
              </a:pathLst>
            </a:custGeom>
            <a:ln w="12192">
              <a:solidFill>
                <a:srgbClr val="2E528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object 6"/>
            <p:cNvSpPr/>
            <p:nvPr/>
          </p:nvSpPr>
          <p:spPr>
            <a:xfrm>
              <a:off x="5125973" y="4860798"/>
              <a:ext cx="3754120" cy="643255"/>
            </a:xfrm>
            <a:custGeom>
              <a:avLst/>
              <a:gdLst/>
              <a:ahLst/>
              <a:cxnLst/>
              <a:rect l="l" t="t" r="r" b="b"/>
              <a:pathLst>
                <a:path w="3754120" h="643254">
                  <a:moveTo>
                    <a:pt x="0" y="277368"/>
                  </a:moveTo>
                  <a:lnTo>
                    <a:pt x="1860803" y="277368"/>
                  </a:lnTo>
                  <a:lnTo>
                    <a:pt x="1860803" y="0"/>
                  </a:lnTo>
                  <a:lnTo>
                    <a:pt x="0" y="0"/>
                  </a:lnTo>
                  <a:lnTo>
                    <a:pt x="0" y="277368"/>
                  </a:lnTo>
                  <a:close/>
                </a:path>
                <a:path w="3754120" h="643254">
                  <a:moveTo>
                    <a:pt x="1991868" y="280415"/>
                  </a:moveTo>
                  <a:lnTo>
                    <a:pt x="3753612" y="280415"/>
                  </a:lnTo>
                  <a:lnTo>
                    <a:pt x="3753612" y="4571"/>
                  </a:lnTo>
                  <a:lnTo>
                    <a:pt x="1991868" y="4571"/>
                  </a:lnTo>
                  <a:lnTo>
                    <a:pt x="1991868" y="280415"/>
                  </a:lnTo>
                  <a:close/>
                </a:path>
                <a:path w="3754120" h="643254">
                  <a:moveTo>
                    <a:pt x="12191" y="643127"/>
                  </a:moveTo>
                  <a:lnTo>
                    <a:pt x="1860803" y="643127"/>
                  </a:lnTo>
                  <a:lnTo>
                    <a:pt x="1860803" y="367283"/>
                  </a:lnTo>
                  <a:lnTo>
                    <a:pt x="12191" y="367283"/>
                  </a:lnTo>
                  <a:lnTo>
                    <a:pt x="12191" y="643127"/>
                  </a:lnTo>
                  <a:close/>
                </a:path>
              </a:pathLst>
            </a:custGeom>
            <a:ln w="28956">
              <a:solidFill>
                <a:srgbClr val="FFFF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7" name="object 7"/>
          <p:cNvSpPr txBox="1"/>
          <p:nvPr/>
        </p:nvSpPr>
        <p:spPr>
          <a:xfrm>
            <a:off x="5259070" y="4741671"/>
            <a:ext cx="1621155" cy="759460"/>
          </a:xfrm>
          <a:prstGeom prst="rect">
            <a:avLst/>
          </a:prstGeom>
        </p:spPr>
        <p:txBody>
          <a:bodyPr vert="horz" wrap="square" lIns="0" tIns="12065" rIns="0" bIns="0" rtlCol="0">
            <a:spAutoFit/>
          </a:bodyPr>
          <a:lstStyle/>
          <a:p>
            <a:pPr marL="0" marR="5080" lvl="0" indent="302260" algn="l" defTabSz="914400" rtl="0" eaLnBrk="1" fontAlgn="auto" latinLnBrk="0" hangingPunct="1">
              <a:lnSpc>
                <a:spcPct val="133800"/>
              </a:lnSpc>
              <a:spcBef>
                <a:spcPts val="95"/>
              </a:spcBef>
              <a:spcAft>
                <a:spcPts val="0"/>
              </a:spcAft>
              <a:buClrTx/>
              <a:buSzTx/>
              <a:buFontTx/>
              <a:buNone/>
              <a:tabLst/>
              <a:defRPr/>
            </a:pPr>
            <a:r>
              <a:rPr kumimoji="0" sz="1800" b="0" i="0" u="none" strike="noStrike" kern="1200" cap="none" spc="-5" normalizeH="0" baseline="0" noProof="0" dirty="0">
                <a:ln>
                  <a:noFill/>
                </a:ln>
                <a:solidFill>
                  <a:srgbClr val="FFFFFF"/>
                </a:solidFill>
                <a:effectLst/>
                <a:uLnTx/>
                <a:uFillTx/>
                <a:latin typeface="Carlito"/>
                <a:ea typeface="+mn-ea"/>
                <a:cs typeface="Carlito"/>
              </a:rPr>
              <a:t>Logic </a:t>
            </a:r>
            <a:r>
              <a:rPr kumimoji="0" sz="1800" b="0" i="0" u="none" strike="noStrike" kern="1200" cap="none" spc="0" normalizeH="0" baseline="0" noProof="0" dirty="0">
                <a:ln>
                  <a:noFill/>
                </a:ln>
                <a:solidFill>
                  <a:srgbClr val="FFFFFF"/>
                </a:solidFill>
                <a:effectLst/>
                <a:uLnTx/>
                <a:uFillTx/>
                <a:latin typeface="Carlito"/>
                <a:ea typeface="+mn-ea"/>
                <a:cs typeface="Carlito"/>
              </a:rPr>
              <a:t>Apps  Management</a:t>
            </a:r>
            <a:r>
              <a:rPr kumimoji="0" sz="1800" b="0" i="0" u="none" strike="noStrike" kern="1200" cap="none" spc="-110" normalizeH="0" baseline="0" noProof="0" dirty="0">
                <a:ln>
                  <a:noFill/>
                </a:ln>
                <a:solidFill>
                  <a:srgbClr val="FFFFFF"/>
                </a:solidFill>
                <a:effectLst/>
                <a:uLnTx/>
                <a:uFillTx/>
                <a:latin typeface="Carlito"/>
                <a:ea typeface="+mn-ea"/>
                <a:cs typeface="Carlito"/>
              </a:rPr>
              <a:t> </a:t>
            </a:r>
            <a:r>
              <a:rPr kumimoji="0" sz="1800" b="0" i="0" u="none" strike="noStrike" kern="1200" cap="none" spc="0" normalizeH="0" baseline="0" noProof="0" dirty="0">
                <a:ln>
                  <a:noFill/>
                </a:ln>
                <a:solidFill>
                  <a:srgbClr val="FFFFFF"/>
                </a:solidFill>
                <a:effectLst/>
                <a:uLnTx/>
                <a:uFillTx/>
                <a:latin typeface="Carlito"/>
                <a:ea typeface="+mn-ea"/>
                <a:cs typeface="Carlito"/>
              </a:rPr>
              <a:t>API</a:t>
            </a:r>
            <a:endParaRPr kumimoji="0" sz="1800" b="0" i="0" u="none" strike="noStrike" kern="1200" cap="none" spc="0" normalizeH="0" baseline="0" noProof="0">
              <a:ln>
                <a:noFill/>
              </a:ln>
              <a:solidFill>
                <a:prstClr val="black"/>
              </a:solidFill>
              <a:effectLst/>
              <a:uLnTx/>
              <a:uFillTx/>
              <a:latin typeface="Carlito"/>
              <a:ea typeface="+mn-ea"/>
              <a:cs typeface="Carlito"/>
            </a:endParaRPr>
          </a:p>
        </p:txBody>
      </p:sp>
      <p:sp>
        <p:nvSpPr>
          <p:cNvPr id="8" name="object 8"/>
          <p:cNvSpPr/>
          <p:nvPr/>
        </p:nvSpPr>
        <p:spPr>
          <a:xfrm>
            <a:off x="7117842" y="5218938"/>
            <a:ext cx="1762125" cy="276225"/>
          </a:xfrm>
          <a:custGeom>
            <a:avLst/>
            <a:gdLst/>
            <a:ahLst/>
            <a:cxnLst/>
            <a:rect l="l" t="t" r="r" b="b"/>
            <a:pathLst>
              <a:path w="1762125" h="276225">
                <a:moveTo>
                  <a:pt x="0" y="275844"/>
                </a:moveTo>
                <a:lnTo>
                  <a:pt x="1761744" y="275844"/>
                </a:lnTo>
                <a:lnTo>
                  <a:pt x="1761744" y="0"/>
                </a:lnTo>
                <a:lnTo>
                  <a:pt x="0" y="0"/>
                </a:lnTo>
                <a:lnTo>
                  <a:pt x="0" y="275844"/>
                </a:lnTo>
                <a:close/>
              </a:path>
            </a:pathLst>
          </a:custGeom>
          <a:ln w="28956">
            <a:solidFill>
              <a:srgbClr val="FFFF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 name="object 9"/>
          <p:cNvSpPr txBox="1"/>
          <p:nvPr/>
        </p:nvSpPr>
        <p:spPr>
          <a:xfrm>
            <a:off x="7548626" y="4759197"/>
            <a:ext cx="912494" cy="732790"/>
          </a:xfrm>
          <a:prstGeom prst="rect">
            <a:avLst/>
          </a:prstGeom>
        </p:spPr>
        <p:txBody>
          <a:bodyPr vert="horz" wrap="square" lIns="0" tIns="12700" rIns="0" bIns="0" rtlCol="0">
            <a:spAutoFit/>
          </a:bodyPr>
          <a:lstStyle/>
          <a:p>
            <a:pPr marL="97155" marR="5080" lvl="0" indent="-97790" algn="l" defTabSz="914400" rtl="0" eaLnBrk="1" fontAlgn="auto" latinLnBrk="0" hangingPunct="1">
              <a:lnSpc>
                <a:spcPct val="128899"/>
              </a:lnSpc>
              <a:spcBef>
                <a:spcPts val="100"/>
              </a:spcBef>
              <a:spcAft>
                <a:spcPts val="0"/>
              </a:spcAft>
              <a:buClrTx/>
              <a:buSzTx/>
              <a:buFontTx/>
              <a:buNone/>
              <a:tabLst/>
              <a:defRPr/>
            </a:pPr>
            <a:r>
              <a:rPr kumimoji="0" sz="1800" b="0" i="0" u="none" strike="noStrike" kern="1200" cap="none" spc="-5" normalizeH="0" baseline="0" noProof="0" dirty="0">
                <a:ln>
                  <a:noFill/>
                </a:ln>
                <a:solidFill>
                  <a:srgbClr val="FFFFFF"/>
                </a:solidFill>
                <a:effectLst/>
                <a:uLnTx/>
                <a:uFillTx/>
                <a:latin typeface="Carlito"/>
                <a:ea typeface="+mn-ea"/>
                <a:cs typeface="Carlito"/>
              </a:rPr>
              <a:t>Fu</a:t>
            </a:r>
            <a:r>
              <a:rPr kumimoji="0" sz="1800" b="0" i="0" u="none" strike="noStrike" kern="1200" cap="none" spc="0" normalizeH="0" baseline="0" noProof="0" dirty="0">
                <a:ln>
                  <a:noFill/>
                </a:ln>
                <a:solidFill>
                  <a:srgbClr val="FFFFFF"/>
                </a:solidFill>
                <a:effectLst/>
                <a:uLnTx/>
                <a:uFillTx/>
                <a:latin typeface="Carlito"/>
                <a:ea typeface="+mn-ea"/>
                <a:cs typeface="Carlito"/>
              </a:rPr>
              <a:t>n</a:t>
            </a:r>
            <a:r>
              <a:rPr kumimoji="0" sz="1800" b="0" i="0" u="none" strike="noStrike" kern="1200" cap="none" spc="-10" normalizeH="0" baseline="0" noProof="0" dirty="0">
                <a:ln>
                  <a:noFill/>
                </a:ln>
                <a:solidFill>
                  <a:srgbClr val="FFFFFF"/>
                </a:solidFill>
                <a:effectLst/>
                <a:uLnTx/>
                <a:uFillTx/>
                <a:latin typeface="Carlito"/>
                <a:ea typeface="+mn-ea"/>
                <a:cs typeface="Carlito"/>
              </a:rPr>
              <a:t>c</a:t>
            </a:r>
            <a:r>
              <a:rPr kumimoji="0" sz="1800" b="0" i="0" u="none" strike="noStrike" kern="1200" cap="none" spc="0" normalizeH="0" baseline="0" noProof="0" dirty="0">
                <a:ln>
                  <a:noFill/>
                </a:ln>
                <a:solidFill>
                  <a:srgbClr val="FFFFFF"/>
                </a:solidFill>
                <a:effectLst/>
                <a:uLnTx/>
                <a:uFillTx/>
                <a:latin typeface="Carlito"/>
                <a:ea typeface="+mn-ea"/>
                <a:cs typeface="Carlito"/>
              </a:rPr>
              <a:t>t</a:t>
            </a:r>
            <a:r>
              <a:rPr kumimoji="0" sz="1800" b="0" i="0" u="none" strike="noStrike" kern="1200" cap="none" spc="-10" normalizeH="0" baseline="0" noProof="0" dirty="0">
                <a:ln>
                  <a:noFill/>
                </a:ln>
                <a:solidFill>
                  <a:srgbClr val="FFFFFF"/>
                </a:solidFill>
                <a:effectLst/>
                <a:uLnTx/>
                <a:uFillTx/>
                <a:latin typeface="Carlito"/>
                <a:ea typeface="+mn-ea"/>
                <a:cs typeface="Carlito"/>
              </a:rPr>
              <a:t>i</a:t>
            </a:r>
            <a:r>
              <a:rPr kumimoji="0" sz="1800" b="0" i="0" u="none" strike="noStrike" kern="1200" cap="none" spc="-5" normalizeH="0" baseline="0" noProof="0" dirty="0">
                <a:ln>
                  <a:noFill/>
                </a:ln>
                <a:solidFill>
                  <a:srgbClr val="FFFFFF"/>
                </a:solidFill>
                <a:effectLst/>
                <a:uLnTx/>
                <a:uFillTx/>
                <a:latin typeface="Carlito"/>
                <a:ea typeface="+mn-ea"/>
                <a:cs typeface="Carlito"/>
              </a:rPr>
              <a:t>ons  </a:t>
            </a:r>
            <a:r>
              <a:rPr kumimoji="0" sz="1800" b="0" i="0" u="none" strike="noStrike" kern="1200" cap="none" spc="-15" normalizeH="0" baseline="0" noProof="0" dirty="0">
                <a:ln>
                  <a:noFill/>
                </a:ln>
                <a:solidFill>
                  <a:srgbClr val="FFFFFF"/>
                </a:solidFill>
                <a:effectLst/>
                <a:uLnTx/>
                <a:uFillTx/>
                <a:latin typeface="Carlito"/>
                <a:ea typeface="+mn-ea"/>
                <a:cs typeface="Carlito"/>
              </a:rPr>
              <a:t>Storage</a:t>
            </a:r>
            <a:endParaRPr kumimoji="0" sz="1800" b="0" i="0" u="none" strike="noStrike" kern="1200" cap="none" spc="0" normalizeH="0" baseline="0" noProof="0">
              <a:ln>
                <a:noFill/>
              </a:ln>
              <a:solidFill>
                <a:prstClr val="black"/>
              </a:solidFill>
              <a:effectLst/>
              <a:uLnTx/>
              <a:uFillTx/>
              <a:latin typeface="Carlito"/>
              <a:ea typeface="+mn-ea"/>
              <a:cs typeface="Carlito"/>
            </a:endParaRPr>
          </a:p>
        </p:txBody>
      </p:sp>
      <p:grpSp>
        <p:nvGrpSpPr>
          <p:cNvPr id="10" name="object 10"/>
          <p:cNvGrpSpPr/>
          <p:nvPr/>
        </p:nvGrpSpPr>
        <p:grpSpPr>
          <a:xfrm>
            <a:off x="2403094" y="1749298"/>
            <a:ext cx="1490980" cy="2921000"/>
            <a:chOff x="2403094" y="1749298"/>
            <a:chExt cx="1490980" cy="2921000"/>
          </a:xfrm>
        </p:grpSpPr>
        <p:sp>
          <p:nvSpPr>
            <p:cNvPr id="11" name="object 11"/>
            <p:cNvSpPr/>
            <p:nvPr/>
          </p:nvSpPr>
          <p:spPr>
            <a:xfrm>
              <a:off x="2409444" y="1755648"/>
              <a:ext cx="1478280" cy="2908300"/>
            </a:xfrm>
            <a:custGeom>
              <a:avLst/>
              <a:gdLst/>
              <a:ahLst/>
              <a:cxnLst/>
              <a:rect l="l" t="t" r="r" b="b"/>
              <a:pathLst>
                <a:path w="1478279" h="2908300">
                  <a:moveTo>
                    <a:pt x="1478280" y="0"/>
                  </a:moveTo>
                  <a:lnTo>
                    <a:pt x="0" y="0"/>
                  </a:lnTo>
                  <a:lnTo>
                    <a:pt x="0" y="2907791"/>
                  </a:lnTo>
                  <a:lnTo>
                    <a:pt x="1478280" y="2907791"/>
                  </a:lnTo>
                  <a:lnTo>
                    <a:pt x="1478280" y="0"/>
                  </a:lnTo>
                  <a:close/>
                </a:path>
              </a:pathLst>
            </a:custGeom>
            <a:solidFill>
              <a:srgbClr val="6FAC46"/>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2" name="object 12"/>
            <p:cNvSpPr/>
            <p:nvPr/>
          </p:nvSpPr>
          <p:spPr>
            <a:xfrm>
              <a:off x="2409444" y="1755648"/>
              <a:ext cx="1478280" cy="2908300"/>
            </a:xfrm>
            <a:custGeom>
              <a:avLst/>
              <a:gdLst/>
              <a:ahLst/>
              <a:cxnLst/>
              <a:rect l="l" t="t" r="r" b="b"/>
              <a:pathLst>
                <a:path w="1478279" h="2908300">
                  <a:moveTo>
                    <a:pt x="0" y="2907791"/>
                  </a:moveTo>
                  <a:lnTo>
                    <a:pt x="1478280" y="2907791"/>
                  </a:lnTo>
                  <a:lnTo>
                    <a:pt x="1478280" y="0"/>
                  </a:lnTo>
                  <a:lnTo>
                    <a:pt x="0" y="0"/>
                  </a:lnTo>
                  <a:lnTo>
                    <a:pt x="0" y="2907791"/>
                  </a:lnTo>
                  <a:close/>
                </a:path>
              </a:pathLst>
            </a:custGeom>
            <a:ln w="12192">
              <a:solidFill>
                <a:srgbClr val="507D3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3" name="object 13"/>
          <p:cNvSpPr txBox="1"/>
          <p:nvPr/>
        </p:nvSpPr>
        <p:spPr>
          <a:xfrm>
            <a:off x="2552064" y="1773758"/>
            <a:ext cx="1205865" cy="848994"/>
          </a:xfrm>
          <a:prstGeom prst="rect">
            <a:avLst/>
          </a:prstGeom>
        </p:spPr>
        <p:txBody>
          <a:bodyPr vert="horz" wrap="square" lIns="0" tIns="12700" rIns="0" bIns="0" rtlCol="0">
            <a:spAutoFit/>
          </a:bodyPr>
          <a:lstStyle/>
          <a:p>
            <a:pPr marL="0" marR="5080" lvl="0" indent="-1270" algn="ctr" defTabSz="914400" rtl="0" eaLnBrk="1" fontAlgn="auto" latinLnBrk="0" hangingPunct="1">
              <a:lnSpc>
                <a:spcPct val="100000"/>
              </a:lnSpc>
              <a:spcBef>
                <a:spcPts val="100"/>
              </a:spcBef>
              <a:spcAft>
                <a:spcPts val="0"/>
              </a:spcAft>
              <a:buClrTx/>
              <a:buSzTx/>
              <a:buFontTx/>
              <a:buNone/>
              <a:tabLst/>
              <a:defRPr/>
            </a:pPr>
            <a:r>
              <a:rPr kumimoji="0" sz="1800" b="0" i="0" u="none" strike="noStrike" kern="1200" cap="none" spc="-10" normalizeH="0" baseline="0" noProof="0" dirty="0">
                <a:ln>
                  <a:noFill/>
                </a:ln>
                <a:solidFill>
                  <a:srgbClr val="FFFFFF"/>
                </a:solidFill>
                <a:effectLst/>
                <a:uLnTx/>
                <a:uFillTx/>
                <a:latin typeface="Carlito"/>
                <a:ea typeface="+mn-ea"/>
                <a:cs typeface="Carlito"/>
              </a:rPr>
              <a:t>PowerApps  Default  </a:t>
            </a:r>
            <a:r>
              <a:rPr kumimoji="0" sz="1800" b="0" i="0" u="none" strike="noStrike" kern="1200" cap="none" spc="-5" normalizeH="0" baseline="0" noProof="0" dirty="0">
                <a:ln>
                  <a:noFill/>
                </a:ln>
                <a:solidFill>
                  <a:srgbClr val="FFFFFF"/>
                </a:solidFill>
                <a:effectLst/>
                <a:uLnTx/>
                <a:uFillTx/>
                <a:latin typeface="Carlito"/>
                <a:ea typeface="+mn-ea"/>
                <a:cs typeface="Carlito"/>
              </a:rPr>
              <a:t>E</a:t>
            </a:r>
            <a:r>
              <a:rPr kumimoji="0" sz="1800" b="0" i="0" u="none" strike="noStrike" kern="1200" cap="none" spc="-25" normalizeH="0" baseline="0" noProof="0" dirty="0">
                <a:ln>
                  <a:noFill/>
                </a:ln>
                <a:solidFill>
                  <a:srgbClr val="FFFFFF"/>
                </a:solidFill>
                <a:effectLst/>
                <a:uLnTx/>
                <a:uFillTx/>
                <a:latin typeface="Carlito"/>
                <a:ea typeface="+mn-ea"/>
                <a:cs typeface="Carlito"/>
              </a:rPr>
              <a:t>n</a:t>
            </a:r>
            <a:r>
              <a:rPr kumimoji="0" sz="1800" b="0" i="0" u="none" strike="noStrike" kern="1200" cap="none" spc="0" normalizeH="0" baseline="0" noProof="0" dirty="0">
                <a:ln>
                  <a:noFill/>
                </a:ln>
                <a:solidFill>
                  <a:srgbClr val="FFFFFF"/>
                </a:solidFill>
                <a:effectLst/>
                <a:uLnTx/>
                <a:uFillTx/>
                <a:latin typeface="Carlito"/>
                <a:ea typeface="+mn-ea"/>
                <a:cs typeface="Carlito"/>
              </a:rPr>
              <a:t>vi</a:t>
            </a:r>
            <a:r>
              <a:rPr kumimoji="0" sz="1800" b="0" i="0" u="none" strike="noStrike" kern="1200" cap="none" spc="-35" normalizeH="0" baseline="0" noProof="0" dirty="0">
                <a:ln>
                  <a:noFill/>
                </a:ln>
                <a:solidFill>
                  <a:srgbClr val="FFFFFF"/>
                </a:solidFill>
                <a:effectLst/>
                <a:uLnTx/>
                <a:uFillTx/>
                <a:latin typeface="Carlito"/>
                <a:ea typeface="+mn-ea"/>
                <a:cs typeface="Carlito"/>
              </a:rPr>
              <a:t>r</a:t>
            </a:r>
            <a:r>
              <a:rPr kumimoji="0" sz="1800" b="0" i="0" u="none" strike="noStrike" kern="1200" cap="none" spc="-5" normalizeH="0" baseline="0" noProof="0" dirty="0">
                <a:ln>
                  <a:noFill/>
                </a:ln>
                <a:solidFill>
                  <a:srgbClr val="FFFFFF"/>
                </a:solidFill>
                <a:effectLst/>
                <a:uLnTx/>
                <a:uFillTx/>
                <a:latin typeface="Carlito"/>
                <a:ea typeface="+mn-ea"/>
                <a:cs typeface="Carlito"/>
              </a:rPr>
              <a:t>onm</a:t>
            </a:r>
            <a:r>
              <a:rPr kumimoji="0" sz="1800" b="0" i="0" u="none" strike="noStrike" kern="1200" cap="none" spc="0" normalizeH="0" baseline="0" noProof="0" dirty="0">
                <a:ln>
                  <a:noFill/>
                </a:ln>
                <a:solidFill>
                  <a:srgbClr val="FFFFFF"/>
                </a:solidFill>
                <a:effectLst/>
                <a:uLnTx/>
                <a:uFillTx/>
                <a:latin typeface="Carlito"/>
                <a:ea typeface="+mn-ea"/>
                <a:cs typeface="Carlito"/>
              </a:rPr>
              <a:t>e</a:t>
            </a:r>
            <a:r>
              <a:rPr kumimoji="0" sz="1800" b="0" i="0" u="none" strike="noStrike" kern="1200" cap="none" spc="-10" normalizeH="0" baseline="0" noProof="0" dirty="0">
                <a:ln>
                  <a:noFill/>
                </a:ln>
                <a:solidFill>
                  <a:srgbClr val="FFFFFF"/>
                </a:solidFill>
                <a:effectLst/>
                <a:uLnTx/>
                <a:uFillTx/>
                <a:latin typeface="Carlito"/>
                <a:ea typeface="+mn-ea"/>
                <a:cs typeface="Carlito"/>
              </a:rPr>
              <a:t>n</a:t>
            </a:r>
            <a:r>
              <a:rPr kumimoji="0" sz="1800" b="0" i="0" u="none" strike="noStrike" kern="1200" cap="none" spc="0" normalizeH="0" baseline="0" noProof="0" dirty="0">
                <a:ln>
                  <a:noFill/>
                </a:ln>
                <a:solidFill>
                  <a:srgbClr val="FFFFFF"/>
                </a:solidFill>
                <a:effectLst/>
                <a:uLnTx/>
                <a:uFillTx/>
                <a:latin typeface="Carlito"/>
                <a:ea typeface="+mn-ea"/>
                <a:cs typeface="Carlito"/>
              </a:rPr>
              <a:t>t</a:t>
            </a:r>
            <a:endParaRPr kumimoji="0" sz="1800" b="0" i="0" u="none" strike="noStrike" kern="1200" cap="none" spc="0" normalizeH="0" baseline="0" noProof="0">
              <a:ln>
                <a:noFill/>
              </a:ln>
              <a:solidFill>
                <a:prstClr val="black"/>
              </a:solidFill>
              <a:effectLst/>
              <a:uLnTx/>
              <a:uFillTx/>
              <a:latin typeface="Carlito"/>
              <a:ea typeface="+mn-ea"/>
              <a:cs typeface="Carlito"/>
            </a:endParaRPr>
          </a:p>
        </p:txBody>
      </p:sp>
      <p:grpSp>
        <p:nvGrpSpPr>
          <p:cNvPr id="14" name="object 14"/>
          <p:cNvGrpSpPr/>
          <p:nvPr/>
        </p:nvGrpSpPr>
        <p:grpSpPr>
          <a:xfrm>
            <a:off x="924813" y="1749298"/>
            <a:ext cx="1490980" cy="2921000"/>
            <a:chOff x="924813" y="1749298"/>
            <a:chExt cx="1490980" cy="2921000"/>
          </a:xfrm>
        </p:grpSpPr>
        <p:sp>
          <p:nvSpPr>
            <p:cNvPr id="15" name="object 15"/>
            <p:cNvSpPr/>
            <p:nvPr/>
          </p:nvSpPr>
          <p:spPr>
            <a:xfrm>
              <a:off x="931163" y="1755648"/>
              <a:ext cx="1478280" cy="2908300"/>
            </a:xfrm>
            <a:custGeom>
              <a:avLst/>
              <a:gdLst/>
              <a:ahLst/>
              <a:cxnLst/>
              <a:rect l="l" t="t" r="r" b="b"/>
              <a:pathLst>
                <a:path w="1478280" h="2908300">
                  <a:moveTo>
                    <a:pt x="1478280" y="0"/>
                  </a:moveTo>
                  <a:lnTo>
                    <a:pt x="0" y="0"/>
                  </a:lnTo>
                  <a:lnTo>
                    <a:pt x="0" y="2907791"/>
                  </a:lnTo>
                  <a:lnTo>
                    <a:pt x="1478280" y="2907791"/>
                  </a:lnTo>
                  <a:lnTo>
                    <a:pt x="1478280" y="0"/>
                  </a:lnTo>
                  <a:close/>
                </a:path>
              </a:pathLst>
            </a:custGeom>
            <a:solidFill>
              <a:srgbClr val="C55A1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6" name="object 16"/>
            <p:cNvSpPr/>
            <p:nvPr/>
          </p:nvSpPr>
          <p:spPr>
            <a:xfrm>
              <a:off x="931163" y="1755648"/>
              <a:ext cx="1478280" cy="2908300"/>
            </a:xfrm>
            <a:custGeom>
              <a:avLst/>
              <a:gdLst/>
              <a:ahLst/>
              <a:cxnLst/>
              <a:rect l="l" t="t" r="r" b="b"/>
              <a:pathLst>
                <a:path w="1478280" h="2908300">
                  <a:moveTo>
                    <a:pt x="0" y="2907791"/>
                  </a:moveTo>
                  <a:lnTo>
                    <a:pt x="1478280" y="2907791"/>
                  </a:lnTo>
                  <a:lnTo>
                    <a:pt x="1478280" y="0"/>
                  </a:lnTo>
                  <a:lnTo>
                    <a:pt x="0" y="0"/>
                  </a:lnTo>
                  <a:lnTo>
                    <a:pt x="0" y="2907791"/>
                  </a:lnTo>
                  <a:close/>
                </a:path>
              </a:pathLst>
            </a:custGeom>
            <a:ln w="12192">
              <a:solidFill>
                <a:srgbClr val="507D3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7" name="object 17"/>
          <p:cNvSpPr txBox="1"/>
          <p:nvPr/>
        </p:nvSpPr>
        <p:spPr>
          <a:xfrm>
            <a:off x="1194206" y="1773758"/>
            <a:ext cx="963930" cy="574675"/>
          </a:xfrm>
          <a:prstGeom prst="rect">
            <a:avLst/>
          </a:prstGeom>
        </p:spPr>
        <p:txBody>
          <a:bodyPr vert="horz" wrap="square" lIns="0" tIns="12700" rIns="0" bIns="0" rtlCol="0">
            <a:spAutoFit/>
          </a:bodyPr>
          <a:lstStyle/>
          <a:p>
            <a:pPr marL="0" marR="5080" lvl="0" indent="0" algn="ctr" defTabSz="914400" rtl="0" eaLnBrk="1" fontAlgn="auto" latinLnBrk="0" hangingPunct="1">
              <a:lnSpc>
                <a:spcPct val="100000"/>
              </a:lnSpc>
              <a:spcBef>
                <a:spcPts val="100"/>
              </a:spcBef>
              <a:spcAft>
                <a:spcPts val="0"/>
              </a:spcAft>
              <a:buClrTx/>
              <a:buSzTx/>
              <a:buFontTx/>
              <a:buNone/>
              <a:tabLst/>
              <a:defRPr/>
            </a:pPr>
            <a:r>
              <a:rPr kumimoji="0" sz="1800" b="0" i="0" u="none" strike="noStrike" kern="1200" cap="none" spc="-10" normalizeH="0" baseline="0" noProof="0" dirty="0">
                <a:ln>
                  <a:noFill/>
                </a:ln>
                <a:solidFill>
                  <a:srgbClr val="FFFFFF"/>
                </a:solidFill>
                <a:effectLst/>
                <a:uLnTx/>
                <a:uFillTx/>
                <a:latin typeface="Carlito"/>
                <a:ea typeface="+mn-ea"/>
                <a:cs typeface="Carlito"/>
              </a:rPr>
              <a:t>Office</a:t>
            </a:r>
            <a:r>
              <a:rPr kumimoji="0" sz="1800" b="0" i="0" u="none" strike="noStrike" kern="1200" cap="none" spc="-75" normalizeH="0" baseline="0" noProof="0" dirty="0">
                <a:ln>
                  <a:noFill/>
                </a:ln>
                <a:solidFill>
                  <a:srgbClr val="FFFFFF"/>
                </a:solidFill>
                <a:effectLst/>
                <a:uLnTx/>
                <a:uFillTx/>
                <a:latin typeface="Carlito"/>
                <a:ea typeface="+mn-ea"/>
                <a:cs typeface="Carlito"/>
              </a:rPr>
              <a:t> </a:t>
            </a:r>
            <a:r>
              <a:rPr kumimoji="0" sz="1800" b="0" i="0" u="none" strike="noStrike" kern="1200" cap="none" spc="0" normalizeH="0" baseline="0" noProof="0" dirty="0">
                <a:ln>
                  <a:noFill/>
                </a:ln>
                <a:solidFill>
                  <a:srgbClr val="FFFFFF"/>
                </a:solidFill>
                <a:effectLst/>
                <a:uLnTx/>
                <a:uFillTx/>
                <a:latin typeface="Carlito"/>
                <a:ea typeface="+mn-ea"/>
                <a:cs typeface="Carlito"/>
              </a:rPr>
              <a:t>365</a:t>
            </a:r>
            <a:endParaRPr kumimoji="0" sz="1800" b="0" i="0" u="none" strike="noStrike" kern="1200" cap="none" spc="0" normalizeH="0" baseline="0" noProof="0">
              <a:ln>
                <a:noFill/>
              </a:ln>
              <a:solidFill>
                <a:prstClr val="black"/>
              </a:solidFill>
              <a:effectLst/>
              <a:uLnTx/>
              <a:uFillTx/>
              <a:latin typeface="Carlito"/>
              <a:ea typeface="+mn-ea"/>
              <a:cs typeface="Carlito"/>
            </a:endParaRPr>
          </a:p>
          <a:p>
            <a:pPr marL="0" marR="4445" lvl="0" indent="0" algn="ctr" defTabSz="914400" rtl="0" eaLnBrk="1" fontAlgn="auto" latinLnBrk="0" hangingPunct="1">
              <a:lnSpc>
                <a:spcPct val="100000"/>
              </a:lnSpc>
              <a:spcBef>
                <a:spcPts val="5"/>
              </a:spcBef>
              <a:spcAft>
                <a:spcPts val="0"/>
              </a:spcAft>
              <a:buClrTx/>
              <a:buSzTx/>
              <a:buFontTx/>
              <a:buNone/>
              <a:tabLst/>
              <a:defRPr/>
            </a:pPr>
            <a:r>
              <a:rPr kumimoji="0" sz="1800" b="0" i="0" u="none" strike="noStrike" kern="1200" cap="none" spc="-30" normalizeH="0" baseline="0" noProof="0" dirty="0">
                <a:ln>
                  <a:noFill/>
                </a:ln>
                <a:solidFill>
                  <a:srgbClr val="FFFFFF"/>
                </a:solidFill>
                <a:effectLst/>
                <a:uLnTx/>
                <a:uFillTx/>
                <a:latin typeface="Carlito"/>
                <a:ea typeface="+mn-ea"/>
                <a:cs typeface="Carlito"/>
              </a:rPr>
              <a:t>Tenant</a:t>
            </a:r>
            <a:endParaRPr kumimoji="0" sz="1800" b="0" i="0" u="none" strike="noStrike" kern="1200" cap="none" spc="0" normalizeH="0" baseline="0" noProof="0">
              <a:ln>
                <a:noFill/>
              </a:ln>
              <a:solidFill>
                <a:prstClr val="black"/>
              </a:solidFill>
              <a:effectLst/>
              <a:uLnTx/>
              <a:uFillTx/>
              <a:latin typeface="Carlito"/>
              <a:ea typeface="+mn-ea"/>
              <a:cs typeface="Carlito"/>
            </a:endParaRPr>
          </a:p>
        </p:txBody>
      </p:sp>
      <p:sp>
        <p:nvSpPr>
          <p:cNvPr id="18" name="object 18"/>
          <p:cNvSpPr/>
          <p:nvPr/>
        </p:nvSpPr>
        <p:spPr>
          <a:xfrm>
            <a:off x="2607564" y="2827020"/>
            <a:ext cx="1015365" cy="332740"/>
          </a:xfrm>
          <a:custGeom>
            <a:avLst/>
            <a:gdLst/>
            <a:ahLst/>
            <a:cxnLst/>
            <a:rect l="l" t="t" r="r" b="b"/>
            <a:pathLst>
              <a:path w="1015364" h="332739">
                <a:moveTo>
                  <a:pt x="1014984" y="0"/>
                </a:moveTo>
                <a:lnTo>
                  <a:pt x="0" y="0"/>
                </a:lnTo>
                <a:lnTo>
                  <a:pt x="0" y="332232"/>
                </a:lnTo>
                <a:lnTo>
                  <a:pt x="1014984" y="332232"/>
                </a:lnTo>
                <a:lnTo>
                  <a:pt x="1014984" y="0"/>
                </a:lnTo>
                <a:close/>
              </a:path>
            </a:pathLst>
          </a:custGeom>
          <a:solidFill>
            <a:srgbClr val="C5DFB4">
              <a:alpha val="79998"/>
            </a:srgbClr>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chemeClr val="bg1">
                  <a:lumMod val="50000"/>
                </a:schemeClr>
              </a:solidFill>
              <a:effectLst/>
              <a:uLnTx/>
              <a:uFillTx/>
              <a:latin typeface="Calibri"/>
              <a:ea typeface="+mn-ea"/>
              <a:cs typeface="+mn-cs"/>
            </a:endParaRPr>
          </a:p>
        </p:txBody>
      </p:sp>
      <p:sp>
        <p:nvSpPr>
          <p:cNvPr id="19" name="object 19"/>
          <p:cNvSpPr txBox="1"/>
          <p:nvPr/>
        </p:nvSpPr>
        <p:spPr>
          <a:xfrm>
            <a:off x="2607564" y="2827020"/>
            <a:ext cx="1015365" cy="264175"/>
          </a:xfrm>
          <a:prstGeom prst="rect">
            <a:avLst/>
          </a:prstGeom>
          <a:ln w="12192">
            <a:solidFill>
              <a:srgbClr val="507D31"/>
            </a:solidFill>
          </a:ln>
        </p:spPr>
        <p:txBody>
          <a:bodyPr vert="horz" wrap="square" lIns="0" tIns="48260" rIns="0" bIns="0" rtlCol="0">
            <a:spAutoFit/>
          </a:bodyPr>
          <a:lstStyle/>
          <a:p>
            <a:pPr marL="98425" marR="0" lvl="0" indent="0" algn="l" defTabSz="914400" rtl="0" eaLnBrk="1" fontAlgn="auto" latinLnBrk="0" hangingPunct="1">
              <a:lnSpc>
                <a:spcPct val="100000"/>
              </a:lnSpc>
              <a:spcBef>
                <a:spcPts val="380"/>
              </a:spcBef>
              <a:spcAft>
                <a:spcPts val="0"/>
              </a:spcAft>
              <a:buClrTx/>
              <a:buSzTx/>
              <a:buFontTx/>
              <a:buNone/>
              <a:tabLst/>
              <a:defRPr/>
            </a:pPr>
            <a:r>
              <a:rPr kumimoji="0" sz="1400" b="0" i="0" u="none" strike="noStrike" kern="1200" cap="none" spc="-10" normalizeH="0" baseline="0" noProof="0" dirty="0">
                <a:ln>
                  <a:noFill/>
                </a:ln>
                <a:solidFill>
                  <a:schemeClr val="bg1">
                    <a:lumMod val="50000"/>
                  </a:schemeClr>
                </a:solidFill>
                <a:effectLst/>
                <a:uLnTx/>
                <a:uFillTx/>
                <a:latin typeface="Carlito"/>
                <a:ea typeface="+mn-ea"/>
                <a:cs typeface="Carlito"/>
              </a:rPr>
              <a:t>PowerApps</a:t>
            </a:r>
            <a:endParaRPr kumimoji="0" sz="1400" b="0" i="0" u="none" strike="noStrike" kern="1200" cap="none" spc="0" normalizeH="0" baseline="0" noProof="0">
              <a:ln>
                <a:noFill/>
              </a:ln>
              <a:solidFill>
                <a:schemeClr val="bg1">
                  <a:lumMod val="50000"/>
                </a:schemeClr>
              </a:solidFill>
              <a:effectLst/>
              <a:uLnTx/>
              <a:uFillTx/>
              <a:latin typeface="Carlito"/>
              <a:ea typeface="+mn-ea"/>
              <a:cs typeface="Carlito"/>
            </a:endParaRPr>
          </a:p>
        </p:txBody>
      </p:sp>
      <p:grpSp>
        <p:nvGrpSpPr>
          <p:cNvPr id="20" name="object 20"/>
          <p:cNvGrpSpPr/>
          <p:nvPr/>
        </p:nvGrpSpPr>
        <p:grpSpPr>
          <a:xfrm>
            <a:off x="2601214" y="3250438"/>
            <a:ext cx="1028065" cy="345440"/>
            <a:chOff x="2601214" y="3250438"/>
            <a:chExt cx="1028065" cy="345440"/>
          </a:xfrm>
        </p:grpSpPr>
        <p:sp>
          <p:nvSpPr>
            <p:cNvPr id="21" name="object 21"/>
            <p:cNvSpPr/>
            <p:nvPr/>
          </p:nvSpPr>
          <p:spPr>
            <a:xfrm>
              <a:off x="2607564" y="3256788"/>
              <a:ext cx="1015365" cy="332740"/>
            </a:xfrm>
            <a:custGeom>
              <a:avLst/>
              <a:gdLst/>
              <a:ahLst/>
              <a:cxnLst/>
              <a:rect l="l" t="t" r="r" b="b"/>
              <a:pathLst>
                <a:path w="1015364" h="332739">
                  <a:moveTo>
                    <a:pt x="1014984" y="0"/>
                  </a:moveTo>
                  <a:lnTo>
                    <a:pt x="0" y="0"/>
                  </a:lnTo>
                  <a:lnTo>
                    <a:pt x="0" y="332232"/>
                  </a:lnTo>
                  <a:lnTo>
                    <a:pt x="1014984" y="332232"/>
                  </a:lnTo>
                  <a:lnTo>
                    <a:pt x="1014984" y="0"/>
                  </a:lnTo>
                  <a:close/>
                </a:path>
              </a:pathLst>
            </a:custGeom>
            <a:solidFill>
              <a:srgbClr val="C5DFB4">
                <a:alpha val="79998"/>
              </a:srgbClr>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chemeClr val="bg1">
                    <a:lumMod val="50000"/>
                  </a:schemeClr>
                </a:solidFill>
                <a:effectLst/>
                <a:uLnTx/>
                <a:uFillTx/>
                <a:latin typeface="Calibri"/>
                <a:ea typeface="+mn-ea"/>
                <a:cs typeface="+mn-cs"/>
              </a:endParaRPr>
            </a:p>
          </p:txBody>
        </p:sp>
        <p:sp>
          <p:nvSpPr>
            <p:cNvPr id="22" name="object 22"/>
            <p:cNvSpPr/>
            <p:nvPr/>
          </p:nvSpPr>
          <p:spPr>
            <a:xfrm>
              <a:off x="2607564" y="3256788"/>
              <a:ext cx="1015365" cy="332740"/>
            </a:xfrm>
            <a:custGeom>
              <a:avLst/>
              <a:gdLst/>
              <a:ahLst/>
              <a:cxnLst/>
              <a:rect l="l" t="t" r="r" b="b"/>
              <a:pathLst>
                <a:path w="1015364" h="332739">
                  <a:moveTo>
                    <a:pt x="0" y="332232"/>
                  </a:moveTo>
                  <a:lnTo>
                    <a:pt x="1014984" y="332232"/>
                  </a:lnTo>
                  <a:lnTo>
                    <a:pt x="1014984" y="0"/>
                  </a:lnTo>
                  <a:lnTo>
                    <a:pt x="0" y="0"/>
                  </a:lnTo>
                  <a:lnTo>
                    <a:pt x="0" y="332232"/>
                  </a:lnTo>
                  <a:close/>
                </a:path>
              </a:pathLst>
            </a:custGeom>
            <a:ln w="12192">
              <a:solidFill>
                <a:srgbClr val="507D3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chemeClr val="bg1">
                    <a:lumMod val="50000"/>
                  </a:schemeClr>
                </a:solidFill>
                <a:effectLst/>
                <a:uLnTx/>
                <a:uFillTx/>
                <a:latin typeface="Calibri"/>
                <a:ea typeface="+mn-ea"/>
                <a:cs typeface="+mn-cs"/>
              </a:endParaRPr>
            </a:p>
          </p:txBody>
        </p:sp>
      </p:grpSp>
      <p:sp>
        <p:nvSpPr>
          <p:cNvPr id="23" name="object 23"/>
          <p:cNvSpPr txBox="1"/>
          <p:nvPr/>
        </p:nvSpPr>
        <p:spPr>
          <a:xfrm>
            <a:off x="2909061" y="3292220"/>
            <a:ext cx="427355" cy="228909"/>
          </a:xfrm>
          <a:prstGeom prst="rect">
            <a:avLst/>
          </a:prstGeom>
        </p:spPr>
        <p:txBody>
          <a:bodyPr vert="horz" wrap="square" lIns="0" tIns="13335" rIns="0" bIns="0" rtlCol="0">
            <a:spAutoFit/>
          </a:bodyPr>
          <a:lstStyle/>
          <a:p>
            <a:pPr marL="0" marR="0" lvl="0" indent="0" algn="l" defTabSz="914400" rtl="0" eaLnBrk="1" fontAlgn="auto" latinLnBrk="0" hangingPunct="1">
              <a:lnSpc>
                <a:spcPct val="100000"/>
              </a:lnSpc>
              <a:spcBef>
                <a:spcPts val="105"/>
              </a:spcBef>
              <a:spcAft>
                <a:spcPts val="0"/>
              </a:spcAft>
              <a:buClrTx/>
              <a:buSzTx/>
              <a:buFontTx/>
              <a:buNone/>
              <a:tabLst/>
              <a:defRPr/>
            </a:pPr>
            <a:r>
              <a:rPr kumimoji="0" sz="1400" b="0" i="0" u="none" strike="noStrike" kern="1200" cap="none" spc="-5" normalizeH="0" baseline="0" noProof="0" dirty="0">
                <a:ln>
                  <a:noFill/>
                </a:ln>
                <a:solidFill>
                  <a:schemeClr val="bg1">
                    <a:lumMod val="50000"/>
                  </a:schemeClr>
                </a:solidFill>
                <a:effectLst/>
                <a:uLnTx/>
                <a:uFillTx/>
                <a:latin typeface="Carlito"/>
                <a:ea typeface="+mn-ea"/>
                <a:cs typeface="Carlito"/>
              </a:rPr>
              <a:t>F</a:t>
            </a:r>
            <a:r>
              <a:rPr kumimoji="0" sz="1400" b="0" i="0" u="none" strike="noStrike" kern="1200" cap="none" spc="0" normalizeH="0" baseline="0" noProof="0" dirty="0">
                <a:ln>
                  <a:noFill/>
                </a:ln>
                <a:solidFill>
                  <a:schemeClr val="bg1">
                    <a:lumMod val="50000"/>
                  </a:schemeClr>
                </a:solidFill>
                <a:effectLst/>
                <a:uLnTx/>
                <a:uFillTx/>
                <a:latin typeface="Carlito"/>
                <a:ea typeface="+mn-ea"/>
                <a:cs typeface="Carlito"/>
              </a:rPr>
              <a:t>l</a:t>
            </a:r>
            <a:r>
              <a:rPr kumimoji="0" sz="1400" b="0" i="0" u="none" strike="noStrike" kern="1200" cap="none" spc="-5" normalizeH="0" baseline="0" noProof="0" dirty="0">
                <a:ln>
                  <a:noFill/>
                </a:ln>
                <a:solidFill>
                  <a:schemeClr val="bg1">
                    <a:lumMod val="50000"/>
                  </a:schemeClr>
                </a:solidFill>
                <a:effectLst/>
                <a:uLnTx/>
                <a:uFillTx/>
                <a:latin typeface="Carlito"/>
                <a:ea typeface="+mn-ea"/>
                <a:cs typeface="Carlito"/>
              </a:rPr>
              <a:t>ows</a:t>
            </a:r>
            <a:endParaRPr kumimoji="0" sz="1400" b="0" i="0" u="none" strike="noStrike" kern="1200" cap="none" spc="0" normalizeH="0" baseline="0" noProof="0">
              <a:ln>
                <a:noFill/>
              </a:ln>
              <a:solidFill>
                <a:schemeClr val="bg1">
                  <a:lumMod val="50000"/>
                </a:schemeClr>
              </a:solidFill>
              <a:effectLst/>
              <a:uLnTx/>
              <a:uFillTx/>
              <a:latin typeface="Carlito"/>
              <a:ea typeface="+mn-ea"/>
              <a:cs typeface="Carlito"/>
            </a:endParaRPr>
          </a:p>
        </p:txBody>
      </p:sp>
      <p:sp>
        <p:nvSpPr>
          <p:cNvPr id="24" name="object 24"/>
          <p:cNvSpPr/>
          <p:nvPr/>
        </p:nvSpPr>
        <p:spPr>
          <a:xfrm>
            <a:off x="2607564" y="3854196"/>
            <a:ext cx="1015365" cy="704215"/>
          </a:xfrm>
          <a:custGeom>
            <a:avLst/>
            <a:gdLst/>
            <a:ahLst/>
            <a:cxnLst/>
            <a:rect l="l" t="t" r="r" b="b"/>
            <a:pathLst>
              <a:path w="1015364" h="704214">
                <a:moveTo>
                  <a:pt x="1014984" y="0"/>
                </a:moveTo>
                <a:lnTo>
                  <a:pt x="0" y="0"/>
                </a:lnTo>
                <a:lnTo>
                  <a:pt x="0" y="704087"/>
                </a:lnTo>
                <a:lnTo>
                  <a:pt x="1014984" y="704087"/>
                </a:lnTo>
                <a:lnTo>
                  <a:pt x="1014984" y="0"/>
                </a:lnTo>
                <a:close/>
              </a:path>
            </a:pathLst>
          </a:custGeom>
          <a:solidFill>
            <a:srgbClr val="C5DFB4">
              <a:alpha val="79998"/>
            </a:srgbClr>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chemeClr val="bg1">
                  <a:lumMod val="50000"/>
                </a:schemeClr>
              </a:solidFill>
              <a:effectLst/>
              <a:uLnTx/>
              <a:uFillTx/>
              <a:latin typeface="Calibri"/>
              <a:ea typeface="+mn-ea"/>
              <a:cs typeface="+mn-cs"/>
            </a:endParaRPr>
          </a:p>
        </p:txBody>
      </p:sp>
      <p:sp>
        <p:nvSpPr>
          <p:cNvPr id="25" name="object 25"/>
          <p:cNvSpPr txBox="1"/>
          <p:nvPr/>
        </p:nvSpPr>
        <p:spPr>
          <a:xfrm>
            <a:off x="2607564" y="3854196"/>
            <a:ext cx="1015365" cy="601447"/>
          </a:xfrm>
          <a:prstGeom prst="rect">
            <a:avLst/>
          </a:prstGeom>
          <a:ln w="12192">
            <a:solidFill>
              <a:srgbClr val="507D31"/>
            </a:solidFill>
          </a:ln>
        </p:spPr>
        <p:txBody>
          <a:bodyPr vert="horz" wrap="square" lIns="0" tIns="92710" rIns="0" bIns="0" rtlCol="0">
            <a:spAutoFit/>
          </a:bodyPr>
          <a:lstStyle/>
          <a:p>
            <a:pPr marL="92075" marR="216535" lvl="0" indent="0" algn="l" defTabSz="914400" rtl="0" eaLnBrk="1" fontAlgn="auto" latinLnBrk="0" hangingPunct="1">
              <a:lnSpc>
                <a:spcPct val="100000"/>
              </a:lnSpc>
              <a:spcBef>
                <a:spcPts val="730"/>
              </a:spcBef>
              <a:spcAft>
                <a:spcPts val="0"/>
              </a:spcAft>
              <a:buClrTx/>
              <a:buSzTx/>
              <a:buFontTx/>
              <a:buNone/>
              <a:tabLst/>
              <a:defRPr/>
            </a:pPr>
            <a:r>
              <a:rPr kumimoji="0" sz="1100" b="0" i="0" u="none" strike="noStrike" kern="1200" cap="none" spc="0" normalizeH="0" baseline="0" noProof="0" dirty="0">
                <a:ln>
                  <a:noFill/>
                </a:ln>
                <a:solidFill>
                  <a:schemeClr val="bg1">
                    <a:lumMod val="50000"/>
                  </a:schemeClr>
                </a:solidFill>
                <a:effectLst/>
                <a:uLnTx/>
                <a:uFillTx/>
                <a:latin typeface="Carlito"/>
                <a:ea typeface="+mn-ea"/>
                <a:cs typeface="Carlito"/>
              </a:rPr>
              <a:t>Makers: </a:t>
            </a:r>
            <a:r>
              <a:rPr kumimoji="0" sz="1100" b="1" i="0" u="none" strike="noStrike" kern="1200" cap="none" spc="0" normalizeH="0" baseline="0" noProof="0" dirty="0">
                <a:ln>
                  <a:noFill/>
                </a:ln>
                <a:solidFill>
                  <a:schemeClr val="bg1">
                    <a:lumMod val="50000"/>
                  </a:schemeClr>
                </a:solidFill>
                <a:effectLst/>
                <a:uLnTx/>
                <a:uFillTx/>
                <a:latin typeface="Carlito"/>
                <a:ea typeface="+mn-ea"/>
                <a:cs typeface="Carlito"/>
              </a:rPr>
              <a:t>All  Licensed  </a:t>
            </a:r>
            <a:r>
              <a:rPr kumimoji="0" sz="1100" b="0" i="0" u="none" strike="noStrike" kern="1200" cap="none" spc="0" normalizeH="0" baseline="0" noProof="0" dirty="0">
                <a:ln>
                  <a:noFill/>
                </a:ln>
                <a:solidFill>
                  <a:schemeClr val="bg1">
                    <a:lumMod val="50000"/>
                  </a:schemeClr>
                </a:solidFill>
                <a:effectLst/>
                <a:uLnTx/>
                <a:uFillTx/>
                <a:latin typeface="Carlito"/>
                <a:ea typeface="+mn-ea"/>
                <a:cs typeface="Carlito"/>
              </a:rPr>
              <a:t>Users:</a:t>
            </a:r>
            <a:r>
              <a:rPr kumimoji="0" sz="1100" b="0" i="0" u="none" strike="noStrike" kern="1200" cap="none" spc="-90" normalizeH="0" baseline="0" noProof="0" dirty="0">
                <a:ln>
                  <a:noFill/>
                </a:ln>
                <a:solidFill>
                  <a:schemeClr val="bg1">
                    <a:lumMod val="50000"/>
                  </a:schemeClr>
                </a:solidFill>
                <a:effectLst/>
                <a:uLnTx/>
                <a:uFillTx/>
                <a:latin typeface="Carlito"/>
                <a:ea typeface="+mn-ea"/>
                <a:cs typeface="Carlito"/>
              </a:rPr>
              <a:t> </a:t>
            </a:r>
            <a:r>
              <a:rPr kumimoji="0" sz="1100" b="1" i="0" u="none" strike="noStrike" kern="1200" cap="none" spc="-5" normalizeH="0" baseline="0" noProof="0" dirty="0">
                <a:ln>
                  <a:noFill/>
                </a:ln>
                <a:solidFill>
                  <a:schemeClr val="bg1">
                    <a:lumMod val="50000"/>
                  </a:schemeClr>
                </a:solidFill>
                <a:effectLst/>
                <a:uLnTx/>
                <a:uFillTx/>
                <a:latin typeface="Carlito"/>
                <a:ea typeface="+mn-ea"/>
                <a:cs typeface="Carlito"/>
              </a:rPr>
              <a:t>None</a:t>
            </a:r>
            <a:endParaRPr kumimoji="0" sz="1100" b="0" i="0" u="none" strike="noStrike" kern="1200" cap="none" spc="0" normalizeH="0" baseline="0" noProof="0">
              <a:ln>
                <a:noFill/>
              </a:ln>
              <a:solidFill>
                <a:schemeClr val="bg1">
                  <a:lumMod val="50000"/>
                </a:schemeClr>
              </a:solidFill>
              <a:effectLst/>
              <a:uLnTx/>
              <a:uFillTx/>
              <a:latin typeface="Carlito"/>
              <a:ea typeface="+mn-ea"/>
              <a:cs typeface="Carlito"/>
            </a:endParaRPr>
          </a:p>
        </p:txBody>
      </p:sp>
      <p:sp>
        <p:nvSpPr>
          <p:cNvPr id="26" name="object 26"/>
          <p:cNvSpPr/>
          <p:nvPr/>
        </p:nvSpPr>
        <p:spPr>
          <a:xfrm>
            <a:off x="1158239" y="2827020"/>
            <a:ext cx="1015365" cy="332740"/>
          </a:xfrm>
          <a:custGeom>
            <a:avLst/>
            <a:gdLst/>
            <a:ahLst/>
            <a:cxnLst/>
            <a:rect l="l" t="t" r="r" b="b"/>
            <a:pathLst>
              <a:path w="1015364" h="332739">
                <a:moveTo>
                  <a:pt x="1014984" y="0"/>
                </a:moveTo>
                <a:lnTo>
                  <a:pt x="0" y="0"/>
                </a:lnTo>
                <a:lnTo>
                  <a:pt x="0" y="332232"/>
                </a:lnTo>
                <a:lnTo>
                  <a:pt x="1014984" y="332232"/>
                </a:lnTo>
                <a:lnTo>
                  <a:pt x="1014984" y="0"/>
                </a:lnTo>
                <a:close/>
              </a:path>
            </a:pathLst>
          </a:custGeom>
          <a:solidFill>
            <a:srgbClr val="F8CAAC">
              <a:alpha val="79998"/>
            </a:srgbClr>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chemeClr val="bg1">
                  <a:lumMod val="50000"/>
                </a:schemeClr>
              </a:solidFill>
              <a:effectLst/>
              <a:uLnTx/>
              <a:uFillTx/>
              <a:latin typeface="Calibri"/>
              <a:ea typeface="+mn-ea"/>
              <a:cs typeface="+mn-cs"/>
            </a:endParaRPr>
          </a:p>
        </p:txBody>
      </p:sp>
      <p:sp>
        <p:nvSpPr>
          <p:cNvPr id="27" name="object 27"/>
          <p:cNvSpPr txBox="1"/>
          <p:nvPr/>
        </p:nvSpPr>
        <p:spPr>
          <a:xfrm>
            <a:off x="1158239" y="2827020"/>
            <a:ext cx="1015365" cy="264175"/>
          </a:xfrm>
          <a:prstGeom prst="rect">
            <a:avLst/>
          </a:prstGeom>
          <a:ln w="12191">
            <a:solidFill>
              <a:srgbClr val="507D31"/>
            </a:solidFill>
          </a:ln>
        </p:spPr>
        <p:txBody>
          <a:bodyPr vert="horz" wrap="square" lIns="0" tIns="48260" rIns="0" bIns="0" rtlCol="0">
            <a:spAutoFit/>
          </a:bodyPr>
          <a:lstStyle/>
          <a:p>
            <a:pPr marL="115570" marR="0" lvl="0" indent="0" algn="l" defTabSz="914400" rtl="0" eaLnBrk="1" fontAlgn="auto" latinLnBrk="0" hangingPunct="1">
              <a:lnSpc>
                <a:spcPct val="100000"/>
              </a:lnSpc>
              <a:spcBef>
                <a:spcPts val="380"/>
              </a:spcBef>
              <a:spcAft>
                <a:spcPts val="0"/>
              </a:spcAft>
              <a:buClrTx/>
              <a:buSzTx/>
              <a:buFontTx/>
              <a:buNone/>
              <a:tabLst/>
              <a:defRPr/>
            </a:pPr>
            <a:r>
              <a:rPr kumimoji="0" sz="1400" b="0" i="0" u="none" strike="noStrike" kern="1200" cap="none" spc="-10" normalizeH="0" baseline="0" noProof="0" dirty="0">
                <a:ln>
                  <a:noFill/>
                </a:ln>
                <a:solidFill>
                  <a:schemeClr val="bg1">
                    <a:lumMod val="50000"/>
                  </a:schemeClr>
                </a:solidFill>
                <a:effectLst/>
                <a:uLnTx/>
                <a:uFillTx/>
                <a:latin typeface="Carlito"/>
                <a:ea typeface="+mn-ea"/>
                <a:cs typeface="Carlito"/>
              </a:rPr>
              <a:t>SharePoint</a:t>
            </a:r>
            <a:endParaRPr kumimoji="0" sz="1400" b="0" i="0" u="none" strike="noStrike" kern="1200" cap="none" spc="0" normalizeH="0" baseline="0" noProof="0">
              <a:ln>
                <a:noFill/>
              </a:ln>
              <a:solidFill>
                <a:schemeClr val="bg1">
                  <a:lumMod val="50000"/>
                </a:schemeClr>
              </a:solidFill>
              <a:effectLst/>
              <a:uLnTx/>
              <a:uFillTx/>
              <a:latin typeface="Carlito"/>
              <a:ea typeface="+mn-ea"/>
              <a:cs typeface="Carlito"/>
            </a:endParaRPr>
          </a:p>
        </p:txBody>
      </p:sp>
      <p:grpSp>
        <p:nvGrpSpPr>
          <p:cNvPr id="28" name="object 28"/>
          <p:cNvGrpSpPr/>
          <p:nvPr/>
        </p:nvGrpSpPr>
        <p:grpSpPr>
          <a:xfrm>
            <a:off x="1139697" y="3683253"/>
            <a:ext cx="1029335" cy="343535"/>
            <a:chOff x="1139697" y="3683253"/>
            <a:chExt cx="1029335" cy="343535"/>
          </a:xfrm>
        </p:grpSpPr>
        <p:sp>
          <p:nvSpPr>
            <p:cNvPr id="29" name="object 29"/>
            <p:cNvSpPr/>
            <p:nvPr/>
          </p:nvSpPr>
          <p:spPr>
            <a:xfrm>
              <a:off x="1146047" y="3689603"/>
              <a:ext cx="1016635" cy="330835"/>
            </a:xfrm>
            <a:custGeom>
              <a:avLst/>
              <a:gdLst/>
              <a:ahLst/>
              <a:cxnLst/>
              <a:rect l="l" t="t" r="r" b="b"/>
              <a:pathLst>
                <a:path w="1016635" h="330835">
                  <a:moveTo>
                    <a:pt x="1016508" y="0"/>
                  </a:moveTo>
                  <a:lnTo>
                    <a:pt x="0" y="0"/>
                  </a:lnTo>
                  <a:lnTo>
                    <a:pt x="0" y="330708"/>
                  </a:lnTo>
                  <a:lnTo>
                    <a:pt x="1016508" y="330708"/>
                  </a:lnTo>
                  <a:lnTo>
                    <a:pt x="1016508" y="0"/>
                  </a:lnTo>
                  <a:close/>
                </a:path>
              </a:pathLst>
            </a:custGeom>
            <a:solidFill>
              <a:srgbClr val="F8CAAC">
                <a:alpha val="79998"/>
              </a:srgbClr>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chemeClr val="bg1">
                    <a:lumMod val="50000"/>
                  </a:schemeClr>
                </a:solidFill>
                <a:effectLst/>
                <a:uLnTx/>
                <a:uFillTx/>
                <a:latin typeface="Calibri"/>
                <a:ea typeface="+mn-ea"/>
                <a:cs typeface="+mn-cs"/>
              </a:endParaRPr>
            </a:p>
          </p:txBody>
        </p:sp>
        <p:sp>
          <p:nvSpPr>
            <p:cNvPr id="30" name="object 30"/>
            <p:cNvSpPr/>
            <p:nvPr/>
          </p:nvSpPr>
          <p:spPr>
            <a:xfrm>
              <a:off x="1146047" y="3689603"/>
              <a:ext cx="1016635" cy="330835"/>
            </a:xfrm>
            <a:custGeom>
              <a:avLst/>
              <a:gdLst/>
              <a:ahLst/>
              <a:cxnLst/>
              <a:rect l="l" t="t" r="r" b="b"/>
              <a:pathLst>
                <a:path w="1016635" h="330835">
                  <a:moveTo>
                    <a:pt x="0" y="330708"/>
                  </a:moveTo>
                  <a:lnTo>
                    <a:pt x="1016508" y="330708"/>
                  </a:lnTo>
                  <a:lnTo>
                    <a:pt x="1016508" y="0"/>
                  </a:lnTo>
                  <a:lnTo>
                    <a:pt x="0" y="0"/>
                  </a:lnTo>
                  <a:lnTo>
                    <a:pt x="0" y="330708"/>
                  </a:lnTo>
                  <a:close/>
                </a:path>
              </a:pathLst>
            </a:custGeom>
            <a:ln w="12192">
              <a:solidFill>
                <a:srgbClr val="507D3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chemeClr val="bg1">
                    <a:lumMod val="50000"/>
                  </a:schemeClr>
                </a:solidFill>
                <a:effectLst/>
                <a:uLnTx/>
                <a:uFillTx/>
                <a:latin typeface="Calibri"/>
                <a:ea typeface="+mn-ea"/>
                <a:cs typeface="+mn-cs"/>
              </a:endParaRPr>
            </a:p>
          </p:txBody>
        </p:sp>
      </p:grpSp>
      <p:sp>
        <p:nvSpPr>
          <p:cNvPr id="31" name="object 31"/>
          <p:cNvSpPr txBox="1"/>
          <p:nvPr/>
        </p:nvSpPr>
        <p:spPr>
          <a:xfrm>
            <a:off x="1152144" y="3724147"/>
            <a:ext cx="1010919" cy="228268"/>
          </a:xfrm>
          <a:prstGeom prst="rect">
            <a:avLst/>
          </a:prstGeom>
        </p:spPr>
        <p:txBody>
          <a:bodyPr vert="horz" wrap="square" lIns="0" tIns="12700" rIns="0" bIns="0" rtlCol="0">
            <a:spAutoFit/>
          </a:bodyPr>
          <a:lstStyle/>
          <a:p>
            <a:pPr marL="163830" marR="0" lvl="0" indent="0" algn="l" defTabSz="914400" rtl="0" eaLnBrk="1" fontAlgn="auto" latinLnBrk="0" hangingPunct="1">
              <a:lnSpc>
                <a:spcPct val="100000"/>
              </a:lnSpc>
              <a:spcBef>
                <a:spcPts val="100"/>
              </a:spcBef>
              <a:spcAft>
                <a:spcPts val="0"/>
              </a:spcAft>
              <a:buClrTx/>
              <a:buSzTx/>
              <a:buFontTx/>
              <a:buNone/>
              <a:tabLst/>
              <a:defRPr/>
            </a:pPr>
            <a:r>
              <a:rPr kumimoji="0" sz="1400" b="0" i="0" u="none" strike="noStrike" kern="1200" cap="none" spc="-10" normalizeH="0" baseline="0" noProof="0" dirty="0">
                <a:ln>
                  <a:noFill/>
                </a:ln>
                <a:solidFill>
                  <a:schemeClr val="bg1">
                    <a:lumMod val="50000"/>
                  </a:schemeClr>
                </a:solidFill>
                <a:effectLst/>
                <a:uLnTx/>
                <a:uFillTx/>
                <a:latin typeface="Carlito"/>
                <a:ea typeface="+mn-ea"/>
                <a:cs typeface="Carlito"/>
              </a:rPr>
              <a:t>Exchange</a:t>
            </a:r>
            <a:endParaRPr kumimoji="0" sz="1400" b="0" i="0" u="none" strike="noStrike" kern="1200" cap="none" spc="0" normalizeH="0" baseline="0" noProof="0">
              <a:ln>
                <a:noFill/>
              </a:ln>
              <a:solidFill>
                <a:schemeClr val="bg1">
                  <a:lumMod val="50000"/>
                </a:schemeClr>
              </a:solidFill>
              <a:effectLst/>
              <a:uLnTx/>
              <a:uFillTx/>
              <a:latin typeface="Carlito"/>
              <a:ea typeface="+mn-ea"/>
              <a:cs typeface="Carlito"/>
            </a:endParaRPr>
          </a:p>
        </p:txBody>
      </p:sp>
      <p:grpSp>
        <p:nvGrpSpPr>
          <p:cNvPr id="32" name="object 32"/>
          <p:cNvGrpSpPr/>
          <p:nvPr/>
        </p:nvGrpSpPr>
        <p:grpSpPr>
          <a:xfrm>
            <a:off x="1151889" y="3248914"/>
            <a:ext cx="1028065" cy="345440"/>
            <a:chOff x="1151889" y="3248914"/>
            <a:chExt cx="1028065" cy="345440"/>
          </a:xfrm>
        </p:grpSpPr>
        <p:sp>
          <p:nvSpPr>
            <p:cNvPr id="33" name="object 33"/>
            <p:cNvSpPr/>
            <p:nvPr/>
          </p:nvSpPr>
          <p:spPr>
            <a:xfrm>
              <a:off x="1158239" y="3255264"/>
              <a:ext cx="1015365" cy="332740"/>
            </a:xfrm>
            <a:custGeom>
              <a:avLst/>
              <a:gdLst/>
              <a:ahLst/>
              <a:cxnLst/>
              <a:rect l="l" t="t" r="r" b="b"/>
              <a:pathLst>
                <a:path w="1015364" h="332739">
                  <a:moveTo>
                    <a:pt x="1014984" y="0"/>
                  </a:moveTo>
                  <a:lnTo>
                    <a:pt x="0" y="0"/>
                  </a:lnTo>
                  <a:lnTo>
                    <a:pt x="0" y="332232"/>
                  </a:lnTo>
                  <a:lnTo>
                    <a:pt x="1014984" y="332232"/>
                  </a:lnTo>
                  <a:lnTo>
                    <a:pt x="1014984" y="0"/>
                  </a:lnTo>
                  <a:close/>
                </a:path>
              </a:pathLst>
            </a:custGeom>
            <a:solidFill>
              <a:srgbClr val="F8CAAC">
                <a:alpha val="79998"/>
              </a:srgbClr>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chemeClr val="bg1">
                    <a:lumMod val="50000"/>
                  </a:schemeClr>
                </a:solidFill>
                <a:effectLst/>
                <a:uLnTx/>
                <a:uFillTx/>
                <a:latin typeface="Calibri"/>
                <a:ea typeface="+mn-ea"/>
                <a:cs typeface="+mn-cs"/>
              </a:endParaRPr>
            </a:p>
          </p:txBody>
        </p:sp>
        <p:sp>
          <p:nvSpPr>
            <p:cNvPr id="34" name="object 34"/>
            <p:cNvSpPr/>
            <p:nvPr/>
          </p:nvSpPr>
          <p:spPr>
            <a:xfrm>
              <a:off x="1158239" y="3255264"/>
              <a:ext cx="1015365" cy="332740"/>
            </a:xfrm>
            <a:custGeom>
              <a:avLst/>
              <a:gdLst/>
              <a:ahLst/>
              <a:cxnLst/>
              <a:rect l="l" t="t" r="r" b="b"/>
              <a:pathLst>
                <a:path w="1015364" h="332739">
                  <a:moveTo>
                    <a:pt x="0" y="332232"/>
                  </a:moveTo>
                  <a:lnTo>
                    <a:pt x="1014984" y="332232"/>
                  </a:lnTo>
                  <a:lnTo>
                    <a:pt x="1014984" y="0"/>
                  </a:lnTo>
                  <a:lnTo>
                    <a:pt x="0" y="0"/>
                  </a:lnTo>
                  <a:lnTo>
                    <a:pt x="0" y="332232"/>
                  </a:lnTo>
                  <a:close/>
                </a:path>
              </a:pathLst>
            </a:custGeom>
            <a:ln w="12192">
              <a:solidFill>
                <a:srgbClr val="507D3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chemeClr val="bg1">
                    <a:lumMod val="50000"/>
                  </a:schemeClr>
                </a:solidFill>
                <a:effectLst/>
                <a:uLnTx/>
                <a:uFillTx/>
                <a:latin typeface="Calibri"/>
                <a:ea typeface="+mn-ea"/>
                <a:cs typeface="+mn-cs"/>
              </a:endParaRPr>
            </a:p>
          </p:txBody>
        </p:sp>
      </p:grpSp>
      <p:sp>
        <p:nvSpPr>
          <p:cNvPr id="35" name="object 35"/>
          <p:cNvSpPr txBox="1"/>
          <p:nvPr/>
        </p:nvSpPr>
        <p:spPr>
          <a:xfrm>
            <a:off x="1437386" y="3290696"/>
            <a:ext cx="469900" cy="228909"/>
          </a:xfrm>
          <a:prstGeom prst="rect">
            <a:avLst/>
          </a:prstGeom>
        </p:spPr>
        <p:txBody>
          <a:bodyPr vert="horz" wrap="square" lIns="0" tIns="13335" rIns="0" bIns="0" rtlCol="0">
            <a:spAutoFit/>
          </a:bodyPr>
          <a:lstStyle/>
          <a:p>
            <a:pPr marL="0" marR="0" lvl="0" indent="0" algn="l" defTabSz="914400" rtl="0" eaLnBrk="1" fontAlgn="auto" latinLnBrk="0" hangingPunct="1">
              <a:lnSpc>
                <a:spcPct val="100000"/>
              </a:lnSpc>
              <a:spcBef>
                <a:spcPts val="105"/>
              </a:spcBef>
              <a:spcAft>
                <a:spcPts val="0"/>
              </a:spcAft>
              <a:buClrTx/>
              <a:buSzTx/>
              <a:buFontTx/>
              <a:buNone/>
              <a:tabLst/>
              <a:defRPr/>
            </a:pPr>
            <a:r>
              <a:rPr kumimoji="0" sz="1400" b="0" i="0" u="none" strike="noStrike" kern="1200" cap="none" spc="-120" normalizeH="0" baseline="0" noProof="0" dirty="0">
                <a:ln>
                  <a:noFill/>
                </a:ln>
                <a:solidFill>
                  <a:schemeClr val="bg1">
                    <a:lumMod val="50000"/>
                  </a:schemeClr>
                </a:solidFill>
                <a:effectLst/>
                <a:uLnTx/>
                <a:uFillTx/>
                <a:latin typeface="Carlito"/>
                <a:ea typeface="+mn-ea"/>
                <a:cs typeface="Carlito"/>
              </a:rPr>
              <a:t>T</a:t>
            </a:r>
            <a:r>
              <a:rPr kumimoji="0" sz="1400" b="0" i="0" u="none" strike="noStrike" kern="1200" cap="none" spc="0" normalizeH="0" baseline="0" noProof="0" dirty="0">
                <a:ln>
                  <a:noFill/>
                </a:ln>
                <a:solidFill>
                  <a:schemeClr val="bg1">
                    <a:lumMod val="50000"/>
                  </a:schemeClr>
                </a:solidFill>
                <a:effectLst/>
                <a:uLnTx/>
                <a:uFillTx/>
                <a:latin typeface="Carlito"/>
                <a:ea typeface="+mn-ea"/>
                <a:cs typeface="Carlito"/>
              </a:rPr>
              <a:t>ea</a:t>
            </a:r>
            <a:r>
              <a:rPr kumimoji="0" sz="1400" b="0" i="0" u="none" strike="noStrike" kern="1200" cap="none" spc="-10" normalizeH="0" baseline="0" noProof="0" dirty="0">
                <a:ln>
                  <a:noFill/>
                </a:ln>
                <a:solidFill>
                  <a:schemeClr val="bg1">
                    <a:lumMod val="50000"/>
                  </a:schemeClr>
                </a:solidFill>
                <a:effectLst/>
                <a:uLnTx/>
                <a:uFillTx/>
                <a:latin typeface="Carlito"/>
                <a:ea typeface="+mn-ea"/>
                <a:cs typeface="Carlito"/>
              </a:rPr>
              <a:t>m</a:t>
            </a:r>
            <a:r>
              <a:rPr kumimoji="0" sz="1400" b="0" i="0" u="none" strike="noStrike" kern="1200" cap="none" spc="0" normalizeH="0" baseline="0" noProof="0" dirty="0">
                <a:ln>
                  <a:noFill/>
                </a:ln>
                <a:solidFill>
                  <a:schemeClr val="bg1">
                    <a:lumMod val="50000"/>
                  </a:schemeClr>
                </a:solidFill>
                <a:effectLst/>
                <a:uLnTx/>
                <a:uFillTx/>
                <a:latin typeface="Carlito"/>
                <a:ea typeface="+mn-ea"/>
                <a:cs typeface="Carlito"/>
              </a:rPr>
              <a:t>s</a:t>
            </a:r>
            <a:endParaRPr kumimoji="0" sz="1400" b="0" i="0" u="none" strike="noStrike" kern="1200" cap="none" spc="0" normalizeH="0" baseline="0" noProof="0">
              <a:ln>
                <a:noFill/>
              </a:ln>
              <a:solidFill>
                <a:schemeClr val="bg1">
                  <a:lumMod val="50000"/>
                </a:schemeClr>
              </a:solidFill>
              <a:effectLst/>
              <a:uLnTx/>
              <a:uFillTx/>
              <a:latin typeface="Carlito"/>
              <a:ea typeface="+mn-ea"/>
              <a:cs typeface="Carlito"/>
            </a:endParaRPr>
          </a:p>
        </p:txBody>
      </p:sp>
      <p:grpSp>
        <p:nvGrpSpPr>
          <p:cNvPr id="36" name="object 36"/>
          <p:cNvGrpSpPr/>
          <p:nvPr/>
        </p:nvGrpSpPr>
        <p:grpSpPr>
          <a:xfrm>
            <a:off x="2403094" y="5731509"/>
            <a:ext cx="8797290" cy="942340"/>
            <a:chOff x="2403094" y="5731509"/>
            <a:chExt cx="8797290" cy="942340"/>
          </a:xfrm>
        </p:grpSpPr>
        <p:sp>
          <p:nvSpPr>
            <p:cNvPr id="37" name="object 37"/>
            <p:cNvSpPr/>
            <p:nvPr/>
          </p:nvSpPr>
          <p:spPr>
            <a:xfrm>
              <a:off x="2409444" y="5737859"/>
              <a:ext cx="8784590" cy="929640"/>
            </a:xfrm>
            <a:custGeom>
              <a:avLst/>
              <a:gdLst/>
              <a:ahLst/>
              <a:cxnLst/>
              <a:rect l="l" t="t" r="r" b="b"/>
              <a:pathLst>
                <a:path w="8784590" h="929640">
                  <a:moveTo>
                    <a:pt x="8784336" y="0"/>
                  </a:moveTo>
                  <a:lnTo>
                    <a:pt x="0" y="0"/>
                  </a:lnTo>
                  <a:lnTo>
                    <a:pt x="0" y="929639"/>
                  </a:lnTo>
                  <a:lnTo>
                    <a:pt x="8784336" y="929639"/>
                  </a:lnTo>
                  <a:lnTo>
                    <a:pt x="8784336" y="0"/>
                  </a:lnTo>
                  <a:close/>
                </a:path>
              </a:pathLst>
            </a:custGeom>
            <a:solidFill>
              <a:srgbClr val="7E7E7E"/>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8" name="object 38"/>
            <p:cNvSpPr/>
            <p:nvPr/>
          </p:nvSpPr>
          <p:spPr>
            <a:xfrm>
              <a:off x="2409444" y="5737859"/>
              <a:ext cx="8784590" cy="929640"/>
            </a:xfrm>
            <a:custGeom>
              <a:avLst/>
              <a:gdLst/>
              <a:ahLst/>
              <a:cxnLst/>
              <a:rect l="l" t="t" r="r" b="b"/>
              <a:pathLst>
                <a:path w="8784590" h="929640">
                  <a:moveTo>
                    <a:pt x="0" y="929639"/>
                  </a:moveTo>
                  <a:lnTo>
                    <a:pt x="8784336" y="929639"/>
                  </a:lnTo>
                  <a:lnTo>
                    <a:pt x="8784336" y="0"/>
                  </a:lnTo>
                  <a:lnTo>
                    <a:pt x="0" y="0"/>
                  </a:lnTo>
                  <a:lnTo>
                    <a:pt x="0" y="929639"/>
                  </a:lnTo>
                  <a:close/>
                </a:path>
              </a:pathLst>
            </a:custGeom>
            <a:ln w="12192">
              <a:solidFill>
                <a:srgbClr val="2E528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39" name="object 39"/>
          <p:cNvSpPr txBox="1"/>
          <p:nvPr/>
        </p:nvSpPr>
        <p:spPr>
          <a:xfrm>
            <a:off x="9216008" y="6321348"/>
            <a:ext cx="1899285" cy="29972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800" b="0" i="0" u="none" strike="noStrike" kern="1200" cap="none" spc="-5" normalizeH="0" baseline="0" noProof="0" dirty="0">
                <a:ln>
                  <a:noFill/>
                </a:ln>
                <a:solidFill>
                  <a:srgbClr val="FFFFFF"/>
                </a:solidFill>
                <a:effectLst/>
                <a:uLnTx/>
                <a:uFillTx/>
                <a:latin typeface="Carlito"/>
                <a:ea typeface="+mn-ea"/>
                <a:cs typeface="Carlito"/>
              </a:rPr>
              <a:t>On Premise</a:t>
            </a:r>
            <a:r>
              <a:rPr kumimoji="0" sz="1800" b="0" i="0" u="none" strike="noStrike" kern="1200" cap="none" spc="-55" normalizeH="0" baseline="0" noProof="0" dirty="0">
                <a:ln>
                  <a:noFill/>
                </a:ln>
                <a:solidFill>
                  <a:srgbClr val="FFFFFF"/>
                </a:solidFill>
                <a:effectLst/>
                <a:uLnTx/>
                <a:uFillTx/>
                <a:latin typeface="Carlito"/>
                <a:ea typeface="+mn-ea"/>
                <a:cs typeface="Carlito"/>
              </a:rPr>
              <a:t> </a:t>
            </a:r>
            <a:r>
              <a:rPr kumimoji="0" sz="1800" b="0" i="0" u="none" strike="noStrike" kern="1200" cap="none" spc="-15" normalizeH="0" baseline="0" noProof="0" dirty="0">
                <a:ln>
                  <a:noFill/>
                </a:ln>
                <a:solidFill>
                  <a:srgbClr val="FFFFFF"/>
                </a:solidFill>
                <a:effectLst/>
                <a:uLnTx/>
                <a:uFillTx/>
                <a:latin typeface="Carlito"/>
                <a:ea typeface="+mn-ea"/>
                <a:cs typeface="Carlito"/>
              </a:rPr>
              <a:t>Systems</a:t>
            </a:r>
            <a:endParaRPr kumimoji="0" sz="1800" b="0" i="0" u="none" strike="noStrike" kern="1200" cap="none" spc="0" normalizeH="0" baseline="0" noProof="0">
              <a:ln>
                <a:noFill/>
              </a:ln>
              <a:solidFill>
                <a:prstClr val="black"/>
              </a:solidFill>
              <a:effectLst/>
              <a:uLnTx/>
              <a:uFillTx/>
              <a:latin typeface="Carlito"/>
              <a:ea typeface="+mn-ea"/>
              <a:cs typeface="Carlito"/>
            </a:endParaRPr>
          </a:p>
        </p:txBody>
      </p:sp>
      <p:sp>
        <p:nvSpPr>
          <p:cNvPr id="40" name="object 40"/>
          <p:cNvSpPr txBox="1"/>
          <p:nvPr/>
        </p:nvSpPr>
        <p:spPr>
          <a:xfrm>
            <a:off x="5313426" y="5933694"/>
            <a:ext cx="1762125" cy="276225"/>
          </a:xfrm>
          <a:prstGeom prst="rect">
            <a:avLst/>
          </a:prstGeom>
          <a:solidFill>
            <a:srgbClr val="AEABAB"/>
          </a:solidFill>
          <a:ln w="28955">
            <a:solidFill>
              <a:srgbClr val="FFFFFF"/>
            </a:solidFill>
          </a:ln>
        </p:spPr>
        <p:txBody>
          <a:bodyPr vert="horz" wrap="square" lIns="0" tIns="0" rIns="0" bIns="0" rtlCol="0">
            <a:spAutoFit/>
          </a:bodyPr>
          <a:lstStyle/>
          <a:p>
            <a:pPr marL="402590" marR="0" lvl="0" indent="0" algn="l" defTabSz="914400" rtl="0" eaLnBrk="1" fontAlgn="auto" latinLnBrk="0" hangingPunct="1">
              <a:lnSpc>
                <a:spcPts val="2050"/>
              </a:lnSpc>
              <a:spcBef>
                <a:spcPts val="0"/>
              </a:spcBef>
              <a:spcAft>
                <a:spcPts val="0"/>
              </a:spcAft>
              <a:buClrTx/>
              <a:buSzTx/>
              <a:buFontTx/>
              <a:buNone/>
              <a:tabLst/>
              <a:defRPr/>
            </a:pPr>
            <a:r>
              <a:rPr kumimoji="0" sz="1800" b="0" i="0" u="none" strike="noStrike" kern="1200" cap="none" spc="-5" normalizeH="0" baseline="0" noProof="0" dirty="0">
                <a:ln>
                  <a:noFill/>
                </a:ln>
                <a:solidFill>
                  <a:srgbClr val="FFFFFF"/>
                </a:solidFill>
                <a:effectLst/>
                <a:uLnTx/>
                <a:uFillTx/>
                <a:latin typeface="Carlito"/>
                <a:ea typeface="+mn-ea"/>
                <a:cs typeface="Carlito"/>
              </a:rPr>
              <a:t>Databases</a:t>
            </a:r>
            <a:endParaRPr kumimoji="0" sz="1800" b="0" i="0" u="none" strike="noStrike" kern="1200" cap="none" spc="0" normalizeH="0" baseline="0" noProof="0">
              <a:ln>
                <a:noFill/>
              </a:ln>
              <a:solidFill>
                <a:prstClr val="black"/>
              </a:solidFill>
              <a:effectLst/>
              <a:uLnTx/>
              <a:uFillTx/>
              <a:latin typeface="Carlito"/>
              <a:ea typeface="+mn-ea"/>
              <a:cs typeface="Carlito"/>
            </a:endParaRPr>
          </a:p>
        </p:txBody>
      </p:sp>
      <p:sp>
        <p:nvSpPr>
          <p:cNvPr id="41" name="object 41"/>
          <p:cNvSpPr/>
          <p:nvPr/>
        </p:nvSpPr>
        <p:spPr>
          <a:xfrm>
            <a:off x="3537965" y="5923026"/>
            <a:ext cx="1280160" cy="612775"/>
          </a:xfrm>
          <a:custGeom>
            <a:avLst/>
            <a:gdLst/>
            <a:ahLst/>
            <a:cxnLst/>
            <a:rect l="l" t="t" r="r" b="b"/>
            <a:pathLst>
              <a:path w="1280160" h="612775">
                <a:moveTo>
                  <a:pt x="1280160" y="0"/>
                </a:moveTo>
                <a:lnTo>
                  <a:pt x="0" y="0"/>
                </a:lnTo>
                <a:lnTo>
                  <a:pt x="0" y="612648"/>
                </a:lnTo>
                <a:lnTo>
                  <a:pt x="1280160" y="612648"/>
                </a:lnTo>
                <a:lnTo>
                  <a:pt x="1280160" y="0"/>
                </a:lnTo>
                <a:close/>
              </a:path>
            </a:pathLst>
          </a:custGeom>
          <a:solidFill>
            <a:srgbClr val="4471C4"/>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2" name="object 42"/>
          <p:cNvSpPr txBox="1"/>
          <p:nvPr/>
        </p:nvSpPr>
        <p:spPr>
          <a:xfrm>
            <a:off x="3537965" y="5923026"/>
            <a:ext cx="1280160" cy="612775"/>
          </a:xfrm>
          <a:prstGeom prst="rect">
            <a:avLst/>
          </a:prstGeom>
          <a:ln w="28955">
            <a:solidFill>
              <a:srgbClr val="FFFFFF"/>
            </a:solidFill>
          </a:ln>
        </p:spPr>
        <p:txBody>
          <a:bodyPr vert="horz" wrap="square" lIns="0" tIns="17780" rIns="0" bIns="0" rtlCol="0">
            <a:spAutoFit/>
          </a:bodyPr>
          <a:lstStyle/>
          <a:p>
            <a:pPr marL="121285" marR="97790" lvl="0" indent="-17145" algn="l" defTabSz="914400" rtl="0" eaLnBrk="1" fontAlgn="auto" latinLnBrk="0" hangingPunct="1">
              <a:lnSpc>
                <a:spcPct val="100000"/>
              </a:lnSpc>
              <a:spcBef>
                <a:spcPts val="140"/>
              </a:spcBef>
              <a:spcAft>
                <a:spcPts val="0"/>
              </a:spcAft>
              <a:buClrTx/>
              <a:buSzTx/>
              <a:buFontTx/>
              <a:buNone/>
              <a:tabLst/>
              <a:defRPr/>
            </a:pPr>
            <a:r>
              <a:rPr kumimoji="0" sz="1800" b="0" i="0" u="none" strike="noStrike" kern="1200" cap="none" spc="-5" normalizeH="0" baseline="0" noProof="0" dirty="0">
                <a:ln>
                  <a:noFill/>
                </a:ln>
                <a:solidFill>
                  <a:srgbClr val="FFFFFF"/>
                </a:solidFill>
                <a:effectLst/>
                <a:uLnTx/>
                <a:uFillTx/>
                <a:latin typeface="Carlito"/>
                <a:ea typeface="+mn-ea"/>
                <a:cs typeface="Carlito"/>
              </a:rPr>
              <a:t>On</a:t>
            </a:r>
            <a:r>
              <a:rPr kumimoji="0" sz="1800" b="0" i="0" u="none" strike="noStrike" kern="1200" cap="none" spc="-95" normalizeH="0" baseline="0" noProof="0" dirty="0">
                <a:ln>
                  <a:noFill/>
                </a:ln>
                <a:solidFill>
                  <a:srgbClr val="FFFFFF"/>
                </a:solidFill>
                <a:effectLst/>
                <a:uLnTx/>
                <a:uFillTx/>
                <a:latin typeface="Carlito"/>
                <a:ea typeface="+mn-ea"/>
                <a:cs typeface="Carlito"/>
              </a:rPr>
              <a:t> </a:t>
            </a:r>
            <a:r>
              <a:rPr kumimoji="0" sz="1800" b="0" i="0" u="none" strike="noStrike" kern="1200" cap="none" spc="-5" normalizeH="0" baseline="0" noProof="0" dirty="0">
                <a:ln>
                  <a:noFill/>
                </a:ln>
                <a:solidFill>
                  <a:srgbClr val="FFFFFF"/>
                </a:solidFill>
                <a:effectLst/>
                <a:uLnTx/>
                <a:uFillTx/>
                <a:latin typeface="Carlito"/>
                <a:ea typeface="+mn-ea"/>
                <a:cs typeface="Carlito"/>
              </a:rPr>
              <a:t>Premise  </a:t>
            </a:r>
            <a:r>
              <a:rPr kumimoji="0" sz="1800" b="0" i="0" u="none" strike="noStrike" kern="1200" cap="none" spc="-15" normalizeH="0" baseline="0" noProof="0" dirty="0">
                <a:ln>
                  <a:noFill/>
                </a:ln>
                <a:solidFill>
                  <a:srgbClr val="FFFFFF"/>
                </a:solidFill>
                <a:effectLst/>
                <a:uLnTx/>
                <a:uFillTx/>
                <a:latin typeface="Carlito"/>
                <a:ea typeface="+mn-ea"/>
                <a:cs typeface="Carlito"/>
              </a:rPr>
              <a:t>Gateway(s)</a:t>
            </a:r>
            <a:endParaRPr kumimoji="0" sz="1800" b="0" i="0" u="none" strike="noStrike" kern="1200" cap="none" spc="0" normalizeH="0" baseline="0" noProof="0">
              <a:ln>
                <a:noFill/>
              </a:ln>
              <a:solidFill>
                <a:prstClr val="black"/>
              </a:solidFill>
              <a:effectLst/>
              <a:uLnTx/>
              <a:uFillTx/>
              <a:latin typeface="Carlito"/>
              <a:ea typeface="+mn-ea"/>
              <a:cs typeface="Carlito"/>
            </a:endParaRPr>
          </a:p>
        </p:txBody>
      </p:sp>
      <p:sp>
        <p:nvSpPr>
          <p:cNvPr id="43" name="object 43"/>
          <p:cNvSpPr txBox="1"/>
          <p:nvPr/>
        </p:nvSpPr>
        <p:spPr>
          <a:xfrm>
            <a:off x="7184897" y="5923026"/>
            <a:ext cx="1762125" cy="280670"/>
          </a:xfrm>
          <a:prstGeom prst="rect">
            <a:avLst/>
          </a:prstGeom>
          <a:solidFill>
            <a:srgbClr val="AEABAB"/>
          </a:solidFill>
          <a:ln w="28955">
            <a:solidFill>
              <a:srgbClr val="FFFFFF"/>
            </a:solidFill>
          </a:ln>
        </p:spPr>
        <p:txBody>
          <a:bodyPr vert="horz" wrap="square" lIns="0" tIns="0" rIns="0" bIns="0" rtlCol="0">
            <a:spAutoFit/>
          </a:bodyPr>
          <a:lstStyle/>
          <a:p>
            <a:pPr marL="485140" marR="0" lvl="0" indent="0" algn="l" defTabSz="914400" rtl="0" eaLnBrk="1" fontAlgn="auto" latinLnBrk="0" hangingPunct="1">
              <a:lnSpc>
                <a:spcPts val="2070"/>
              </a:lnSpc>
              <a:spcBef>
                <a:spcPts val="0"/>
              </a:spcBef>
              <a:spcAft>
                <a:spcPts val="0"/>
              </a:spcAft>
              <a:buClrTx/>
              <a:buSzTx/>
              <a:buFontTx/>
              <a:buNone/>
              <a:tabLst/>
              <a:defRPr/>
            </a:pPr>
            <a:r>
              <a:rPr kumimoji="0" sz="1800" b="0" i="0" u="none" strike="noStrike" kern="1200" cap="none" spc="-25" normalizeH="0" baseline="0" noProof="0" dirty="0">
                <a:ln>
                  <a:noFill/>
                </a:ln>
                <a:solidFill>
                  <a:srgbClr val="FFFFFF"/>
                </a:solidFill>
                <a:effectLst/>
                <a:uLnTx/>
                <a:uFillTx/>
                <a:latin typeface="Carlito"/>
                <a:ea typeface="+mn-ea"/>
                <a:cs typeface="Carlito"/>
              </a:rPr>
              <a:t>Web</a:t>
            </a:r>
            <a:r>
              <a:rPr kumimoji="0" sz="1800" b="0" i="0" u="none" strike="noStrike" kern="1200" cap="none" spc="-5" normalizeH="0" baseline="0" noProof="0" dirty="0">
                <a:ln>
                  <a:noFill/>
                </a:ln>
                <a:solidFill>
                  <a:srgbClr val="FFFFFF"/>
                </a:solidFill>
                <a:effectLst/>
                <a:uLnTx/>
                <a:uFillTx/>
                <a:latin typeface="Carlito"/>
                <a:ea typeface="+mn-ea"/>
                <a:cs typeface="Carlito"/>
              </a:rPr>
              <a:t> </a:t>
            </a:r>
            <a:r>
              <a:rPr kumimoji="0" sz="1800" b="0" i="0" u="none" strike="noStrike" kern="1200" cap="none" spc="0" normalizeH="0" baseline="0" noProof="0" dirty="0">
                <a:ln>
                  <a:noFill/>
                </a:ln>
                <a:solidFill>
                  <a:srgbClr val="FFFFFF"/>
                </a:solidFill>
                <a:effectLst/>
                <a:uLnTx/>
                <a:uFillTx/>
                <a:latin typeface="Carlito"/>
                <a:ea typeface="+mn-ea"/>
                <a:cs typeface="Carlito"/>
              </a:rPr>
              <a:t>API</a:t>
            </a:r>
            <a:endParaRPr kumimoji="0" sz="1800" b="0" i="0" u="none" strike="noStrike" kern="1200" cap="none" spc="0" normalizeH="0" baseline="0" noProof="0">
              <a:ln>
                <a:noFill/>
              </a:ln>
              <a:solidFill>
                <a:prstClr val="black"/>
              </a:solidFill>
              <a:effectLst/>
              <a:uLnTx/>
              <a:uFillTx/>
              <a:latin typeface="Carlito"/>
              <a:ea typeface="+mn-ea"/>
              <a:cs typeface="Carlito"/>
            </a:endParaRPr>
          </a:p>
        </p:txBody>
      </p:sp>
      <p:sp>
        <p:nvSpPr>
          <p:cNvPr id="44" name="object 44"/>
          <p:cNvSpPr txBox="1"/>
          <p:nvPr/>
        </p:nvSpPr>
        <p:spPr>
          <a:xfrm>
            <a:off x="5313426" y="6272021"/>
            <a:ext cx="1762125" cy="276225"/>
          </a:xfrm>
          <a:prstGeom prst="rect">
            <a:avLst/>
          </a:prstGeom>
          <a:solidFill>
            <a:srgbClr val="AEABAB"/>
          </a:solidFill>
          <a:ln w="28955">
            <a:solidFill>
              <a:srgbClr val="FFFFFF"/>
            </a:solidFill>
          </a:ln>
        </p:spPr>
        <p:txBody>
          <a:bodyPr vert="horz" wrap="square" lIns="0" tIns="0" rIns="0" bIns="0" rtlCol="0">
            <a:spAutoFit/>
          </a:bodyPr>
          <a:lstStyle/>
          <a:p>
            <a:pPr marL="133985" marR="0" lvl="0" indent="0" algn="l" defTabSz="914400" rtl="0" eaLnBrk="1" fontAlgn="auto" latinLnBrk="0" hangingPunct="1">
              <a:lnSpc>
                <a:spcPts val="2050"/>
              </a:lnSpc>
              <a:spcBef>
                <a:spcPts val="0"/>
              </a:spcBef>
              <a:spcAft>
                <a:spcPts val="0"/>
              </a:spcAft>
              <a:buClrTx/>
              <a:buSzTx/>
              <a:buFontTx/>
              <a:buNone/>
              <a:tabLst/>
              <a:defRPr/>
            </a:pPr>
            <a:r>
              <a:rPr kumimoji="0" sz="1800" b="0" i="0" u="none" strike="noStrike" kern="1200" cap="none" spc="-15" normalizeH="0" baseline="0" noProof="0" dirty="0">
                <a:ln>
                  <a:noFill/>
                </a:ln>
                <a:solidFill>
                  <a:srgbClr val="FFFFFF"/>
                </a:solidFill>
                <a:effectLst/>
                <a:uLnTx/>
                <a:uFillTx/>
                <a:latin typeface="Carlito"/>
                <a:ea typeface="+mn-ea"/>
                <a:cs typeface="Carlito"/>
              </a:rPr>
              <a:t>SharePoint</a:t>
            </a:r>
            <a:r>
              <a:rPr kumimoji="0" sz="1800" b="0" i="0" u="none" strike="noStrike" kern="1200" cap="none" spc="-10" normalizeH="0" baseline="0" noProof="0" dirty="0">
                <a:ln>
                  <a:noFill/>
                </a:ln>
                <a:solidFill>
                  <a:srgbClr val="FFFFFF"/>
                </a:solidFill>
                <a:effectLst/>
                <a:uLnTx/>
                <a:uFillTx/>
                <a:latin typeface="Carlito"/>
                <a:ea typeface="+mn-ea"/>
                <a:cs typeface="Carlito"/>
              </a:rPr>
              <a:t> </a:t>
            </a:r>
            <a:r>
              <a:rPr kumimoji="0" sz="1800" b="0" i="0" u="none" strike="noStrike" kern="1200" cap="none" spc="-15" normalizeH="0" baseline="0" noProof="0" dirty="0">
                <a:ln>
                  <a:noFill/>
                </a:ln>
                <a:solidFill>
                  <a:srgbClr val="FFFFFF"/>
                </a:solidFill>
                <a:effectLst/>
                <a:uLnTx/>
                <a:uFillTx/>
                <a:latin typeface="Carlito"/>
                <a:ea typeface="+mn-ea"/>
                <a:cs typeface="Carlito"/>
              </a:rPr>
              <a:t>Data</a:t>
            </a:r>
            <a:endParaRPr kumimoji="0" sz="1800" b="0" i="0" u="none" strike="noStrike" kern="1200" cap="none" spc="0" normalizeH="0" baseline="0" noProof="0">
              <a:ln>
                <a:noFill/>
              </a:ln>
              <a:solidFill>
                <a:prstClr val="black"/>
              </a:solidFill>
              <a:effectLst/>
              <a:uLnTx/>
              <a:uFillTx/>
              <a:latin typeface="Carlito"/>
              <a:ea typeface="+mn-ea"/>
              <a:cs typeface="Carlito"/>
            </a:endParaRPr>
          </a:p>
        </p:txBody>
      </p:sp>
      <p:sp>
        <p:nvSpPr>
          <p:cNvPr id="45" name="object 45"/>
          <p:cNvSpPr txBox="1"/>
          <p:nvPr/>
        </p:nvSpPr>
        <p:spPr>
          <a:xfrm>
            <a:off x="7184897" y="6265926"/>
            <a:ext cx="1762125" cy="277495"/>
          </a:xfrm>
          <a:prstGeom prst="rect">
            <a:avLst/>
          </a:prstGeom>
          <a:solidFill>
            <a:srgbClr val="AEABAB"/>
          </a:solidFill>
          <a:ln w="28955">
            <a:solidFill>
              <a:srgbClr val="FFFFFF"/>
            </a:solidFill>
          </a:ln>
        </p:spPr>
        <p:txBody>
          <a:bodyPr vert="horz" wrap="square" lIns="0" tIns="0" rIns="0" bIns="0" rtlCol="0">
            <a:spAutoFit/>
          </a:bodyPr>
          <a:lstStyle/>
          <a:p>
            <a:pPr marL="339090" marR="0" lvl="0" indent="0" algn="l" defTabSz="914400" rtl="0" eaLnBrk="1" fontAlgn="auto" latinLnBrk="0" hangingPunct="1">
              <a:lnSpc>
                <a:spcPts val="2060"/>
              </a:lnSpc>
              <a:spcBef>
                <a:spcPts val="0"/>
              </a:spcBef>
              <a:spcAft>
                <a:spcPts val="0"/>
              </a:spcAft>
              <a:buClrTx/>
              <a:buSzTx/>
              <a:buFontTx/>
              <a:buNone/>
              <a:tabLst/>
              <a:defRPr/>
            </a:pPr>
            <a:r>
              <a:rPr kumimoji="0" sz="1800" b="0" i="0" u="none" strike="noStrike" kern="1200" cap="none" spc="-10" normalizeH="0" baseline="0" noProof="0" dirty="0">
                <a:ln>
                  <a:noFill/>
                </a:ln>
                <a:solidFill>
                  <a:srgbClr val="FFFFFF"/>
                </a:solidFill>
                <a:effectLst/>
                <a:uLnTx/>
                <a:uFillTx/>
                <a:latin typeface="Carlito"/>
                <a:ea typeface="+mn-ea"/>
                <a:cs typeface="Carlito"/>
              </a:rPr>
              <a:t>File</a:t>
            </a:r>
            <a:r>
              <a:rPr kumimoji="0" sz="1800" b="0" i="0" u="none" strike="noStrike" kern="1200" cap="none" spc="5" normalizeH="0" baseline="0" noProof="0" dirty="0">
                <a:ln>
                  <a:noFill/>
                </a:ln>
                <a:solidFill>
                  <a:srgbClr val="FFFFFF"/>
                </a:solidFill>
                <a:effectLst/>
                <a:uLnTx/>
                <a:uFillTx/>
                <a:latin typeface="Carlito"/>
                <a:ea typeface="+mn-ea"/>
                <a:cs typeface="Carlito"/>
              </a:rPr>
              <a:t> </a:t>
            </a:r>
            <a:r>
              <a:rPr kumimoji="0" sz="1800" b="0" i="0" u="none" strike="noStrike" kern="1200" cap="none" spc="-15" normalizeH="0" baseline="0" noProof="0" dirty="0">
                <a:ln>
                  <a:noFill/>
                </a:ln>
                <a:solidFill>
                  <a:srgbClr val="FFFFFF"/>
                </a:solidFill>
                <a:effectLst/>
                <a:uLnTx/>
                <a:uFillTx/>
                <a:latin typeface="Carlito"/>
                <a:ea typeface="+mn-ea"/>
                <a:cs typeface="Carlito"/>
              </a:rPr>
              <a:t>Storage</a:t>
            </a:r>
            <a:endParaRPr kumimoji="0" sz="1800" b="0" i="0" u="none" strike="noStrike" kern="1200" cap="none" spc="0" normalizeH="0" baseline="0" noProof="0">
              <a:ln>
                <a:noFill/>
              </a:ln>
              <a:solidFill>
                <a:prstClr val="black"/>
              </a:solidFill>
              <a:effectLst/>
              <a:uLnTx/>
              <a:uFillTx/>
              <a:latin typeface="Carlito"/>
              <a:ea typeface="+mn-ea"/>
              <a:cs typeface="Carlito"/>
            </a:endParaRPr>
          </a:p>
        </p:txBody>
      </p:sp>
      <p:sp>
        <p:nvSpPr>
          <p:cNvPr id="46" name="object 46"/>
          <p:cNvSpPr/>
          <p:nvPr/>
        </p:nvSpPr>
        <p:spPr>
          <a:xfrm>
            <a:off x="1181861" y="4811521"/>
            <a:ext cx="2048510" cy="276225"/>
          </a:xfrm>
          <a:custGeom>
            <a:avLst/>
            <a:gdLst/>
            <a:ahLst/>
            <a:cxnLst/>
            <a:rect l="l" t="t" r="r" b="b"/>
            <a:pathLst>
              <a:path w="2048510" h="276225">
                <a:moveTo>
                  <a:pt x="0" y="275844"/>
                </a:moveTo>
                <a:lnTo>
                  <a:pt x="2048256" y="275844"/>
                </a:lnTo>
                <a:lnTo>
                  <a:pt x="2048256" y="0"/>
                </a:lnTo>
                <a:lnTo>
                  <a:pt x="0" y="0"/>
                </a:lnTo>
                <a:lnTo>
                  <a:pt x="0" y="275844"/>
                </a:lnTo>
                <a:close/>
              </a:path>
            </a:pathLst>
          </a:custGeom>
          <a:ln w="28956">
            <a:solidFill>
              <a:srgbClr val="FFFF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7" name="object 47"/>
          <p:cNvSpPr txBox="1"/>
          <p:nvPr/>
        </p:nvSpPr>
        <p:spPr>
          <a:xfrm>
            <a:off x="1022603" y="4698492"/>
            <a:ext cx="1623695" cy="848360"/>
          </a:xfrm>
          <a:prstGeom prst="rect">
            <a:avLst/>
          </a:prstGeom>
        </p:spPr>
        <p:txBody>
          <a:bodyPr vert="horz" wrap="square" lIns="0" tIns="12700" rIns="0" bIns="0" rtlCol="0">
            <a:spAutoFit/>
          </a:bodyPr>
          <a:lstStyle/>
          <a:p>
            <a:pPr marL="0" marR="5080" lvl="0" indent="752475" algn="l" defTabSz="914400" rtl="0" eaLnBrk="1" fontAlgn="auto" latinLnBrk="0" hangingPunct="1">
              <a:lnSpc>
                <a:spcPct val="149900"/>
              </a:lnSpc>
              <a:spcBef>
                <a:spcPts val="100"/>
              </a:spcBef>
              <a:spcAft>
                <a:spcPts val="0"/>
              </a:spcAft>
              <a:buClrTx/>
              <a:buSzTx/>
              <a:buFontTx/>
              <a:buNone/>
              <a:tabLst/>
              <a:defRPr/>
            </a:pPr>
            <a:r>
              <a:rPr kumimoji="0" sz="1800" b="0" i="0" u="none" strike="noStrike" kern="1200" cap="none" spc="-10" normalizeH="0" baseline="0" noProof="0" dirty="0">
                <a:ln>
                  <a:noFill/>
                </a:ln>
                <a:solidFill>
                  <a:srgbClr val="FFFFFF"/>
                </a:solidFill>
                <a:effectLst/>
                <a:uLnTx/>
                <a:uFillTx/>
                <a:latin typeface="Carlito"/>
                <a:ea typeface="+mn-ea"/>
                <a:cs typeface="Carlito"/>
              </a:rPr>
              <a:t>Azure</a:t>
            </a:r>
            <a:r>
              <a:rPr kumimoji="0" sz="1800" b="0" i="0" u="none" strike="noStrike" kern="1200" cap="none" spc="-80" normalizeH="0" baseline="0" noProof="0" dirty="0">
                <a:ln>
                  <a:noFill/>
                </a:ln>
                <a:solidFill>
                  <a:srgbClr val="FFFFFF"/>
                </a:solidFill>
                <a:effectLst/>
                <a:uLnTx/>
                <a:uFillTx/>
                <a:latin typeface="Carlito"/>
                <a:ea typeface="+mn-ea"/>
                <a:cs typeface="Carlito"/>
              </a:rPr>
              <a:t> </a:t>
            </a:r>
            <a:r>
              <a:rPr kumimoji="0" sz="1800" b="0" i="0" u="none" strike="noStrike" kern="1200" cap="none" spc="0" normalizeH="0" baseline="0" noProof="0" dirty="0">
                <a:ln>
                  <a:noFill/>
                </a:ln>
                <a:solidFill>
                  <a:srgbClr val="FFFFFF"/>
                </a:solidFill>
                <a:effectLst/>
                <a:uLnTx/>
                <a:uFillTx/>
                <a:latin typeface="Carlito"/>
                <a:ea typeface="+mn-ea"/>
                <a:cs typeface="Carlito"/>
              </a:rPr>
              <a:t>AD  </a:t>
            </a:r>
            <a:r>
              <a:rPr kumimoji="0" sz="1800" b="0" i="0" u="none" strike="noStrike" kern="1200" cap="none" spc="-10" normalizeH="0" baseline="0" noProof="0" dirty="0">
                <a:ln>
                  <a:noFill/>
                </a:ln>
                <a:solidFill>
                  <a:srgbClr val="FFFFFF"/>
                </a:solidFill>
                <a:effectLst/>
                <a:uLnTx/>
                <a:uFillTx/>
                <a:latin typeface="Carlito"/>
                <a:ea typeface="+mn-ea"/>
                <a:cs typeface="Carlito"/>
              </a:rPr>
              <a:t>Microsoft</a:t>
            </a:r>
            <a:r>
              <a:rPr kumimoji="0" sz="1800" b="0" i="0" u="none" strike="noStrike" kern="1200" cap="none" spc="-20" normalizeH="0" baseline="0" noProof="0" dirty="0">
                <a:ln>
                  <a:noFill/>
                </a:ln>
                <a:solidFill>
                  <a:srgbClr val="FFFFFF"/>
                </a:solidFill>
                <a:effectLst/>
                <a:uLnTx/>
                <a:uFillTx/>
                <a:latin typeface="Carlito"/>
                <a:ea typeface="+mn-ea"/>
                <a:cs typeface="Carlito"/>
              </a:rPr>
              <a:t> </a:t>
            </a:r>
            <a:r>
              <a:rPr kumimoji="0" sz="1800" b="0" i="0" u="none" strike="noStrike" kern="1200" cap="none" spc="-10" normalizeH="0" baseline="0" noProof="0" dirty="0">
                <a:ln>
                  <a:noFill/>
                </a:ln>
                <a:solidFill>
                  <a:srgbClr val="FFFFFF"/>
                </a:solidFill>
                <a:effectLst/>
                <a:uLnTx/>
                <a:uFillTx/>
                <a:latin typeface="Carlito"/>
                <a:ea typeface="+mn-ea"/>
                <a:cs typeface="Carlito"/>
              </a:rPr>
              <a:t>Azure</a:t>
            </a:r>
            <a:endParaRPr kumimoji="0" sz="1800" b="0" i="0" u="none" strike="noStrike" kern="1200" cap="none" spc="0" normalizeH="0" baseline="0" noProof="0">
              <a:ln>
                <a:noFill/>
              </a:ln>
              <a:solidFill>
                <a:prstClr val="black"/>
              </a:solidFill>
              <a:effectLst/>
              <a:uLnTx/>
              <a:uFillTx/>
              <a:latin typeface="Carlito"/>
              <a:ea typeface="+mn-ea"/>
              <a:cs typeface="Carlito"/>
            </a:endParaRPr>
          </a:p>
        </p:txBody>
      </p:sp>
      <p:grpSp>
        <p:nvGrpSpPr>
          <p:cNvPr id="48" name="object 48"/>
          <p:cNvGrpSpPr/>
          <p:nvPr/>
        </p:nvGrpSpPr>
        <p:grpSpPr>
          <a:xfrm>
            <a:off x="1146047" y="2955035"/>
            <a:ext cx="1500505" cy="1507490"/>
            <a:chOff x="1146047" y="2955035"/>
            <a:chExt cx="1500505" cy="1507490"/>
          </a:xfrm>
        </p:grpSpPr>
        <p:sp>
          <p:nvSpPr>
            <p:cNvPr id="49" name="object 49"/>
            <p:cNvSpPr/>
            <p:nvPr/>
          </p:nvSpPr>
          <p:spPr>
            <a:xfrm>
              <a:off x="2135124" y="2955035"/>
              <a:ext cx="511175" cy="927735"/>
            </a:xfrm>
            <a:custGeom>
              <a:avLst/>
              <a:gdLst/>
              <a:ahLst/>
              <a:cxnLst/>
              <a:rect l="l" t="t" r="r" b="b"/>
              <a:pathLst>
                <a:path w="511175" h="927735">
                  <a:moveTo>
                    <a:pt x="511175" y="38100"/>
                  </a:moveTo>
                  <a:lnTo>
                    <a:pt x="504825" y="31750"/>
                  </a:lnTo>
                  <a:lnTo>
                    <a:pt x="473075" y="0"/>
                  </a:lnTo>
                  <a:lnTo>
                    <a:pt x="441325" y="31750"/>
                  </a:lnTo>
                  <a:lnTo>
                    <a:pt x="69850" y="31750"/>
                  </a:lnTo>
                  <a:lnTo>
                    <a:pt x="64960" y="26873"/>
                  </a:lnTo>
                  <a:lnTo>
                    <a:pt x="64897" y="11049"/>
                  </a:lnTo>
                  <a:lnTo>
                    <a:pt x="49212" y="11125"/>
                  </a:lnTo>
                  <a:lnTo>
                    <a:pt x="38100" y="0"/>
                  </a:lnTo>
                  <a:lnTo>
                    <a:pt x="26860" y="11239"/>
                  </a:lnTo>
                  <a:lnTo>
                    <a:pt x="11049" y="11303"/>
                  </a:lnTo>
                  <a:lnTo>
                    <a:pt x="11112" y="26987"/>
                  </a:lnTo>
                  <a:lnTo>
                    <a:pt x="0" y="38100"/>
                  </a:lnTo>
                  <a:lnTo>
                    <a:pt x="11226" y="49339"/>
                  </a:lnTo>
                  <a:lnTo>
                    <a:pt x="11303" y="65151"/>
                  </a:lnTo>
                  <a:lnTo>
                    <a:pt x="26974" y="65087"/>
                  </a:lnTo>
                  <a:lnTo>
                    <a:pt x="38100" y="76200"/>
                  </a:lnTo>
                  <a:lnTo>
                    <a:pt x="49314" y="64985"/>
                  </a:lnTo>
                  <a:lnTo>
                    <a:pt x="56197" y="64947"/>
                  </a:lnTo>
                  <a:lnTo>
                    <a:pt x="445947" y="449922"/>
                  </a:lnTo>
                  <a:lnTo>
                    <a:pt x="445985" y="456806"/>
                  </a:lnTo>
                  <a:lnTo>
                    <a:pt x="441350" y="461416"/>
                  </a:lnTo>
                  <a:lnTo>
                    <a:pt x="69875" y="460108"/>
                  </a:lnTo>
                  <a:lnTo>
                    <a:pt x="38227" y="428244"/>
                  </a:lnTo>
                  <a:lnTo>
                    <a:pt x="0" y="466217"/>
                  </a:lnTo>
                  <a:lnTo>
                    <a:pt x="37973" y="504444"/>
                  </a:lnTo>
                  <a:lnTo>
                    <a:pt x="69811" y="472808"/>
                  </a:lnTo>
                  <a:lnTo>
                    <a:pt x="441286" y="474116"/>
                  </a:lnTo>
                  <a:lnTo>
                    <a:pt x="446112" y="474141"/>
                  </a:lnTo>
                  <a:lnTo>
                    <a:pt x="441401" y="474218"/>
                  </a:lnTo>
                  <a:lnTo>
                    <a:pt x="446151" y="479018"/>
                  </a:lnTo>
                  <a:lnTo>
                    <a:pt x="446201" y="485736"/>
                  </a:lnTo>
                  <a:lnTo>
                    <a:pt x="45707" y="873239"/>
                  </a:lnTo>
                  <a:lnTo>
                    <a:pt x="889" y="872490"/>
                  </a:lnTo>
                  <a:lnTo>
                    <a:pt x="0" y="926338"/>
                  </a:lnTo>
                  <a:lnTo>
                    <a:pt x="53975" y="927227"/>
                  </a:lnTo>
                  <a:lnTo>
                    <a:pt x="54343" y="904367"/>
                  </a:lnTo>
                  <a:lnTo>
                    <a:pt x="54711" y="882269"/>
                  </a:lnTo>
                  <a:lnTo>
                    <a:pt x="455104" y="494868"/>
                  </a:lnTo>
                  <a:lnTo>
                    <a:pt x="461848" y="494817"/>
                  </a:lnTo>
                  <a:lnTo>
                    <a:pt x="472948" y="505968"/>
                  </a:lnTo>
                  <a:lnTo>
                    <a:pt x="483946" y="495033"/>
                  </a:lnTo>
                  <a:lnTo>
                    <a:pt x="500380" y="495300"/>
                  </a:lnTo>
                  <a:lnTo>
                    <a:pt x="500646" y="478434"/>
                  </a:lnTo>
                  <a:lnTo>
                    <a:pt x="504901" y="474218"/>
                  </a:lnTo>
                  <a:lnTo>
                    <a:pt x="500722" y="474218"/>
                  </a:lnTo>
                  <a:lnTo>
                    <a:pt x="505015" y="474116"/>
                  </a:lnTo>
                  <a:lnTo>
                    <a:pt x="511175" y="467995"/>
                  </a:lnTo>
                  <a:lnTo>
                    <a:pt x="500989" y="457758"/>
                  </a:lnTo>
                  <a:lnTo>
                    <a:pt x="501269" y="441325"/>
                  </a:lnTo>
                  <a:lnTo>
                    <a:pt x="499872" y="441312"/>
                  </a:lnTo>
                  <a:lnTo>
                    <a:pt x="499872" y="440690"/>
                  </a:lnTo>
                  <a:lnTo>
                    <a:pt x="484124" y="440766"/>
                  </a:lnTo>
                  <a:lnTo>
                    <a:pt x="473202" y="429768"/>
                  </a:lnTo>
                  <a:lnTo>
                    <a:pt x="462216" y="440690"/>
                  </a:lnTo>
                  <a:lnTo>
                    <a:pt x="454482" y="440563"/>
                  </a:lnTo>
                  <a:lnTo>
                    <a:pt x="65100" y="55829"/>
                  </a:lnTo>
                  <a:lnTo>
                    <a:pt x="65062" y="49237"/>
                  </a:lnTo>
                  <a:lnTo>
                    <a:pt x="69850" y="44450"/>
                  </a:lnTo>
                  <a:lnTo>
                    <a:pt x="441325" y="44450"/>
                  </a:lnTo>
                  <a:lnTo>
                    <a:pt x="473075" y="76200"/>
                  </a:lnTo>
                  <a:lnTo>
                    <a:pt x="504825" y="44450"/>
                  </a:lnTo>
                  <a:lnTo>
                    <a:pt x="511175" y="3810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chemeClr val="bg1">
                    <a:lumMod val="50000"/>
                  </a:schemeClr>
                </a:solidFill>
                <a:effectLst/>
                <a:uLnTx/>
                <a:uFillTx/>
                <a:latin typeface="Calibri"/>
                <a:ea typeface="+mn-ea"/>
                <a:cs typeface="+mn-cs"/>
              </a:endParaRPr>
            </a:p>
          </p:txBody>
        </p:sp>
        <p:sp>
          <p:nvSpPr>
            <p:cNvPr id="50" name="object 50"/>
            <p:cNvSpPr/>
            <p:nvPr/>
          </p:nvSpPr>
          <p:spPr>
            <a:xfrm>
              <a:off x="1146047" y="4131563"/>
              <a:ext cx="1016635" cy="330835"/>
            </a:xfrm>
            <a:custGeom>
              <a:avLst/>
              <a:gdLst/>
              <a:ahLst/>
              <a:cxnLst/>
              <a:rect l="l" t="t" r="r" b="b"/>
              <a:pathLst>
                <a:path w="1016635" h="330835">
                  <a:moveTo>
                    <a:pt x="1016508" y="0"/>
                  </a:moveTo>
                  <a:lnTo>
                    <a:pt x="0" y="0"/>
                  </a:lnTo>
                  <a:lnTo>
                    <a:pt x="0" y="330707"/>
                  </a:lnTo>
                  <a:lnTo>
                    <a:pt x="1016508" y="330707"/>
                  </a:lnTo>
                  <a:lnTo>
                    <a:pt x="1016508" y="0"/>
                  </a:lnTo>
                  <a:close/>
                </a:path>
              </a:pathLst>
            </a:custGeom>
            <a:solidFill>
              <a:srgbClr val="F8CAAC">
                <a:alpha val="79998"/>
              </a:srgbClr>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chemeClr val="bg1">
                    <a:lumMod val="50000"/>
                  </a:schemeClr>
                </a:solidFill>
                <a:effectLst/>
                <a:uLnTx/>
                <a:uFillTx/>
                <a:latin typeface="Calibri"/>
                <a:ea typeface="+mn-ea"/>
                <a:cs typeface="+mn-cs"/>
              </a:endParaRPr>
            </a:p>
          </p:txBody>
        </p:sp>
      </p:grpSp>
      <p:sp>
        <p:nvSpPr>
          <p:cNvPr id="51" name="object 51"/>
          <p:cNvSpPr txBox="1"/>
          <p:nvPr/>
        </p:nvSpPr>
        <p:spPr>
          <a:xfrm>
            <a:off x="1146047" y="4131564"/>
            <a:ext cx="1016635" cy="262892"/>
          </a:xfrm>
          <a:prstGeom prst="rect">
            <a:avLst/>
          </a:prstGeom>
          <a:ln w="12191">
            <a:solidFill>
              <a:srgbClr val="507D31"/>
            </a:solidFill>
          </a:ln>
        </p:spPr>
        <p:txBody>
          <a:bodyPr vert="horz" wrap="square" lIns="0" tIns="46990" rIns="0" bIns="0" rtlCol="0">
            <a:spAutoFit/>
          </a:bodyPr>
          <a:lstStyle/>
          <a:p>
            <a:pPr marL="325120" marR="0" lvl="0" indent="0" algn="l" defTabSz="914400" rtl="0" eaLnBrk="1" fontAlgn="auto" latinLnBrk="0" hangingPunct="1">
              <a:lnSpc>
                <a:spcPct val="100000"/>
              </a:lnSpc>
              <a:spcBef>
                <a:spcPts val="370"/>
              </a:spcBef>
              <a:spcAft>
                <a:spcPts val="0"/>
              </a:spcAft>
              <a:buClrTx/>
              <a:buSzTx/>
              <a:buFontTx/>
              <a:buNone/>
              <a:tabLst/>
              <a:defRPr/>
            </a:pPr>
            <a:r>
              <a:rPr kumimoji="0" sz="1400" b="0" i="0" u="none" strike="noStrike" kern="1200" cap="none" spc="-10" normalizeH="0" baseline="0" noProof="0" dirty="0">
                <a:ln>
                  <a:noFill/>
                </a:ln>
                <a:solidFill>
                  <a:schemeClr val="bg1">
                    <a:lumMod val="50000"/>
                  </a:schemeClr>
                </a:solidFill>
                <a:effectLst/>
                <a:uLnTx/>
                <a:uFillTx/>
                <a:latin typeface="Carlito"/>
                <a:ea typeface="+mn-ea"/>
                <a:cs typeface="Carlito"/>
              </a:rPr>
              <a:t>Excel</a:t>
            </a:r>
            <a:endParaRPr kumimoji="0" sz="1400" b="0" i="0" u="none" strike="noStrike" kern="1200" cap="none" spc="0" normalizeH="0" baseline="0" noProof="0">
              <a:ln>
                <a:noFill/>
              </a:ln>
              <a:solidFill>
                <a:schemeClr val="bg1">
                  <a:lumMod val="50000"/>
                </a:schemeClr>
              </a:solidFill>
              <a:effectLst/>
              <a:uLnTx/>
              <a:uFillTx/>
              <a:latin typeface="Carlito"/>
              <a:ea typeface="+mn-ea"/>
              <a:cs typeface="Carlito"/>
            </a:endParaRPr>
          </a:p>
        </p:txBody>
      </p:sp>
      <p:grpSp>
        <p:nvGrpSpPr>
          <p:cNvPr id="52" name="object 52"/>
          <p:cNvGrpSpPr/>
          <p:nvPr/>
        </p:nvGrpSpPr>
        <p:grpSpPr>
          <a:xfrm>
            <a:off x="2128647" y="3388995"/>
            <a:ext cx="2704465" cy="2129790"/>
            <a:chOff x="2128647" y="3388995"/>
            <a:chExt cx="2704465" cy="2129790"/>
          </a:xfrm>
        </p:grpSpPr>
        <p:sp>
          <p:nvSpPr>
            <p:cNvPr id="53" name="object 53"/>
            <p:cNvSpPr/>
            <p:nvPr/>
          </p:nvSpPr>
          <p:spPr>
            <a:xfrm>
              <a:off x="2128647" y="3388995"/>
              <a:ext cx="514350" cy="941705"/>
            </a:xfrm>
            <a:custGeom>
              <a:avLst/>
              <a:gdLst/>
              <a:ahLst/>
              <a:cxnLst/>
              <a:rect l="l" t="t" r="r" b="b"/>
              <a:pathLst>
                <a:path w="514350" h="941704">
                  <a:moveTo>
                    <a:pt x="42600" y="876434"/>
                  </a:moveTo>
                  <a:lnTo>
                    <a:pt x="0" y="890142"/>
                  </a:lnTo>
                  <a:lnTo>
                    <a:pt x="16509" y="941450"/>
                  </a:lnTo>
                  <a:lnTo>
                    <a:pt x="67817" y="924813"/>
                  </a:lnTo>
                  <a:lnTo>
                    <a:pt x="63147" y="910335"/>
                  </a:lnTo>
                  <a:lnTo>
                    <a:pt x="39623" y="910335"/>
                  </a:lnTo>
                  <a:lnTo>
                    <a:pt x="28193" y="904620"/>
                  </a:lnTo>
                  <a:lnTo>
                    <a:pt x="42600" y="876434"/>
                  </a:lnTo>
                  <a:close/>
                </a:path>
                <a:path w="514350" h="941704">
                  <a:moveTo>
                    <a:pt x="51307" y="873632"/>
                  </a:moveTo>
                  <a:lnTo>
                    <a:pt x="42600" y="876434"/>
                  </a:lnTo>
                  <a:lnTo>
                    <a:pt x="28193" y="904620"/>
                  </a:lnTo>
                  <a:lnTo>
                    <a:pt x="39623" y="910335"/>
                  </a:lnTo>
                  <a:lnTo>
                    <a:pt x="54044" y="882117"/>
                  </a:lnTo>
                  <a:lnTo>
                    <a:pt x="51307" y="873632"/>
                  </a:lnTo>
                  <a:close/>
                </a:path>
                <a:path w="514350" h="941704">
                  <a:moveTo>
                    <a:pt x="54044" y="882117"/>
                  </a:moveTo>
                  <a:lnTo>
                    <a:pt x="39623" y="910335"/>
                  </a:lnTo>
                  <a:lnTo>
                    <a:pt x="63147" y="910335"/>
                  </a:lnTo>
                  <a:lnTo>
                    <a:pt x="54044" y="882117"/>
                  </a:lnTo>
                  <a:close/>
                </a:path>
                <a:path w="514350" h="941704">
                  <a:moveTo>
                    <a:pt x="58381" y="873632"/>
                  </a:moveTo>
                  <a:lnTo>
                    <a:pt x="51307" y="873632"/>
                  </a:lnTo>
                  <a:lnTo>
                    <a:pt x="54044" y="882117"/>
                  </a:lnTo>
                  <a:lnTo>
                    <a:pt x="58381" y="873632"/>
                  </a:lnTo>
                  <a:close/>
                </a:path>
                <a:path w="514350" h="941704">
                  <a:moveTo>
                    <a:pt x="460270" y="59270"/>
                  </a:moveTo>
                  <a:lnTo>
                    <a:pt x="42600" y="876434"/>
                  </a:lnTo>
                  <a:lnTo>
                    <a:pt x="51307" y="873632"/>
                  </a:lnTo>
                  <a:lnTo>
                    <a:pt x="58381" y="873632"/>
                  </a:lnTo>
                  <a:lnTo>
                    <a:pt x="470192" y="67817"/>
                  </a:lnTo>
                  <a:lnTo>
                    <a:pt x="463041" y="67817"/>
                  </a:lnTo>
                  <a:lnTo>
                    <a:pt x="460270" y="59270"/>
                  </a:lnTo>
                  <a:close/>
                </a:path>
                <a:path w="514350" h="941704">
                  <a:moveTo>
                    <a:pt x="474725" y="30987"/>
                  </a:moveTo>
                  <a:lnTo>
                    <a:pt x="460270" y="59270"/>
                  </a:lnTo>
                  <a:lnTo>
                    <a:pt x="463041" y="67817"/>
                  </a:lnTo>
                  <a:lnTo>
                    <a:pt x="471604" y="65056"/>
                  </a:lnTo>
                  <a:lnTo>
                    <a:pt x="486028" y="36829"/>
                  </a:lnTo>
                  <a:lnTo>
                    <a:pt x="474725" y="30987"/>
                  </a:lnTo>
                  <a:close/>
                </a:path>
                <a:path w="514350" h="941704">
                  <a:moveTo>
                    <a:pt x="471604" y="65056"/>
                  </a:moveTo>
                  <a:lnTo>
                    <a:pt x="463041" y="67817"/>
                  </a:lnTo>
                  <a:lnTo>
                    <a:pt x="470192" y="67817"/>
                  </a:lnTo>
                  <a:lnTo>
                    <a:pt x="471604" y="65056"/>
                  </a:lnTo>
                  <a:close/>
                </a:path>
                <a:path w="514350" h="941704">
                  <a:moveTo>
                    <a:pt x="507684" y="30987"/>
                  </a:moveTo>
                  <a:lnTo>
                    <a:pt x="474725" y="30987"/>
                  </a:lnTo>
                  <a:lnTo>
                    <a:pt x="486028" y="36829"/>
                  </a:lnTo>
                  <a:lnTo>
                    <a:pt x="471604" y="65056"/>
                  </a:lnTo>
                  <a:lnTo>
                    <a:pt x="514222" y="51307"/>
                  </a:lnTo>
                  <a:lnTo>
                    <a:pt x="507684" y="30987"/>
                  </a:lnTo>
                  <a:close/>
                </a:path>
                <a:path w="514350" h="941704">
                  <a:moveTo>
                    <a:pt x="497713" y="0"/>
                  </a:moveTo>
                  <a:lnTo>
                    <a:pt x="446404" y="16509"/>
                  </a:lnTo>
                  <a:lnTo>
                    <a:pt x="460270" y="59270"/>
                  </a:lnTo>
                  <a:lnTo>
                    <a:pt x="474725" y="30987"/>
                  </a:lnTo>
                  <a:lnTo>
                    <a:pt x="507684" y="30987"/>
                  </a:lnTo>
                  <a:lnTo>
                    <a:pt x="497713"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4" name="object 54"/>
            <p:cNvSpPr/>
            <p:nvPr/>
          </p:nvSpPr>
          <p:spPr>
            <a:xfrm>
              <a:off x="3537966" y="4815078"/>
              <a:ext cx="1280160" cy="688975"/>
            </a:xfrm>
            <a:custGeom>
              <a:avLst/>
              <a:gdLst/>
              <a:ahLst/>
              <a:cxnLst/>
              <a:rect l="l" t="t" r="r" b="b"/>
              <a:pathLst>
                <a:path w="1280160" h="688975">
                  <a:moveTo>
                    <a:pt x="1280160" y="0"/>
                  </a:moveTo>
                  <a:lnTo>
                    <a:pt x="0" y="0"/>
                  </a:lnTo>
                  <a:lnTo>
                    <a:pt x="0" y="688848"/>
                  </a:lnTo>
                  <a:lnTo>
                    <a:pt x="1280160" y="688848"/>
                  </a:lnTo>
                  <a:lnTo>
                    <a:pt x="1280160" y="0"/>
                  </a:lnTo>
                  <a:close/>
                </a:path>
              </a:pathLst>
            </a:custGeom>
            <a:solidFill>
              <a:srgbClr val="2D75B6"/>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5" name="object 55"/>
            <p:cNvSpPr/>
            <p:nvPr/>
          </p:nvSpPr>
          <p:spPr>
            <a:xfrm>
              <a:off x="3537966" y="4815078"/>
              <a:ext cx="1280160" cy="688975"/>
            </a:xfrm>
            <a:custGeom>
              <a:avLst/>
              <a:gdLst/>
              <a:ahLst/>
              <a:cxnLst/>
              <a:rect l="l" t="t" r="r" b="b"/>
              <a:pathLst>
                <a:path w="1280160" h="688975">
                  <a:moveTo>
                    <a:pt x="0" y="688848"/>
                  </a:moveTo>
                  <a:lnTo>
                    <a:pt x="1280160" y="688848"/>
                  </a:lnTo>
                  <a:lnTo>
                    <a:pt x="1280160" y="0"/>
                  </a:lnTo>
                  <a:lnTo>
                    <a:pt x="0" y="0"/>
                  </a:lnTo>
                  <a:lnTo>
                    <a:pt x="0" y="688848"/>
                  </a:lnTo>
                  <a:close/>
                </a:path>
              </a:pathLst>
            </a:custGeom>
            <a:ln w="28956">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56" name="object 56"/>
          <p:cNvSpPr txBox="1"/>
          <p:nvPr/>
        </p:nvSpPr>
        <p:spPr>
          <a:xfrm>
            <a:off x="3659759" y="4857750"/>
            <a:ext cx="1048385" cy="574675"/>
          </a:xfrm>
          <a:prstGeom prst="rect">
            <a:avLst/>
          </a:prstGeom>
        </p:spPr>
        <p:txBody>
          <a:bodyPr vert="horz" wrap="square" lIns="0" tIns="12700" rIns="0" bIns="0" rtlCol="0">
            <a:spAutoFit/>
          </a:bodyPr>
          <a:lstStyle/>
          <a:p>
            <a:pPr marL="0" marR="5715" lvl="0" indent="0" algn="ctr" defTabSz="914400" rtl="0" eaLnBrk="1" fontAlgn="auto" latinLnBrk="0" hangingPunct="1">
              <a:lnSpc>
                <a:spcPct val="100000"/>
              </a:lnSpc>
              <a:spcBef>
                <a:spcPts val="100"/>
              </a:spcBef>
              <a:spcAft>
                <a:spcPts val="0"/>
              </a:spcAft>
              <a:buClrTx/>
              <a:buSzTx/>
              <a:buFontTx/>
              <a:buNone/>
              <a:tabLst/>
              <a:defRPr/>
            </a:pPr>
            <a:r>
              <a:rPr kumimoji="0" sz="1800" b="0" i="0" u="none" strike="noStrike" kern="1200" cap="none" spc="-15" normalizeH="0" baseline="0" noProof="0" dirty="0">
                <a:ln>
                  <a:noFill/>
                </a:ln>
                <a:solidFill>
                  <a:srgbClr val="FFFFFF"/>
                </a:solidFill>
                <a:effectLst/>
                <a:uLnTx/>
                <a:uFillTx/>
                <a:latin typeface="Carlito"/>
                <a:ea typeface="+mn-ea"/>
                <a:cs typeface="Carlito"/>
              </a:rPr>
              <a:t>Data</a:t>
            </a:r>
            <a:endParaRPr kumimoji="0" sz="1800" b="0" i="0" u="none" strike="noStrike" kern="1200" cap="none" spc="0" normalizeH="0" baseline="0" noProof="0">
              <a:ln>
                <a:noFill/>
              </a:ln>
              <a:solidFill>
                <a:prstClr val="black"/>
              </a:solidFill>
              <a:effectLst/>
              <a:uLnTx/>
              <a:uFillTx/>
              <a:latin typeface="Carlito"/>
              <a:ea typeface="+mn-ea"/>
              <a:cs typeface="Carlito"/>
            </a:endParaRPr>
          </a:p>
          <a:p>
            <a:pPr marL="0" marR="5080" lvl="0" indent="0" algn="ctr" defTabSz="914400" rtl="0" eaLnBrk="1" fontAlgn="auto" latinLnBrk="0" hangingPunct="1">
              <a:lnSpc>
                <a:spcPct val="100000"/>
              </a:lnSpc>
              <a:spcBef>
                <a:spcPts val="0"/>
              </a:spcBef>
              <a:spcAft>
                <a:spcPts val="0"/>
              </a:spcAft>
              <a:buClrTx/>
              <a:buSzTx/>
              <a:buFontTx/>
              <a:buNone/>
              <a:tabLst/>
              <a:defRPr/>
            </a:pPr>
            <a:r>
              <a:rPr kumimoji="0" sz="1800" b="0" i="0" u="none" strike="noStrike" kern="1200" cap="none" spc="0" normalizeH="0" baseline="0" noProof="0" dirty="0">
                <a:ln>
                  <a:noFill/>
                </a:ln>
                <a:solidFill>
                  <a:srgbClr val="FFFFFF"/>
                </a:solidFill>
                <a:effectLst/>
                <a:uLnTx/>
                <a:uFillTx/>
                <a:latin typeface="Carlito"/>
                <a:ea typeface="+mn-ea"/>
                <a:cs typeface="Carlito"/>
              </a:rPr>
              <a:t>G</a:t>
            </a:r>
            <a:r>
              <a:rPr kumimoji="0" sz="1800" b="0" i="0" u="none" strike="noStrike" kern="1200" cap="none" spc="-10" normalizeH="0" baseline="0" noProof="0" dirty="0">
                <a:ln>
                  <a:noFill/>
                </a:ln>
                <a:solidFill>
                  <a:srgbClr val="FFFFFF"/>
                </a:solidFill>
                <a:effectLst/>
                <a:uLnTx/>
                <a:uFillTx/>
                <a:latin typeface="Carlito"/>
                <a:ea typeface="+mn-ea"/>
                <a:cs typeface="Carlito"/>
              </a:rPr>
              <a:t>a</a:t>
            </a:r>
            <a:r>
              <a:rPr kumimoji="0" sz="1800" b="0" i="0" u="none" strike="noStrike" kern="1200" cap="none" spc="-30" normalizeH="0" baseline="0" noProof="0" dirty="0">
                <a:ln>
                  <a:noFill/>
                </a:ln>
                <a:solidFill>
                  <a:srgbClr val="FFFFFF"/>
                </a:solidFill>
                <a:effectLst/>
                <a:uLnTx/>
                <a:uFillTx/>
                <a:latin typeface="Carlito"/>
                <a:ea typeface="+mn-ea"/>
                <a:cs typeface="Carlito"/>
              </a:rPr>
              <a:t>t</a:t>
            </a:r>
            <a:r>
              <a:rPr kumimoji="0" sz="1800" b="0" i="0" u="none" strike="noStrike" kern="1200" cap="none" spc="-10" normalizeH="0" baseline="0" noProof="0" dirty="0">
                <a:ln>
                  <a:noFill/>
                </a:ln>
                <a:solidFill>
                  <a:srgbClr val="FFFFFF"/>
                </a:solidFill>
                <a:effectLst/>
                <a:uLnTx/>
                <a:uFillTx/>
                <a:latin typeface="Carlito"/>
                <a:ea typeface="+mn-ea"/>
                <a:cs typeface="Carlito"/>
              </a:rPr>
              <a:t>e</a:t>
            </a:r>
            <a:r>
              <a:rPr kumimoji="0" sz="1800" b="0" i="0" u="none" strike="noStrike" kern="1200" cap="none" spc="-30" normalizeH="0" baseline="0" noProof="0" dirty="0">
                <a:ln>
                  <a:noFill/>
                </a:ln>
                <a:solidFill>
                  <a:srgbClr val="FFFFFF"/>
                </a:solidFill>
                <a:effectLst/>
                <a:uLnTx/>
                <a:uFillTx/>
                <a:latin typeface="Carlito"/>
                <a:ea typeface="+mn-ea"/>
                <a:cs typeface="Carlito"/>
              </a:rPr>
              <a:t>w</a:t>
            </a:r>
            <a:r>
              <a:rPr kumimoji="0" sz="1800" b="0" i="0" u="none" strike="noStrike" kern="1200" cap="none" spc="-40" normalizeH="0" baseline="0" noProof="0" dirty="0">
                <a:ln>
                  <a:noFill/>
                </a:ln>
                <a:solidFill>
                  <a:srgbClr val="FFFFFF"/>
                </a:solidFill>
                <a:effectLst/>
                <a:uLnTx/>
                <a:uFillTx/>
                <a:latin typeface="Carlito"/>
                <a:ea typeface="+mn-ea"/>
                <a:cs typeface="Carlito"/>
              </a:rPr>
              <a:t>a</a:t>
            </a:r>
            <a:r>
              <a:rPr kumimoji="0" sz="1800" b="0" i="0" u="none" strike="noStrike" kern="1200" cap="none" spc="0" normalizeH="0" baseline="0" noProof="0" dirty="0">
                <a:ln>
                  <a:noFill/>
                </a:ln>
                <a:solidFill>
                  <a:srgbClr val="FFFFFF"/>
                </a:solidFill>
                <a:effectLst/>
                <a:uLnTx/>
                <a:uFillTx/>
                <a:latin typeface="Carlito"/>
                <a:ea typeface="+mn-ea"/>
                <a:cs typeface="Carlito"/>
              </a:rPr>
              <a:t>y</a:t>
            </a:r>
            <a:r>
              <a:rPr kumimoji="0" sz="1800" b="0" i="0" u="none" strike="noStrike" kern="1200" cap="none" spc="-10" normalizeH="0" baseline="0" noProof="0" dirty="0">
                <a:ln>
                  <a:noFill/>
                </a:ln>
                <a:solidFill>
                  <a:srgbClr val="FFFFFF"/>
                </a:solidFill>
                <a:effectLst/>
                <a:uLnTx/>
                <a:uFillTx/>
                <a:latin typeface="Carlito"/>
                <a:ea typeface="+mn-ea"/>
                <a:cs typeface="Carlito"/>
              </a:rPr>
              <a:t>(</a:t>
            </a:r>
            <a:r>
              <a:rPr kumimoji="0" sz="1800" b="0" i="0" u="none" strike="noStrike" kern="1200" cap="none" spc="-5" normalizeH="0" baseline="0" noProof="0" dirty="0">
                <a:ln>
                  <a:noFill/>
                </a:ln>
                <a:solidFill>
                  <a:srgbClr val="FFFFFF"/>
                </a:solidFill>
                <a:effectLst/>
                <a:uLnTx/>
                <a:uFillTx/>
                <a:latin typeface="Carlito"/>
                <a:ea typeface="+mn-ea"/>
                <a:cs typeface="Carlito"/>
              </a:rPr>
              <a:t>s)</a:t>
            </a:r>
            <a:endParaRPr kumimoji="0" sz="1800" b="0" i="0" u="none" strike="noStrike" kern="1200" cap="none" spc="0" normalizeH="0" baseline="0" noProof="0">
              <a:ln>
                <a:noFill/>
              </a:ln>
              <a:solidFill>
                <a:prstClr val="black"/>
              </a:solidFill>
              <a:effectLst/>
              <a:uLnTx/>
              <a:uFillTx/>
              <a:latin typeface="Carlito"/>
              <a:ea typeface="+mn-ea"/>
              <a:cs typeface="Carlito"/>
            </a:endParaRPr>
          </a:p>
        </p:txBody>
      </p:sp>
      <p:grpSp>
        <p:nvGrpSpPr>
          <p:cNvPr id="57" name="object 57"/>
          <p:cNvGrpSpPr/>
          <p:nvPr/>
        </p:nvGrpSpPr>
        <p:grpSpPr>
          <a:xfrm>
            <a:off x="2146045" y="2963672"/>
            <a:ext cx="2069464" cy="2997200"/>
            <a:chOff x="2146045" y="2963672"/>
            <a:chExt cx="2069464" cy="2997200"/>
          </a:xfrm>
        </p:grpSpPr>
        <p:sp>
          <p:nvSpPr>
            <p:cNvPr id="58" name="object 58"/>
            <p:cNvSpPr/>
            <p:nvPr/>
          </p:nvSpPr>
          <p:spPr>
            <a:xfrm>
              <a:off x="3592830" y="2963671"/>
              <a:ext cx="622935" cy="2997200"/>
            </a:xfrm>
            <a:custGeom>
              <a:avLst/>
              <a:gdLst/>
              <a:ahLst/>
              <a:cxnLst/>
              <a:rect l="l" t="t" r="r" b="b"/>
              <a:pathLst>
                <a:path w="622935" h="2997200">
                  <a:moveTo>
                    <a:pt x="622046" y="1843913"/>
                  </a:moveTo>
                  <a:lnTo>
                    <a:pt x="585177" y="1818360"/>
                  </a:lnTo>
                  <a:lnTo>
                    <a:pt x="584238" y="1813179"/>
                  </a:lnTo>
                  <a:lnTo>
                    <a:pt x="308076" y="283337"/>
                  </a:lnTo>
                  <a:lnTo>
                    <a:pt x="306743" y="275971"/>
                  </a:lnTo>
                  <a:lnTo>
                    <a:pt x="307759" y="274510"/>
                  </a:lnTo>
                  <a:lnTo>
                    <a:pt x="317754" y="275590"/>
                  </a:lnTo>
                  <a:lnTo>
                    <a:pt x="318325" y="270395"/>
                  </a:lnTo>
                  <a:lnTo>
                    <a:pt x="323469" y="269875"/>
                  </a:lnTo>
                  <a:lnTo>
                    <a:pt x="321894" y="254190"/>
                  </a:lnTo>
                  <a:lnTo>
                    <a:pt x="328472" y="244729"/>
                  </a:lnTo>
                  <a:lnTo>
                    <a:pt x="332359" y="239141"/>
                  </a:lnTo>
                  <a:lnTo>
                    <a:pt x="322567" y="232346"/>
                  </a:lnTo>
                  <a:lnTo>
                    <a:pt x="323723" y="221996"/>
                  </a:lnTo>
                  <a:lnTo>
                    <a:pt x="318643" y="221449"/>
                  </a:lnTo>
                  <a:lnTo>
                    <a:pt x="318135" y="216281"/>
                  </a:lnTo>
                  <a:lnTo>
                    <a:pt x="301828" y="217919"/>
                  </a:lnTo>
                  <a:lnTo>
                    <a:pt x="288163" y="208407"/>
                  </a:lnTo>
                  <a:lnTo>
                    <a:pt x="281876" y="217449"/>
                  </a:lnTo>
                  <a:lnTo>
                    <a:pt x="270129" y="216154"/>
                  </a:lnTo>
                  <a:lnTo>
                    <a:pt x="269925" y="217995"/>
                  </a:lnTo>
                  <a:lnTo>
                    <a:pt x="58280" y="44589"/>
                  </a:lnTo>
                  <a:lnTo>
                    <a:pt x="56286" y="24511"/>
                  </a:lnTo>
                  <a:lnTo>
                    <a:pt x="53848" y="0"/>
                  </a:lnTo>
                  <a:lnTo>
                    <a:pt x="254" y="5334"/>
                  </a:lnTo>
                  <a:lnTo>
                    <a:pt x="5588" y="58928"/>
                  </a:lnTo>
                  <a:lnTo>
                    <a:pt x="50177" y="54495"/>
                  </a:lnTo>
                  <a:lnTo>
                    <a:pt x="265430" y="230657"/>
                  </a:lnTo>
                  <a:lnTo>
                    <a:pt x="266331" y="239801"/>
                  </a:lnTo>
                  <a:lnTo>
                    <a:pt x="257429" y="252603"/>
                  </a:lnTo>
                  <a:lnTo>
                    <a:pt x="265531" y="258254"/>
                  </a:lnTo>
                  <a:lnTo>
                    <a:pt x="265264" y="260705"/>
                  </a:lnTo>
                  <a:lnTo>
                    <a:pt x="50571" y="432879"/>
                  </a:lnTo>
                  <a:lnTo>
                    <a:pt x="5842" y="427990"/>
                  </a:lnTo>
                  <a:lnTo>
                    <a:pt x="0" y="481584"/>
                  </a:lnTo>
                  <a:lnTo>
                    <a:pt x="53594" y="487426"/>
                  </a:lnTo>
                  <a:lnTo>
                    <a:pt x="56286" y="462661"/>
                  </a:lnTo>
                  <a:lnTo>
                    <a:pt x="58458" y="442785"/>
                  </a:lnTo>
                  <a:lnTo>
                    <a:pt x="269697" y="273481"/>
                  </a:lnTo>
                  <a:lnTo>
                    <a:pt x="269875" y="275209"/>
                  </a:lnTo>
                  <a:lnTo>
                    <a:pt x="287413" y="273481"/>
                  </a:lnTo>
                  <a:lnTo>
                    <a:pt x="294297" y="278257"/>
                  </a:lnTo>
                  <a:lnTo>
                    <a:pt x="572592" y="1820557"/>
                  </a:lnTo>
                  <a:lnTo>
                    <a:pt x="546989" y="1857375"/>
                  </a:lnTo>
                  <a:lnTo>
                    <a:pt x="591312" y="1888109"/>
                  </a:lnTo>
                  <a:lnTo>
                    <a:pt x="616559" y="1851787"/>
                  </a:lnTo>
                  <a:lnTo>
                    <a:pt x="622046" y="1843913"/>
                  </a:lnTo>
                  <a:close/>
                </a:path>
                <a:path w="622935" h="2997200">
                  <a:moveTo>
                    <a:pt x="622554" y="2959011"/>
                  </a:moveTo>
                  <a:lnTo>
                    <a:pt x="590804" y="2959011"/>
                  </a:lnTo>
                  <a:lnTo>
                    <a:pt x="578104" y="2959011"/>
                  </a:lnTo>
                  <a:lnTo>
                    <a:pt x="546354" y="2959011"/>
                  </a:lnTo>
                  <a:lnTo>
                    <a:pt x="584454" y="2997111"/>
                  </a:lnTo>
                  <a:lnTo>
                    <a:pt x="622554" y="2959011"/>
                  </a:lnTo>
                  <a:close/>
                </a:path>
                <a:path w="622935" h="2997200">
                  <a:moveTo>
                    <a:pt x="622554" y="2539492"/>
                  </a:moveTo>
                  <a:lnTo>
                    <a:pt x="584454" y="2501392"/>
                  </a:lnTo>
                  <a:lnTo>
                    <a:pt x="546354" y="2539492"/>
                  </a:lnTo>
                  <a:lnTo>
                    <a:pt x="578104" y="2571242"/>
                  </a:lnTo>
                  <a:lnTo>
                    <a:pt x="578104" y="2927261"/>
                  </a:lnTo>
                  <a:lnTo>
                    <a:pt x="590804" y="2927261"/>
                  </a:lnTo>
                  <a:lnTo>
                    <a:pt x="590804" y="2920911"/>
                  </a:lnTo>
                  <a:lnTo>
                    <a:pt x="590804" y="2577592"/>
                  </a:lnTo>
                  <a:lnTo>
                    <a:pt x="590804" y="2571242"/>
                  </a:lnTo>
                  <a:lnTo>
                    <a:pt x="622554" y="2539492"/>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9" name="object 59"/>
            <p:cNvSpPr/>
            <p:nvPr/>
          </p:nvSpPr>
          <p:spPr>
            <a:xfrm>
              <a:off x="2146045" y="2965958"/>
              <a:ext cx="489584" cy="482600"/>
            </a:xfrm>
            <a:custGeom>
              <a:avLst/>
              <a:gdLst/>
              <a:ahLst/>
              <a:cxnLst/>
              <a:rect l="l" t="t" r="r" b="b"/>
              <a:pathLst>
                <a:path w="489585" h="482600">
                  <a:moveTo>
                    <a:pt x="508" y="428116"/>
                  </a:moveTo>
                  <a:lnTo>
                    <a:pt x="0" y="482091"/>
                  </a:lnTo>
                  <a:lnTo>
                    <a:pt x="53848" y="482472"/>
                  </a:lnTo>
                  <a:lnTo>
                    <a:pt x="54061" y="459866"/>
                  </a:lnTo>
                  <a:lnTo>
                    <a:pt x="31623" y="459866"/>
                  </a:lnTo>
                  <a:lnTo>
                    <a:pt x="22733" y="450850"/>
                  </a:lnTo>
                  <a:lnTo>
                    <a:pt x="45360" y="428540"/>
                  </a:lnTo>
                  <a:lnTo>
                    <a:pt x="508" y="428116"/>
                  </a:lnTo>
                  <a:close/>
                </a:path>
                <a:path w="489585" h="482600">
                  <a:moveTo>
                    <a:pt x="45360" y="428540"/>
                  </a:moveTo>
                  <a:lnTo>
                    <a:pt x="22733" y="450850"/>
                  </a:lnTo>
                  <a:lnTo>
                    <a:pt x="31623" y="459866"/>
                  </a:lnTo>
                  <a:lnTo>
                    <a:pt x="54271" y="437535"/>
                  </a:lnTo>
                  <a:lnTo>
                    <a:pt x="54356" y="428625"/>
                  </a:lnTo>
                  <a:lnTo>
                    <a:pt x="45360" y="428540"/>
                  </a:lnTo>
                  <a:close/>
                </a:path>
                <a:path w="489585" h="482600">
                  <a:moveTo>
                    <a:pt x="54271" y="437535"/>
                  </a:moveTo>
                  <a:lnTo>
                    <a:pt x="31623" y="459866"/>
                  </a:lnTo>
                  <a:lnTo>
                    <a:pt x="54061" y="459866"/>
                  </a:lnTo>
                  <a:lnTo>
                    <a:pt x="54271" y="437535"/>
                  </a:lnTo>
                  <a:close/>
                </a:path>
                <a:path w="489585" h="482600">
                  <a:moveTo>
                    <a:pt x="49911" y="424052"/>
                  </a:moveTo>
                  <a:lnTo>
                    <a:pt x="45360" y="428540"/>
                  </a:lnTo>
                  <a:lnTo>
                    <a:pt x="54356" y="428625"/>
                  </a:lnTo>
                  <a:lnTo>
                    <a:pt x="54271" y="437535"/>
                  </a:lnTo>
                  <a:lnTo>
                    <a:pt x="58801" y="433069"/>
                  </a:lnTo>
                  <a:lnTo>
                    <a:pt x="49911" y="424052"/>
                  </a:lnTo>
                  <a:close/>
                </a:path>
                <a:path w="489585" h="482600">
                  <a:moveTo>
                    <a:pt x="86106" y="388492"/>
                  </a:moveTo>
                  <a:lnTo>
                    <a:pt x="58928" y="415163"/>
                  </a:lnTo>
                  <a:lnTo>
                    <a:pt x="67818" y="424179"/>
                  </a:lnTo>
                  <a:lnTo>
                    <a:pt x="94996" y="397509"/>
                  </a:lnTo>
                  <a:lnTo>
                    <a:pt x="86106" y="388492"/>
                  </a:lnTo>
                  <a:close/>
                </a:path>
                <a:path w="489585" h="482600">
                  <a:moveTo>
                    <a:pt x="122301" y="352805"/>
                  </a:moveTo>
                  <a:lnTo>
                    <a:pt x="95123" y="379475"/>
                  </a:lnTo>
                  <a:lnTo>
                    <a:pt x="104012" y="388619"/>
                  </a:lnTo>
                  <a:lnTo>
                    <a:pt x="131191" y="361822"/>
                  </a:lnTo>
                  <a:lnTo>
                    <a:pt x="122301" y="352805"/>
                  </a:lnTo>
                  <a:close/>
                </a:path>
                <a:path w="489585" h="482600">
                  <a:moveTo>
                    <a:pt x="158496" y="317118"/>
                  </a:moveTo>
                  <a:lnTo>
                    <a:pt x="131318" y="343915"/>
                  </a:lnTo>
                  <a:lnTo>
                    <a:pt x="140208" y="352932"/>
                  </a:lnTo>
                  <a:lnTo>
                    <a:pt x="167386" y="326263"/>
                  </a:lnTo>
                  <a:lnTo>
                    <a:pt x="158496" y="317118"/>
                  </a:lnTo>
                  <a:close/>
                </a:path>
                <a:path w="489585" h="482600">
                  <a:moveTo>
                    <a:pt x="194691" y="281558"/>
                  </a:moveTo>
                  <a:lnTo>
                    <a:pt x="167512" y="308228"/>
                  </a:lnTo>
                  <a:lnTo>
                    <a:pt x="176403" y="317245"/>
                  </a:lnTo>
                  <a:lnTo>
                    <a:pt x="203581" y="290575"/>
                  </a:lnTo>
                  <a:lnTo>
                    <a:pt x="194691" y="281558"/>
                  </a:lnTo>
                  <a:close/>
                </a:path>
                <a:path w="489585" h="482600">
                  <a:moveTo>
                    <a:pt x="230886" y="245871"/>
                  </a:moveTo>
                  <a:lnTo>
                    <a:pt x="203708" y="272668"/>
                  </a:lnTo>
                  <a:lnTo>
                    <a:pt x="212598" y="281686"/>
                  </a:lnTo>
                  <a:lnTo>
                    <a:pt x="239776" y="254888"/>
                  </a:lnTo>
                  <a:lnTo>
                    <a:pt x="230886" y="245871"/>
                  </a:lnTo>
                  <a:close/>
                </a:path>
                <a:path w="489585" h="482600">
                  <a:moveTo>
                    <a:pt x="267081" y="210312"/>
                  </a:moveTo>
                  <a:lnTo>
                    <a:pt x="239903" y="236981"/>
                  </a:lnTo>
                  <a:lnTo>
                    <a:pt x="248793" y="245999"/>
                  </a:lnTo>
                  <a:lnTo>
                    <a:pt x="275971" y="219328"/>
                  </a:lnTo>
                  <a:lnTo>
                    <a:pt x="267081" y="210312"/>
                  </a:lnTo>
                  <a:close/>
                </a:path>
                <a:path w="489585" h="482600">
                  <a:moveTo>
                    <a:pt x="303276" y="174625"/>
                  </a:moveTo>
                  <a:lnTo>
                    <a:pt x="276098" y="201294"/>
                  </a:lnTo>
                  <a:lnTo>
                    <a:pt x="284988" y="210438"/>
                  </a:lnTo>
                  <a:lnTo>
                    <a:pt x="312166" y="183641"/>
                  </a:lnTo>
                  <a:lnTo>
                    <a:pt x="303276" y="174625"/>
                  </a:lnTo>
                  <a:close/>
                </a:path>
                <a:path w="489585" h="482600">
                  <a:moveTo>
                    <a:pt x="339471" y="138937"/>
                  </a:moveTo>
                  <a:lnTo>
                    <a:pt x="312293" y="165734"/>
                  </a:lnTo>
                  <a:lnTo>
                    <a:pt x="321310" y="174751"/>
                  </a:lnTo>
                  <a:lnTo>
                    <a:pt x="348361" y="148081"/>
                  </a:lnTo>
                  <a:lnTo>
                    <a:pt x="339471" y="138937"/>
                  </a:lnTo>
                  <a:close/>
                </a:path>
                <a:path w="489585" h="482600">
                  <a:moveTo>
                    <a:pt x="375666" y="103377"/>
                  </a:moveTo>
                  <a:lnTo>
                    <a:pt x="348488" y="130047"/>
                  </a:lnTo>
                  <a:lnTo>
                    <a:pt x="357505" y="139064"/>
                  </a:lnTo>
                  <a:lnTo>
                    <a:pt x="384556" y="112394"/>
                  </a:lnTo>
                  <a:lnTo>
                    <a:pt x="375666" y="103377"/>
                  </a:lnTo>
                  <a:close/>
                </a:path>
                <a:path w="489585" h="482600">
                  <a:moveTo>
                    <a:pt x="411861" y="67690"/>
                  </a:moveTo>
                  <a:lnTo>
                    <a:pt x="384810" y="94487"/>
                  </a:lnTo>
                  <a:lnTo>
                    <a:pt x="393700" y="103504"/>
                  </a:lnTo>
                  <a:lnTo>
                    <a:pt x="420751" y="76707"/>
                  </a:lnTo>
                  <a:lnTo>
                    <a:pt x="411861" y="67690"/>
                  </a:lnTo>
                  <a:close/>
                </a:path>
                <a:path w="489585" h="482600">
                  <a:moveTo>
                    <a:pt x="435037" y="44965"/>
                  </a:moveTo>
                  <a:lnTo>
                    <a:pt x="421005" y="58800"/>
                  </a:lnTo>
                  <a:lnTo>
                    <a:pt x="429895" y="67817"/>
                  </a:lnTo>
                  <a:lnTo>
                    <a:pt x="444043" y="53933"/>
                  </a:lnTo>
                  <a:lnTo>
                    <a:pt x="434975" y="53847"/>
                  </a:lnTo>
                  <a:lnTo>
                    <a:pt x="435037" y="44965"/>
                  </a:lnTo>
                  <a:close/>
                </a:path>
                <a:path w="489585" h="482600">
                  <a:moveTo>
                    <a:pt x="465966" y="32130"/>
                  </a:moveTo>
                  <a:lnTo>
                    <a:pt x="448056" y="32130"/>
                  </a:lnTo>
                  <a:lnTo>
                    <a:pt x="457073" y="41147"/>
                  </a:lnTo>
                  <a:lnTo>
                    <a:pt x="444043" y="53933"/>
                  </a:lnTo>
                  <a:lnTo>
                    <a:pt x="488823" y="54355"/>
                  </a:lnTo>
                  <a:lnTo>
                    <a:pt x="489031" y="32257"/>
                  </a:lnTo>
                  <a:lnTo>
                    <a:pt x="466090" y="32257"/>
                  </a:lnTo>
                  <a:close/>
                </a:path>
                <a:path w="489585" h="482600">
                  <a:moveTo>
                    <a:pt x="448056" y="32130"/>
                  </a:moveTo>
                  <a:lnTo>
                    <a:pt x="435037" y="44965"/>
                  </a:lnTo>
                  <a:lnTo>
                    <a:pt x="434975" y="53847"/>
                  </a:lnTo>
                  <a:lnTo>
                    <a:pt x="444043" y="53933"/>
                  </a:lnTo>
                  <a:lnTo>
                    <a:pt x="457073" y="41147"/>
                  </a:lnTo>
                  <a:lnTo>
                    <a:pt x="448056" y="32130"/>
                  </a:lnTo>
                  <a:close/>
                </a:path>
                <a:path w="489585" h="482600">
                  <a:moveTo>
                    <a:pt x="435356" y="0"/>
                  </a:moveTo>
                  <a:lnTo>
                    <a:pt x="435037" y="44965"/>
                  </a:lnTo>
                  <a:lnTo>
                    <a:pt x="448056" y="32130"/>
                  </a:lnTo>
                  <a:lnTo>
                    <a:pt x="465966" y="32130"/>
                  </a:lnTo>
                  <a:lnTo>
                    <a:pt x="457200" y="23113"/>
                  </a:lnTo>
                  <a:lnTo>
                    <a:pt x="457708" y="22605"/>
                  </a:lnTo>
                  <a:lnTo>
                    <a:pt x="489122" y="22605"/>
                  </a:lnTo>
                  <a:lnTo>
                    <a:pt x="489331" y="507"/>
                  </a:lnTo>
                  <a:lnTo>
                    <a:pt x="435356" y="0"/>
                  </a:lnTo>
                  <a:close/>
                </a:path>
                <a:path w="489585" h="482600">
                  <a:moveTo>
                    <a:pt x="457708" y="22605"/>
                  </a:moveTo>
                  <a:lnTo>
                    <a:pt x="457200" y="23113"/>
                  </a:lnTo>
                  <a:lnTo>
                    <a:pt x="466090" y="32257"/>
                  </a:lnTo>
                  <a:lnTo>
                    <a:pt x="466598" y="31750"/>
                  </a:lnTo>
                  <a:lnTo>
                    <a:pt x="457708" y="22605"/>
                  </a:lnTo>
                  <a:close/>
                </a:path>
                <a:path w="489585" h="482600">
                  <a:moveTo>
                    <a:pt x="489122" y="22605"/>
                  </a:moveTo>
                  <a:lnTo>
                    <a:pt x="457708" y="22605"/>
                  </a:lnTo>
                  <a:lnTo>
                    <a:pt x="466598" y="31750"/>
                  </a:lnTo>
                  <a:lnTo>
                    <a:pt x="466090" y="32257"/>
                  </a:lnTo>
                  <a:lnTo>
                    <a:pt x="489031" y="32257"/>
                  </a:lnTo>
                  <a:lnTo>
                    <a:pt x="489122" y="22605"/>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60" name="object 60"/>
          <p:cNvSpPr txBox="1"/>
          <p:nvPr/>
        </p:nvSpPr>
        <p:spPr>
          <a:xfrm>
            <a:off x="4716779" y="1755648"/>
            <a:ext cx="1477645" cy="2908300"/>
          </a:xfrm>
          <a:prstGeom prst="rect">
            <a:avLst/>
          </a:prstGeom>
          <a:solidFill>
            <a:srgbClr val="6FAC46"/>
          </a:solidFill>
          <a:ln w="13715">
            <a:solidFill>
              <a:srgbClr val="507D31"/>
            </a:solidFill>
          </a:ln>
        </p:spPr>
        <p:txBody>
          <a:bodyPr vert="horz" wrap="square" lIns="0" tIns="31115" rIns="0" bIns="0" rtlCol="0">
            <a:spAutoFit/>
          </a:bodyPr>
          <a:lstStyle/>
          <a:p>
            <a:pPr marL="143510" marR="132715" lvl="0" indent="-1270" algn="ctr" defTabSz="914400" rtl="0" eaLnBrk="1" fontAlgn="auto" latinLnBrk="0" hangingPunct="1">
              <a:lnSpc>
                <a:spcPct val="100000"/>
              </a:lnSpc>
              <a:spcBef>
                <a:spcPts val="245"/>
              </a:spcBef>
              <a:spcAft>
                <a:spcPts val="0"/>
              </a:spcAft>
              <a:buClrTx/>
              <a:buSzTx/>
              <a:buFontTx/>
              <a:buNone/>
              <a:tabLst/>
              <a:defRPr/>
            </a:pPr>
            <a:r>
              <a:rPr kumimoji="0" sz="1800" b="0" i="0" u="none" strike="noStrike" kern="1200" cap="none" spc="-10" normalizeH="0" baseline="0" noProof="0" dirty="0">
                <a:ln>
                  <a:noFill/>
                </a:ln>
                <a:solidFill>
                  <a:srgbClr val="FFFFFF"/>
                </a:solidFill>
                <a:effectLst/>
                <a:uLnTx/>
                <a:uFillTx/>
                <a:latin typeface="Carlito"/>
                <a:ea typeface="+mn-ea"/>
                <a:cs typeface="Carlito"/>
              </a:rPr>
              <a:t>PowerApps  </a:t>
            </a:r>
            <a:r>
              <a:rPr kumimoji="0" sz="1800" b="0" i="0" u="none" strike="noStrike" kern="1200" cap="none" spc="-5" normalizeH="0" baseline="0" noProof="0" dirty="0">
                <a:ln>
                  <a:noFill/>
                </a:ln>
                <a:solidFill>
                  <a:srgbClr val="FFFFFF"/>
                </a:solidFill>
                <a:effectLst/>
                <a:uLnTx/>
                <a:uFillTx/>
                <a:latin typeface="Carlito"/>
                <a:ea typeface="+mn-ea"/>
                <a:cs typeface="Carlito"/>
              </a:rPr>
              <a:t>E</a:t>
            </a:r>
            <a:r>
              <a:rPr kumimoji="0" sz="1800" b="0" i="0" u="none" strike="noStrike" kern="1200" cap="none" spc="-25" normalizeH="0" baseline="0" noProof="0" dirty="0">
                <a:ln>
                  <a:noFill/>
                </a:ln>
                <a:solidFill>
                  <a:srgbClr val="FFFFFF"/>
                </a:solidFill>
                <a:effectLst/>
                <a:uLnTx/>
                <a:uFillTx/>
                <a:latin typeface="Carlito"/>
                <a:ea typeface="+mn-ea"/>
                <a:cs typeface="Carlito"/>
              </a:rPr>
              <a:t>n</a:t>
            </a:r>
            <a:r>
              <a:rPr kumimoji="0" sz="1800" b="0" i="0" u="none" strike="noStrike" kern="1200" cap="none" spc="0" normalizeH="0" baseline="0" noProof="0" dirty="0">
                <a:ln>
                  <a:noFill/>
                </a:ln>
                <a:solidFill>
                  <a:srgbClr val="FFFFFF"/>
                </a:solidFill>
                <a:effectLst/>
                <a:uLnTx/>
                <a:uFillTx/>
                <a:latin typeface="Carlito"/>
                <a:ea typeface="+mn-ea"/>
                <a:cs typeface="Carlito"/>
              </a:rPr>
              <a:t>vi</a:t>
            </a:r>
            <a:r>
              <a:rPr kumimoji="0" sz="1800" b="0" i="0" u="none" strike="noStrike" kern="1200" cap="none" spc="-35" normalizeH="0" baseline="0" noProof="0" dirty="0">
                <a:ln>
                  <a:noFill/>
                </a:ln>
                <a:solidFill>
                  <a:srgbClr val="FFFFFF"/>
                </a:solidFill>
                <a:effectLst/>
                <a:uLnTx/>
                <a:uFillTx/>
                <a:latin typeface="Carlito"/>
                <a:ea typeface="+mn-ea"/>
                <a:cs typeface="Carlito"/>
              </a:rPr>
              <a:t>r</a:t>
            </a:r>
            <a:r>
              <a:rPr kumimoji="0" sz="1800" b="0" i="0" u="none" strike="noStrike" kern="1200" cap="none" spc="-5" normalizeH="0" baseline="0" noProof="0" dirty="0">
                <a:ln>
                  <a:noFill/>
                </a:ln>
                <a:solidFill>
                  <a:srgbClr val="FFFFFF"/>
                </a:solidFill>
                <a:effectLst/>
                <a:uLnTx/>
                <a:uFillTx/>
                <a:latin typeface="Carlito"/>
                <a:ea typeface="+mn-ea"/>
                <a:cs typeface="Carlito"/>
              </a:rPr>
              <a:t>onm</a:t>
            </a:r>
            <a:r>
              <a:rPr kumimoji="0" sz="1800" b="0" i="0" u="none" strike="noStrike" kern="1200" cap="none" spc="0" normalizeH="0" baseline="0" noProof="0" dirty="0">
                <a:ln>
                  <a:noFill/>
                </a:ln>
                <a:solidFill>
                  <a:srgbClr val="FFFFFF"/>
                </a:solidFill>
                <a:effectLst/>
                <a:uLnTx/>
                <a:uFillTx/>
                <a:latin typeface="Carlito"/>
                <a:ea typeface="+mn-ea"/>
                <a:cs typeface="Carlito"/>
              </a:rPr>
              <a:t>e</a:t>
            </a:r>
            <a:r>
              <a:rPr kumimoji="0" sz="1800" b="0" i="0" u="none" strike="noStrike" kern="1200" cap="none" spc="-10" normalizeH="0" baseline="0" noProof="0" dirty="0">
                <a:ln>
                  <a:noFill/>
                </a:ln>
                <a:solidFill>
                  <a:srgbClr val="FFFFFF"/>
                </a:solidFill>
                <a:effectLst/>
                <a:uLnTx/>
                <a:uFillTx/>
                <a:latin typeface="Carlito"/>
                <a:ea typeface="+mn-ea"/>
                <a:cs typeface="Carlito"/>
              </a:rPr>
              <a:t>n</a:t>
            </a:r>
            <a:r>
              <a:rPr kumimoji="0" sz="1800" b="0" i="0" u="none" strike="noStrike" kern="1200" cap="none" spc="0" normalizeH="0" baseline="0" noProof="0" dirty="0">
                <a:ln>
                  <a:noFill/>
                </a:ln>
                <a:solidFill>
                  <a:srgbClr val="FFFFFF"/>
                </a:solidFill>
                <a:effectLst/>
                <a:uLnTx/>
                <a:uFillTx/>
                <a:latin typeface="Carlito"/>
                <a:ea typeface="+mn-ea"/>
                <a:cs typeface="Carlito"/>
              </a:rPr>
              <a:t>t  </a:t>
            </a:r>
            <a:r>
              <a:rPr kumimoji="0" sz="1800" b="0" i="0" u="none" strike="noStrike" kern="1200" cap="none" spc="-5" normalizeH="0" baseline="0" noProof="0" dirty="0">
                <a:ln>
                  <a:noFill/>
                </a:ln>
                <a:solidFill>
                  <a:srgbClr val="FFFFFF"/>
                </a:solidFill>
                <a:effectLst/>
                <a:uLnTx/>
                <a:uFillTx/>
                <a:latin typeface="Carlito"/>
                <a:ea typeface="+mn-ea"/>
                <a:cs typeface="Carlito"/>
              </a:rPr>
              <a:t>(no</a:t>
            </a:r>
            <a:r>
              <a:rPr kumimoji="0" sz="1800" b="0" i="0" u="none" strike="noStrike" kern="1200" cap="none" spc="-10" normalizeH="0" baseline="0" noProof="0" dirty="0">
                <a:ln>
                  <a:noFill/>
                </a:ln>
                <a:solidFill>
                  <a:srgbClr val="FFFFFF"/>
                </a:solidFill>
                <a:effectLst/>
                <a:uLnTx/>
                <a:uFillTx/>
                <a:latin typeface="Carlito"/>
                <a:ea typeface="+mn-ea"/>
                <a:cs typeface="Carlito"/>
              </a:rPr>
              <a:t> </a:t>
            </a:r>
            <a:r>
              <a:rPr kumimoji="0" sz="1800" b="0" i="0" u="none" strike="noStrike" kern="1200" cap="none" spc="-5" normalizeH="0" baseline="0" noProof="0" dirty="0">
                <a:ln>
                  <a:noFill/>
                </a:ln>
                <a:solidFill>
                  <a:srgbClr val="FFFFFF"/>
                </a:solidFill>
                <a:effectLst/>
                <a:uLnTx/>
                <a:uFillTx/>
                <a:latin typeface="Carlito"/>
                <a:ea typeface="+mn-ea"/>
                <a:cs typeface="Carlito"/>
              </a:rPr>
              <a:t>CDS)</a:t>
            </a:r>
            <a:endParaRPr kumimoji="0" sz="1800" b="0" i="0" u="none" strike="noStrike" kern="1200" cap="none" spc="0" normalizeH="0" baseline="0" noProof="0">
              <a:ln>
                <a:noFill/>
              </a:ln>
              <a:solidFill>
                <a:prstClr val="black"/>
              </a:solidFill>
              <a:effectLst/>
              <a:uLnTx/>
              <a:uFillTx/>
              <a:latin typeface="Carlito"/>
              <a:ea typeface="+mn-ea"/>
              <a:cs typeface="Carlito"/>
            </a:endParaRPr>
          </a:p>
        </p:txBody>
      </p:sp>
      <p:sp>
        <p:nvSpPr>
          <p:cNvPr id="61" name="object 61"/>
          <p:cNvSpPr txBox="1"/>
          <p:nvPr/>
        </p:nvSpPr>
        <p:spPr>
          <a:xfrm>
            <a:off x="4817364" y="2799588"/>
            <a:ext cx="1285240" cy="263534"/>
          </a:xfrm>
          <a:prstGeom prst="rect">
            <a:avLst/>
          </a:prstGeom>
          <a:solidFill>
            <a:srgbClr val="C5DFB4">
              <a:alpha val="79998"/>
            </a:srgbClr>
          </a:solidFill>
          <a:ln w="12192">
            <a:solidFill>
              <a:srgbClr val="507D31"/>
            </a:solidFill>
          </a:ln>
        </p:spPr>
        <p:txBody>
          <a:bodyPr vert="horz" wrap="square" lIns="0" tIns="47625" rIns="0" bIns="0" rtlCol="0">
            <a:spAutoFit/>
          </a:bodyPr>
          <a:lstStyle/>
          <a:p>
            <a:pPr marL="191135" marR="0" lvl="0" indent="0" algn="l" defTabSz="914400" rtl="0" eaLnBrk="1" fontAlgn="auto" latinLnBrk="0" hangingPunct="1">
              <a:lnSpc>
                <a:spcPct val="100000"/>
              </a:lnSpc>
              <a:spcBef>
                <a:spcPts val="375"/>
              </a:spcBef>
              <a:spcAft>
                <a:spcPts val="0"/>
              </a:spcAft>
              <a:buClrTx/>
              <a:buSzTx/>
              <a:buFontTx/>
              <a:buNone/>
              <a:tabLst/>
              <a:defRPr/>
            </a:pPr>
            <a:r>
              <a:rPr kumimoji="0" sz="1400" b="0" i="0" u="none" strike="noStrike" kern="1200" cap="none" spc="-10" normalizeH="0" baseline="0" noProof="0" dirty="0">
                <a:ln>
                  <a:noFill/>
                </a:ln>
                <a:solidFill>
                  <a:schemeClr val="bg1">
                    <a:lumMod val="50000"/>
                  </a:schemeClr>
                </a:solidFill>
                <a:effectLst/>
                <a:uLnTx/>
                <a:uFillTx/>
                <a:latin typeface="Carlito"/>
                <a:ea typeface="+mn-ea"/>
                <a:cs typeface="Carlito"/>
              </a:rPr>
              <a:t>Canvas</a:t>
            </a:r>
            <a:r>
              <a:rPr kumimoji="0" sz="1400" b="0" i="0" u="none" strike="noStrike" kern="1200" cap="none" spc="5" normalizeH="0" baseline="0" noProof="0" dirty="0">
                <a:ln>
                  <a:noFill/>
                </a:ln>
                <a:solidFill>
                  <a:schemeClr val="bg1">
                    <a:lumMod val="50000"/>
                  </a:schemeClr>
                </a:solidFill>
                <a:effectLst/>
                <a:uLnTx/>
                <a:uFillTx/>
                <a:latin typeface="Carlito"/>
                <a:ea typeface="+mn-ea"/>
                <a:cs typeface="Carlito"/>
              </a:rPr>
              <a:t> </a:t>
            </a:r>
            <a:r>
              <a:rPr kumimoji="0" sz="1400" b="0" i="0" u="none" strike="noStrike" kern="1200" cap="none" spc="-5" normalizeH="0" baseline="0" noProof="0" dirty="0">
                <a:ln>
                  <a:noFill/>
                </a:ln>
                <a:solidFill>
                  <a:schemeClr val="bg1">
                    <a:lumMod val="50000"/>
                  </a:schemeClr>
                </a:solidFill>
                <a:effectLst/>
                <a:uLnTx/>
                <a:uFillTx/>
                <a:latin typeface="Carlito"/>
                <a:ea typeface="+mn-ea"/>
                <a:cs typeface="Carlito"/>
              </a:rPr>
              <a:t>Apps</a:t>
            </a:r>
            <a:endParaRPr kumimoji="0" sz="1400" b="0" i="0" u="none" strike="noStrike" kern="1200" cap="none" spc="0" normalizeH="0" baseline="0" noProof="0">
              <a:ln>
                <a:noFill/>
              </a:ln>
              <a:solidFill>
                <a:schemeClr val="bg1">
                  <a:lumMod val="50000"/>
                </a:schemeClr>
              </a:solidFill>
              <a:effectLst/>
              <a:uLnTx/>
              <a:uFillTx/>
              <a:latin typeface="Carlito"/>
              <a:ea typeface="+mn-ea"/>
              <a:cs typeface="Carlito"/>
            </a:endParaRPr>
          </a:p>
        </p:txBody>
      </p:sp>
      <p:sp>
        <p:nvSpPr>
          <p:cNvPr id="62" name="object 62"/>
          <p:cNvSpPr txBox="1"/>
          <p:nvPr/>
        </p:nvSpPr>
        <p:spPr>
          <a:xfrm>
            <a:off x="4817364" y="3229355"/>
            <a:ext cx="1278890" cy="263534"/>
          </a:xfrm>
          <a:prstGeom prst="rect">
            <a:avLst/>
          </a:prstGeom>
          <a:solidFill>
            <a:srgbClr val="C5DFB4">
              <a:alpha val="79998"/>
            </a:srgbClr>
          </a:solidFill>
          <a:ln w="12192">
            <a:solidFill>
              <a:srgbClr val="507D31"/>
            </a:solidFill>
          </a:ln>
        </p:spPr>
        <p:txBody>
          <a:bodyPr vert="horz" wrap="square" lIns="0" tIns="47625" rIns="0" bIns="0" rtlCol="0">
            <a:spAutoFit/>
          </a:bodyPr>
          <a:lstStyle/>
          <a:p>
            <a:pPr marL="0" marR="0" lvl="0" indent="0" algn="ctr" defTabSz="914400" rtl="0" eaLnBrk="1" fontAlgn="auto" latinLnBrk="0" hangingPunct="1">
              <a:lnSpc>
                <a:spcPct val="100000"/>
              </a:lnSpc>
              <a:spcBef>
                <a:spcPts val="375"/>
              </a:spcBef>
              <a:spcAft>
                <a:spcPts val="0"/>
              </a:spcAft>
              <a:buClrTx/>
              <a:buSzTx/>
              <a:buFontTx/>
              <a:buNone/>
              <a:tabLst/>
              <a:defRPr/>
            </a:pPr>
            <a:r>
              <a:rPr kumimoji="0" sz="1400" b="0" i="0" u="none" strike="noStrike" kern="1200" cap="none" spc="-5" normalizeH="0" baseline="0" noProof="0" dirty="0">
                <a:ln>
                  <a:noFill/>
                </a:ln>
                <a:solidFill>
                  <a:schemeClr val="bg1">
                    <a:lumMod val="50000"/>
                  </a:schemeClr>
                </a:solidFill>
                <a:effectLst/>
                <a:uLnTx/>
                <a:uFillTx/>
                <a:latin typeface="Carlito"/>
                <a:ea typeface="+mn-ea"/>
                <a:cs typeface="Carlito"/>
              </a:rPr>
              <a:t>Flows</a:t>
            </a:r>
            <a:endParaRPr kumimoji="0" sz="1400" b="0" i="0" u="none" strike="noStrike" kern="1200" cap="none" spc="0" normalizeH="0" baseline="0" noProof="0">
              <a:ln>
                <a:noFill/>
              </a:ln>
              <a:solidFill>
                <a:schemeClr val="bg1">
                  <a:lumMod val="50000"/>
                </a:schemeClr>
              </a:solidFill>
              <a:effectLst/>
              <a:uLnTx/>
              <a:uFillTx/>
              <a:latin typeface="Carlito"/>
              <a:ea typeface="+mn-ea"/>
              <a:cs typeface="Carlito"/>
            </a:endParaRPr>
          </a:p>
        </p:txBody>
      </p:sp>
      <p:sp>
        <p:nvSpPr>
          <p:cNvPr id="63" name="object 63"/>
          <p:cNvSpPr txBox="1"/>
          <p:nvPr/>
        </p:nvSpPr>
        <p:spPr>
          <a:xfrm>
            <a:off x="4817364" y="3637788"/>
            <a:ext cx="1278890" cy="717504"/>
          </a:xfrm>
          <a:prstGeom prst="rect">
            <a:avLst/>
          </a:prstGeom>
          <a:solidFill>
            <a:srgbClr val="C5DFB4">
              <a:alpha val="79998"/>
            </a:srgbClr>
          </a:solidFill>
          <a:ln w="12192">
            <a:solidFill>
              <a:srgbClr val="507D31"/>
            </a:solidFill>
          </a:ln>
        </p:spPr>
        <p:txBody>
          <a:bodyPr vert="horz" wrap="square" lIns="0" tIns="1905" rIns="0" bIns="0" rtlCol="0">
            <a:spAutoFit/>
          </a:bodyPr>
          <a:lstStyle/>
          <a:p>
            <a:pPr marL="0" marR="0" lvl="0" indent="0" algn="l" defTabSz="914400" rtl="0" eaLnBrk="1" fontAlgn="auto" latinLnBrk="0" hangingPunct="1">
              <a:lnSpc>
                <a:spcPct val="100000"/>
              </a:lnSpc>
              <a:spcBef>
                <a:spcPts val="15"/>
              </a:spcBef>
              <a:spcAft>
                <a:spcPts val="0"/>
              </a:spcAft>
              <a:buClrTx/>
              <a:buSzTx/>
              <a:buFontTx/>
              <a:buNone/>
              <a:tabLst/>
              <a:defRPr/>
            </a:pPr>
            <a:endParaRPr kumimoji="0" sz="1250" b="1" i="0" u="none" strike="noStrike" kern="1200" cap="none" spc="0" normalizeH="0" baseline="0" noProof="0" dirty="0">
              <a:ln>
                <a:noFill/>
              </a:ln>
              <a:solidFill>
                <a:schemeClr val="bg1">
                  <a:lumMod val="50000"/>
                </a:schemeClr>
              </a:solidFill>
              <a:effectLst/>
              <a:uLnTx/>
              <a:uFillTx/>
              <a:latin typeface="Times New Roman"/>
              <a:ea typeface="+mn-ea"/>
              <a:cs typeface="Times New Roman"/>
            </a:endParaRPr>
          </a:p>
          <a:p>
            <a:pPr marL="92075" marR="314325" lvl="0" indent="0" algn="l" defTabSz="914400" rtl="0" eaLnBrk="1" fontAlgn="auto" latinLnBrk="0" hangingPunct="1">
              <a:lnSpc>
                <a:spcPct val="100000"/>
              </a:lnSpc>
              <a:spcBef>
                <a:spcPts val="0"/>
              </a:spcBef>
              <a:spcAft>
                <a:spcPts val="0"/>
              </a:spcAft>
              <a:buClrTx/>
              <a:buSzTx/>
              <a:buFontTx/>
              <a:buNone/>
              <a:tabLst/>
              <a:defRPr/>
            </a:pPr>
            <a:r>
              <a:rPr kumimoji="0" sz="1200" b="1" i="0" u="none" strike="noStrike" kern="1200" cap="none" spc="0" normalizeH="0" baseline="0" noProof="0" dirty="0">
                <a:ln>
                  <a:noFill/>
                </a:ln>
                <a:solidFill>
                  <a:schemeClr val="bg1">
                    <a:lumMod val="50000"/>
                  </a:schemeClr>
                </a:solidFill>
                <a:effectLst/>
                <a:uLnTx/>
                <a:uFillTx/>
                <a:latin typeface="Carlito"/>
                <a:ea typeface="+mn-ea"/>
                <a:cs typeface="Carlito"/>
              </a:rPr>
              <a:t>AD </a:t>
            </a:r>
            <a:r>
              <a:rPr kumimoji="0" sz="1200" b="1" i="0" u="none" strike="noStrike" kern="1200" cap="none" spc="-5" normalizeH="0" baseline="0" noProof="0" dirty="0">
                <a:ln>
                  <a:noFill/>
                </a:ln>
                <a:solidFill>
                  <a:schemeClr val="bg1">
                    <a:lumMod val="50000"/>
                  </a:schemeClr>
                </a:solidFill>
                <a:effectLst/>
                <a:uLnTx/>
                <a:uFillTx/>
                <a:latin typeface="Carlito"/>
                <a:ea typeface="+mn-ea"/>
                <a:cs typeface="Carlito"/>
              </a:rPr>
              <a:t>Managed  </a:t>
            </a:r>
            <a:r>
              <a:rPr kumimoji="0" sz="1100" b="0" i="0" u="none" strike="noStrike" kern="1200" cap="none" spc="0" normalizeH="0" baseline="0" noProof="0" dirty="0">
                <a:ln>
                  <a:noFill/>
                </a:ln>
                <a:solidFill>
                  <a:schemeClr val="bg1">
                    <a:lumMod val="50000"/>
                  </a:schemeClr>
                </a:solidFill>
                <a:effectLst/>
                <a:uLnTx/>
                <a:uFillTx/>
                <a:latin typeface="Carlito"/>
                <a:ea typeface="+mn-ea"/>
                <a:cs typeface="Carlito"/>
              </a:rPr>
              <a:t>Makers:</a:t>
            </a:r>
            <a:r>
              <a:rPr kumimoji="0" sz="1100" b="0" i="0" u="none" strike="noStrike" kern="1200" cap="none" spc="-95" normalizeH="0" baseline="0" noProof="0" dirty="0">
                <a:ln>
                  <a:noFill/>
                </a:ln>
                <a:solidFill>
                  <a:schemeClr val="bg1">
                    <a:lumMod val="50000"/>
                  </a:schemeClr>
                </a:solidFill>
                <a:effectLst/>
                <a:uLnTx/>
                <a:uFillTx/>
                <a:latin typeface="Carlito"/>
                <a:ea typeface="+mn-ea"/>
                <a:cs typeface="Carlito"/>
              </a:rPr>
              <a:t> </a:t>
            </a:r>
            <a:r>
              <a:rPr kumimoji="0" sz="1100" b="0" i="0" u="none" strike="noStrike" kern="1200" cap="none" spc="0" normalizeH="0" baseline="0" noProof="0" dirty="0">
                <a:ln>
                  <a:noFill/>
                </a:ln>
                <a:solidFill>
                  <a:schemeClr val="bg1">
                    <a:lumMod val="50000"/>
                  </a:schemeClr>
                </a:solidFill>
                <a:effectLst/>
                <a:uLnTx/>
                <a:uFillTx/>
                <a:latin typeface="Carlito"/>
                <a:ea typeface="+mn-ea"/>
                <a:cs typeface="Carlito"/>
              </a:rPr>
              <a:t>Admin  Users:</a:t>
            </a:r>
            <a:r>
              <a:rPr kumimoji="0" sz="1100" b="0" i="0" u="none" strike="noStrike" kern="1200" cap="none" spc="-35" normalizeH="0" baseline="0" noProof="0" dirty="0">
                <a:ln>
                  <a:noFill/>
                </a:ln>
                <a:solidFill>
                  <a:schemeClr val="bg1">
                    <a:lumMod val="50000"/>
                  </a:schemeClr>
                </a:solidFill>
                <a:effectLst/>
                <a:uLnTx/>
                <a:uFillTx/>
                <a:latin typeface="Carlito"/>
                <a:ea typeface="+mn-ea"/>
                <a:cs typeface="Carlito"/>
              </a:rPr>
              <a:t> </a:t>
            </a:r>
            <a:r>
              <a:rPr kumimoji="0" sz="1100" b="0" i="0" u="none" strike="noStrike" kern="1200" cap="none" spc="0" normalizeH="0" baseline="0" noProof="0" dirty="0">
                <a:ln>
                  <a:noFill/>
                </a:ln>
                <a:solidFill>
                  <a:schemeClr val="bg1">
                    <a:lumMod val="50000"/>
                  </a:schemeClr>
                </a:solidFill>
                <a:effectLst/>
                <a:uLnTx/>
                <a:uFillTx/>
                <a:latin typeface="Carlito"/>
                <a:ea typeface="+mn-ea"/>
                <a:cs typeface="Carlito"/>
              </a:rPr>
              <a:t>None</a:t>
            </a:r>
          </a:p>
        </p:txBody>
      </p:sp>
      <p:sp>
        <p:nvSpPr>
          <p:cNvPr id="64" name="object 64"/>
          <p:cNvSpPr txBox="1"/>
          <p:nvPr/>
        </p:nvSpPr>
        <p:spPr>
          <a:xfrm>
            <a:off x="6194297" y="1755648"/>
            <a:ext cx="2813050" cy="2908300"/>
          </a:xfrm>
          <a:prstGeom prst="rect">
            <a:avLst/>
          </a:prstGeom>
          <a:solidFill>
            <a:srgbClr val="6FAC46"/>
          </a:solidFill>
          <a:ln w="12192">
            <a:solidFill>
              <a:srgbClr val="507D31"/>
            </a:solidFill>
          </a:ln>
        </p:spPr>
        <p:txBody>
          <a:bodyPr vert="horz" wrap="square" lIns="0" tIns="31115" rIns="0" bIns="0" rtlCol="0">
            <a:spAutoFit/>
          </a:bodyPr>
          <a:lstStyle/>
          <a:p>
            <a:pPr marL="808990" marR="802005" lvl="0" indent="-1270" algn="ctr" defTabSz="914400" rtl="0" eaLnBrk="1" fontAlgn="auto" latinLnBrk="0" hangingPunct="1">
              <a:lnSpc>
                <a:spcPct val="100000"/>
              </a:lnSpc>
              <a:spcBef>
                <a:spcPts val="245"/>
              </a:spcBef>
              <a:spcAft>
                <a:spcPts val="0"/>
              </a:spcAft>
              <a:buClrTx/>
              <a:buSzTx/>
              <a:buFontTx/>
              <a:buNone/>
              <a:tabLst/>
              <a:defRPr/>
            </a:pPr>
            <a:r>
              <a:rPr kumimoji="0" sz="1800" b="0" i="0" u="none" strike="noStrike" kern="1200" cap="none" spc="-10" normalizeH="0" baseline="0" noProof="0" dirty="0">
                <a:ln>
                  <a:noFill/>
                </a:ln>
                <a:solidFill>
                  <a:srgbClr val="FFFFFF"/>
                </a:solidFill>
                <a:effectLst/>
                <a:uLnTx/>
                <a:uFillTx/>
                <a:latin typeface="Carlito"/>
                <a:ea typeface="+mn-ea"/>
                <a:cs typeface="Carlito"/>
              </a:rPr>
              <a:t>PowerApps  </a:t>
            </a:r>
            <a:r>
              <a:rPr kumimoji="0" sz="1800" b="0" i="0" u="none" strike="noStrike" kern="1200" cap="none" spc="-5" normalizeH="0" baseline="0" noProof="0" dirty="0">
                <a:ln>
                  <a:noFill/>
                </a:ln>
                <a:solidFill>
                  <a:srgbClr val="FFFFFF"/>
                </a:solidFill>
                <a:effectLst/>
                <a:uLnTx/>
                <a:uFillTx/>
                <a:latin typeface="Carlito"/>
                <a:ea typeface="+mn-ea"/>
                <a:cs typeface="Carlito"/>
              </a:rPr>
              <a:t>E</a:t>
            </a:r>
            <a:r>
              <a:rPr kumimoji="0" sz="1800" b="0" i="0" u="none" strike="noStrike" kern="1200" cap="none" spc="-25" normalizeH="0" baseline="0" noProof="0" dirty="0">
                <a:ln>
                  <a:noFill/>
                </a:ln>
                <a:solidFill>
                  <a:srgbClr val="FFFFFF"/>
                </a:solidFill>
                <a:effectLst/>
                <a:uLnTx/>
                <a:uFillTx/>
                <a:latin typeface="Carlito"/>
                <a:ea typeface="+mn-ea"/>
                <a:cs typeface="Carlito"/>
              </a:rPr>
              <a:t>n</a:t>
            </a:r>
            <a:r>
              <a:rPr kumimoji="0" sz="1800" b="0" i="0" u="none" strike="noStrike" kern="1200" cap="none" spc="0" normalizeH="0" baseline="0" noProof="0" dirty="0">
                <a:ln>
                  <a:noFill/>
                </a:ln>
                <a:solidFill>
                  <a:srgbClr val="FFFFFF"/>
                </a:solidFill>
                <a:effectLst/>
                <a:uLnTx/>
                <a:uFillTx/>
                <a:latin typeface="Carlito"/>
                <a:ea typeface="+mn-ea"/>
                <a:cs typeface="Carlito"/>
              </a:rPr>
              <a:t>vi</a:t>
            </a:r>
            <a:r>
              <a:rPr kumimoji="0" sz="1800" b="0" i="0" u="none" strike="noStrike" kern="1200" cap="none" spc="-35" normalizeH="0" baseline="0" noProof="0" dirty="0">
                <a:ln>
                  <a:noFill/>
                </a:ln>
                <a:solidFill>
                  <a:srgbClr val="FFFFFF"/>
                </a:solidFill>
                <a:effectLst/>
                <a:uLnTx/>
                <a:uFillTx/>
                <a:latin typeface="Carlito"/>
                <a:ea typeface="+mn-ea"/>
                <a:cs typeface="Carlito"/>
              </a:rPr>
              <a:t>r</a:t>
            </a:r>
            <a:r>
              <a:rPr kumimoji="0" sz="1800" b="0" i="0" u="none" strike="noStrike" kern="1200" cap="none" spc="-5" normalizeH="0" baseline="0" noProof="0" dirty="0">
                <a:ln>
                  <a:noFill/>
                </a:ln>
                <a:solidFill>
                  <a:srgbClr val="FFFFFF"/>
                </a:solidFill>
                <a:effectLst/>
                <a:uLnTx/>
                <a:uFillTx/>
                <a:latin typeface="Carlito"/>
                <a:ea typeface="+mn-ea"/>
                <a:cs typeface="Carlito"/>
              </a:rPr>
              <a:t>onm</a:t>
            </a:r>
            <a:r>
              <a:rPr kumimoji="0" sz="1800" b="0" i="0" u="none" strike="noStrike" kern="1200" cap="none" spc="0" normalizeH="0" baseline="0" noProof="0" dirty="0">
                <a:ln>
                  <a:noFill/>
                </a:ln>
                <a:solidFill>
                  <a:srgbClr val="FFFFFF"/>
                </a:solidFill>
                <a:effectLst/>
                <a:uLnTx/>
                <a:uFillTx/>
                <a:latin typeface="Carlito"/>
                <a:ea typeface="+mn-ea"/>
                <a:cs typeface="Carlito"/>
              </a:rPr>
              <a:t>e</a:t>
            </a:r>
            <a:r>
              <a:rPr kumimoji="0" sz="1800" b="0" i="0" u="none" strike="noStrike" kern="1200" cap="none" spc="-10" normalizeH="0" baseline="0" noProof="0" dirty="0">
                <a:ln>
                  <a:noFill/>
                </a:ln>
                <a:solidFill>
                  <a:srgbClr val="FFFFFF"/>
                </a:solidFill>
                <a:effectLst/>
                <a:uLnTx/>
                <a:uFillTx/>
                <a:latin typeface="Carlito"/>
                <a:ea typeface="+mn-ea"/>
                <a:cs typeface="Carlito"/>
              </a:rPr>
              <a:t>n</a:t>
            </a:r>
            <a:r>
              <a:rPr kumimoji="0" sz="1800" b="0" i="0" u="none" strike="noStrike" kern="1200" cap="none" spc="0" normalizeH="0" baseline="0" noProof="0" dirty="0">
                <a:ln>
                  <a:noFill/>
                </a:ln>
                <a:solidFill>
                  <a:srgbClr val="FFFFFF"/>
                </a:solidFill>
                <a:effectLst/>
                <a:uLnTx/>
                <a:uFillTx/>
                <a:latin typeface="Carlito"/>
                <a:ea typeface="+mn-ea"/>
                <a:cs typeface="Carlito"/>
              </a:rPr>
              <a:t>t  </a:t>
            </a:r>
            <a:r>
              <a:rPr kumimoji="0" sz="1800" b="0" i="0" u="none" strike="noStrike" kern="1200" cap="none" spc="-5" normalizeH="0" baseline="0" noProof="0" dirty="0">
                <a:ln>
                  <a:noFill/>
                </a:ln>
                <a:solidFill>
                  <a:srgbClr val="FFFFFF"/>
                </a:solidFill>
                <a:effectLst/>
                <a:uLnTx/>
                <a:uFillTx/>
                <a:latin typeface="Carlito"/>
                <a:ea typeface="+mn-ea"/>
                <a:cs typeface="Carlito"/>
              </a:rPr>
              <a:t>(with</a:t>
            </a:r>
            <a:r>
              <a:rPr kumimoji="0" sz="1800" b="0" i="0" u="none" strike="noStrike" kern="1200" cap="none" spc="-15" normalizeH="0" baseline="0" noProof="0" dirty="0">
                <a:ln>
                  <a:noFill/>
                </a:ln>
                <a:solidFill>
                  <a:srgbClr val="FFFFFF"/>
                </a:solidFill>
                <a:effectLst/>
                <a:uLnTx/>
                <a:uFillTx/>
                <a:latin typeface="Carlito"/>
                <a:ea typeface="+mn-ea"/>
                <a:cs typeface="Carlito"/>
              </a:rPr>
              <a:t> </a:t>
            </a:r>
            <a:r>
              <a:rPr kumimoji="0" sz="1800" b="0" i="0" u="none" strike="noStrike" kern="1200" cap="none" spc="-5" normalizeH="0" baseline="0" noProof="0" dirty="0">
                <a:ln>
                  <a:noFill/>
                </a:ln>
                <a:solidFill>
                  <a:srgbClr val="FFFFFF"/>
                </a:solidFill>
                <a:effectLst/>
                <a:uLnTx/>
                <a:uFillTx/>
                <a:latin typeface="Carlito"/>
                <a:ea typeface="+mn-ea"/>
                <a:cs typeface="Carlito"/>
              </a:rPr>
              <a:t>CDS)</a:t>
            </a:r>
            <a:endParaRPr kumimoji="0" sz="1800" b="0" i="0" u="none" strike="noStrike" kern="1200" cap="none" spc="0" normalizeH="0" baseline="0" noProof="0">
              <a:ln>
                <a:noFill/>
              </a:ln>
              <a:solidFill>
                <a:prstClr val="black"/>
              </a:solidFill>
              <a:effectLst/>
              <a:uLnTx/>
              <a:uFillTx/>
              <a:latin typeface="Carlito"/>
              <a:ea typeface="+mn-ea"/>
              <a:cs typeface="Carlito"/>
            </a:endParaRPr>
          </a:p>
        </p:txBody>
      </p:sp>
      <p:sp>
        <p:nvSpPr>
          <p:cNvPr id="65" name="object 65"/>
          <p:cNvSpPr txBox="1"/>
          <p:nvPr/>
        </p:nvSpPr>
        <p:spPr>
          <a:xfrm>
            <a:off x="6292596" y="3637788"/>
            <a:ext cx="2653665" cy="901065"/>
          </a:xfrm>
          <a:prstGeom prst="rect">
            <a:avLst/>
          </a:prstGeom>
          <a:solidFill>
            <a:srgbClr val="C5DFB4">
              <a:alpha val="79998"/>
            </a:srgbClr>
          </a:solidFill>
          <a:ln w="12192">
            <a:solidFill>
              <a:srgbClr val="507D31"/>
            </a:solidFill>
          </a:ln>
        </p:spPr>
        <p:txBody>
          <a:bodyPr vert="horz" wrap="square" lIns="0" tIns="14605" rIns="0" bIns="0" rtlCol="0">
            <a:spAutoFit/>
          </a:bodyPr>
          <a:lstStyle/>
          <a:p>
            <a:pPr marL="92075" marR="718185" lvl="0" indent="0" algn="l" defTabSz="914400" rtl="0" eaLnBrk="1" fontAlgn="auto" latinLnBrk="0" hangingPunct="1">
              <a:lnSpc>
                <a:spcPct val="100000"/>
              </a:lnSpc>
              <a:spcBef>
                <a:spcPts val="115"/>
              </a:spcBef>
              <a:spcAft>
                <a:spcPts val="0"/>
              </a:spcAft>
              <a:buClrTx/>
              <a:buSzTx/>
              <a:buFontTx/>
              <a:buNone/>
              <a:tabLst/>
              <a:defRPr/>
            </a:pPr>
            <a:r>
              <a:rPr kumimoji="0" sz="1200" b="1" i="0" u="none" strike="noStrike" kern="1200" cap="none" spc="-5" normalizeH="0" baseline="0" noProof="0" dirty="0">
                <a:ln>
                  <a:noFill/>
                </a:ln>
                <a:solidFill>
                  <a:schemeClr val="bg1">
                    <a:lumMod val="50000"/>
                  </a:schemeClr>
                </a:solidFill>
                <a:effectLst/>
                <a:uLnTx/>
                <a:uFillTx/>
                <a:latin typeface="Carlito"/>
                <a:ea typeface="+mn-ea"/>
                <a:cs typeface="Carlito"/>
              </a:rPr>
              <a:t>Managed </a:t>
            </a:r>
            <a:r>
              <a:rPr kumimoji="0" sz="1200" b="1" i="0" u="none" strike="noStrike" kern="1200" cap="none" spc="0" normalizeH="0" baseline="0" noProof="0" dirty="0">
                <a:ln>
                  <a:noFill/>
                </a:ln>
                <a:solidFill>
                  <a:schemeClr val="bg1">
                    <a:lumMod val="50000"/>
                  </a:schemeClr>
                </a:solidFill>
                <a:effectLst/>
                <a:uLnTx/>
                <a:uFillTx/>
                <a:latin typeface="Carlito"/>
                <a:ea typeface="+mn-ea"/>
                <a:cs typeface="Carlito"/>
              </a:rPr>
              <a:t>by </a:t>
            </a:r>
            <a:r>
              <a:rPr kumimoji="0" sz="1200" b="1" i="0" u="none" strike="noStrike" kern="1200" cap="none" spc="-5" normalizeH="0" baseline="0" noProof="0" dirty="0">
                <a:ln>
                  <a:noFill/>
                </a:ln>
                <a:solidFill>
                  <a:schemeClr val="bg1">
                    <a:lumMod val="50000"/>
                  </a:schemeClr>
                </a:solidFill>
                <a:effectLst/>
                <a:uLnTx/>
                <a:uFillTx/>
                <a:latin typeface="Carlito"/>
                <a:ea typeface="+mn-ea"/>
                <a:cs typeface="Carlito"/>
              </a:rPr>
              <a:t>CDS (AD</a:t>
            </a:r>
            <a:r>
              <a:rPr kumimoji="0" sz="1200" b="1" i="0" u="none" strike="noStrike" kern="1200" cap="none" spc="-90" normalizeH="0" baseline="0" noProof="0" dirty="0">
                <a:ln>
                  <a:noFill/>
                </a:ln>
                <a:solidFill>
                  <a:schemeClr val="bg1">
                    <a:lumMod val="50000"/>
                  </a:schemeClr>
                </a:solidFill>
                <a:effectLst/>
                <a:uLnTx/>
                <a:uFillTx/>
                <a:latin typeface="Carlito"/>
                <a:ea typeface="+mn-ea"/>
                <a:cs typeface="Carlito"/>
              </a:rPr>
              <a:t> </a:t>
            </a:r>
            <a:r>
              <a:rPr kumimoji="0" sz="1200" b="1" i="0" u="none" strike="noStrike" kern="1200" cap="none" spc="-5" normalizeH="0" baseline="0" noProof="0" dirty="0">
                <a:ln>
                  <a:noFill/>
                </a:ln>
                <a:solidFill>
                  <a:schemeClr val="bg1">
                    <a:lumMod val="50000"/>
                  </a:schemeClr>
                </a:solidFill>
                <a:effectLst/>
                <a:uLnTx/>
                <a:uFillTx/>
                <a:latin typeface="Carlito"/>
                <a:ea typeface="+mn-ea"/>
                <a:cs typeface="Carlito"/>
              </a:rPr>
              <a:t>Groups</a:t>
            </a:r>
            <a:r>
              <a:rPr kumimoji="0" sz="1200" b="0" i="0" u="none" strike="noStrike" kern="1200" cap="none" spc="-5" normalizeH="0" baseline="0" noProof="0" dirty="0">
                <a:ln>
                  <a:noFill/>
                </a:ln>
                <a:solidFill>
                  <a:schemeClr val="bg1">
                    <a:lumMod val="50000"/>
                  </a:schemeClr>
                </a:solidFill>
                <a:effectLst/>
                <a:uLnTx/>
                <a:uFillTx/>
                <a:latin typeface="Carlito"/>
                <a:ea typeface="+mn-ea"/>
                <a:cs typeface="Carlito"/>
              </a:rPr>
              <a:t>)  </a:t>
            </a:r>
            <a:r>
              <a:rPr kumimoji="0" sz="1100" b="0" i="0" u="none" strike="noStrike" kern="1200" cap="none" spc="0" normalizeH="0" baseline="0" noProof="0" dirty="0">
                <a:ln>
                  <a:noFill/>
                </a:ln>
                <a:solidFill>
                  <a:schemeClr val="bg1">
                    <a:lumMod val="50000"/>
                  </a:schemeClr>
                </a:solidFill>
                <a:effectLst/>
                <a:uLnTx/>
                <a:uFillTx/>
                <a:latin typeface="Carlito"/>
                <a:ea typeface="+mn-ea"/>
                <a:cs typeface="Carlito"/>
              </a:rPr>
              <a:t>Environment </a:t>
            </a:r>
            <a:r>
              <a:rPr kumimoji="0" sz="1100" b="0" i="0" u="none" strike="noStrike" kern="1200" cap="none" spc="-5" normalizeH="0" baseline="0" noProof="0" dirty="0">
                <a:ln>
                  <a:noFill/>
                </a:ln>
                <a:solidFill>
                  <a:schemeClr val="bg1">
                    <a:lumMod val="50000"/>
                  </a:schemeClr>
                </a:solidFill>
                <a:effectLst/>
                <a:uLnTx/>
                <a:uFillTx/>
                <a:latin typeface="Carlito"/>
                <a:ea typeface="+mn-ea"/>
                <a:cs typeface="Carlito"/>
              </a:rPr>
              <a:t>Admin: </a:t>
            </a:r>
            <a:r>
              <a:rPr kumimoji="0" sz="1100" b="0" i="0" u="none" strike="noStrike" kern="1200" cap="none" spc="0" normalizeH="0" baseline="0" noProof="0" dirty="0">
                <a:ln>
                  <a:noFill/>
                </a:ln>
                <a:solidFill>
                  <a:schemeClr val="bg1">
                    <a:lumMod val="50000"/>
                  </a:schemeClr>
                </a:solidFill>
                <a:effectLst/>
                <a:uLnTx/>
                <a:uFillTx/>
                <a:latin typeface="Carlito"/>
                <a:ea typeface="+mn-ea"/>
                <a:cs typeface="Carlito"/>
              </a:rPr>
              <a:t>Creator  </a:t>
            </a:r>
            <a:r>
              <a:rPr kumimoji="0" sz="1100" b="0" i="0" u="none" strike="noStrike" kern="1200" cap="none" spc="-5" normalizeH="0" baseline="0" noProof="0" dirty="0">
                <a:ln>
                  <a:noFill/>
                </a:ln>
                <a:solidFill>
                  <a:schemeClr val="bg1">
                    <a:lumMod val="50000"/>
                  </a:schemeClr>
                </a:solidFill>
                <a:effectLst/>
                <a:uLnTx/>
                <a:uFillTx/>
                <a:latin typeface="Carlito"/>
                <a:ea typeface="+mn-ea"/>
                <a:cs typeface="Carlito"/>
              </a:rPr>
              <a:t>Environment </a:t>
            </a:r>
            <a:r>
              <a:rPr kumimoji="0" sz="1100" b="0" i="0" u="none" strike="noStrike" kern="1200" cap="none" spc="0" normalizeH="0" baseline="0" noProof="0" dirty="0">
                <a:ln>
                  <a:noFill/>
                </a:ln>
                <a:solidFill>
                  <a:schemeClr val="bg1">
                    <a:lumMod val="50000"/>
                  </a:schemeClr>
                </a:solidFill>
                <a:effectLst/>
                <a:uLnTx/>
                <a:uFillTx/>
                <a:latin typeface="Carlito"/>
                <a:ea typeface="+mn-ea"/>
                <a:cs typeface="Carlito"/>
              </a:rPr>
              <a:t>Makers: None  </a:t>
            </a:r>
            <a:r>
              <a:rPr kumimoji="0" sz="1100" b="0" i="0" u="none" strike="noStrike" kern="1200" cap="none" spc="-5" normalizeH="0" baseline="0" noProof="0" dirty="0">
                <a:ln>
                  <a:noFill/>
                </a:ln>
                <a:solidFill>
                  <a:schemeClr val="bg1">
                    <a:lumMod val="50000"/>
                  </a:schemeClr>
                </a:solidFill>
                <a:effectLst/>
                <a:uLnTx/>
                <a:uFillTx/>
                <a:latin typeface="Carlito"/>
                <a:ea typeface="+mn-ea"/>
                <a:cs typeface="Carlito"/>
              </a:rPr>
              <a:t>System Customizer:</a:t>
            </a:r>
            <a:r>
              <a:rPr kumimoji="0" sz="1100" b="0" i="0" u="none" strike="noStrike" kern="1200" cap="none" spc="-60" normalizeH="0" baseline="0" noProof="0" dirty="0">
                <a:ln>
                  <a:noFill/>
                </a:ln>
                <a:solidFill>
                  <a:schemeClr val="bg1">
                    <a:lumMod val="50000"/>
                  </a:schemeClr>
                </a:solidFill>
                <a:effectLst/>
                <a:uLnTx/>
                <a:uFillTx/>
                <a:latin typeface="Carlito"/>
                <a:ea typeface="+mn-ea"/>
                <a:cs typeface="Carlito"/>
              </a:rPr>
              <a:t> </a:t>
            </a:r>
            <a:r>
              <a:rPr kumimoji="0" sz="1100" b="0" i="0" u="none" strike="noStrike" kern="1200" cap="none" spc="0" normalizeH="0" baseline="0" noProof="0" dirty="0">
                <a:ln>
                  <a:noFill/>
                </a:ln>
                <a:solidFill>
                  <a:schemeClr val="bg1">
                    <a:lumMod val="50000"/>
                  </a:schemeClr>
                </a:solidFill>
                <a:effectLst/>
                <a:uLnTx/>
                <a:uFillTx/>
                <a:latin typeface="Carlito"/>
                <a:ea typeface="+mn-ea"/>
                <a:cs typeface="Carlito"/>
              </a:rPr>
              <a:t>None</a:t>
            </a:r>
          </a:p>
          <a:p>
            <a:pPr marL="92075" marR="0" lvl="0" indent="0" algn="l" defTabSz="914400" rtl="0" eaLnBrk="1" fontAlgn="auto" latinLnBrk="0" hangingPunct="1">
              <a:lnSpc>
                <a:spcPct val="100000"/>
              </a:lnSpc>
              <a:spcBef>
                <a:spcPts val="5"/>
              </a:spcBef>
              <a:spcAft>
                <a:spcPts val="0"/>
              </a:spcAft>
              <a:buClrTx/>
              <a:buSzTx/>
              <a:buFontTx/>
              <a:buNone/>
              <a:tabLst/>
              <a:defRPr/>
            </a:pPr>
            <a:r>
              <a:rPr kumimoji="0" sz="1100" b="0" i="0" u="none" strike="noStrike" kern="1200" cap="none" spc="0" normalizeH="0" baseline="0" noProof="0" dirty="0">
                <a:ln>
                  <a:noFill/>
                </a:ln>
                <a:solidFill>
                  <a:schemeClr val="bg1">
                    <a:lumMod val="50000"/>
                  </a:schemeClr>
                </a:solidFill>
                <a:effectLst/>
                <a:uLnTx/>
                <a:uFillTx/>
                <a:latin typeface="Carlito"/>
                <a:ea typeface="+mn-ea"/>
                <a:cs typeface="Carlito"/>
              </a:rPr>
              <a:t>CDS User:</a:t>
            </a:r>
            <a:r>
              <a:rPr kumimoji="0" sz="1100" b="0" i="0" u="none" strike="noStrike" kern="1200" cap="none" spc="-40" normalizeH="0" baseline="0" noProof="0" dirty="0">
                <a:ln>
                  <a:noFill/>
                </a:ln>
                <a:solidFill>
                  <a:schemeClr val="bg1">
                    <a:lumMod val="50000"/>
                  </a:schemeClr>
                </a:solidFill>
                <a:effectLst/>
                <a:uLnTx/>
                <a:uFillTx/>
                <a:latin typeface="Carlito"/>
                <a:ea typeface="+mn-ea"/>
                <a:cs typeface="Carlito"/>
              </a:rPr>
              <a:t> </a:t>
            </a:r>
            <a:r>
              <a:rPr kumimoji="0" sz="1100" b="0" i="0" u="none" strike="noStrike" kern="1200" cap="none" spc="0" normalizeH="0" baseline="0" noProof="0" dirty="0">
                <a:ln>
                  <a:noFill/>
                </a:ln>
                <a:solidFill>
                  <a:schemeClr val="bg1">
                    <a:lumMod val="50000"/>
                  </a:schemeClr>
                </a:solidFill>
                <a:effectLst/>
                <a:uLnTx/>
                <a:uFillTx/>
                <a:latin typeface="Carlito"/>
                <a:ea typeface="+mn-ea"/>
                <a:cs typeface="Carlito"/>
              </a:rPr>
              <a:t>None</a:t>
            </a:r>
          </a:p>
        </p:txBody>
      </p:sp>
      <p:sp>
        <p:nvSpPr>
          <p:cNvPr id="66" name="object 66"/>
          <p:cNvSpPr txBox="1"/>
          <p:nvPr/>
        </p:nvSpPr>
        <p:spPr>
          <a:xfrm>
            <a:off x="6292596" y="2814827"/>
            <a:ext cx="1064260" cy="251351"/>
          </a:xfrm>
          <a:prstGeom prst="rect">
            <a:avLst/>
          </a:prstGeom>
          <a:solidFill>
            <a:srgbClr val="C5DFB4">
              <a:alpha val="79998"/>
            </a:srgbClr>
          </a:solidFill>
          <a:ln w="12192">
            <a:solidFill>
              <a:srgbClr val="507D31"/>
            </a:solidFill>
          </a:ln>
        </p:spPr>
        <p:txBody>
          <a:bodyPr vert="horz" wrap="square" lIns="0" tIns="66040" rIns="0" bIns="0" rtlCol="0">
            <a:spAutoFit/>
          </a:bodyPr>
          <a:lstStyle/>
          <a:p>
            <a:pPr marL="144780" marR="0" lvl="0" indent="0" algn="l" defTabSz="914400" rtl="0" eaLnBrk="1" fontAlgn="auto" latinLnBrk="0" hangingPunct="1">
              <a:lnSpc>
                <a:spcPct val="100000"/>
              </a:lnSpc>
              <a:spcBef>
                <a:spcPts val="520"/>
              </a:spcBef>
              <a:spcAft>
                <a:spcPts val="0"/>
              </a:spcAft>
              <a:buClrTx/>
              <a:buSzTx/>
              <a:buFontTx/>
              <a:buNone/>
              <a:tabLst/>
              <a:defRPr/>
            </a:pPr>
            <a:r>
              <a:rPr kumimoji="0" sz="1200" b="0" i="0" u="none" strike="noStrike" kern="1200" cap="none" spc="-10" normalizeH="0" baseline="0" noProof="0" dirty="0">
                <a:ln>
                  <a:noFill/>
                </a:ln>
                <a:solidFill>
                  <a:schemeClr val="bg1">
                    <a:lumMod val="50000"/>
                  </a:schemeClr>
                </a:solidFill>
                <a:effectLst/>
                <a:uLnTx/>
                <a:uFillTx/>
                <a:latin typeface="Carlito"/>
                <a:ea typeface="+mn-ea"/>
                <a:cs typeface="Carlito"/>
              </a:rPr>
              <a:t>Canvas</a:t>
            </a:r>
            <a:r>
              <a:rPr kumimoji="0" sz="1200" b="0" i="0" u="none" strike="noStrike" kern="1200" cap="none" spc="-25" normalizeH="0" baseline="0" noProof="0" dirty="0">
                <a:ln>
                  <a:noFill/>
                </a:ln>
                <a:solidFill>
                  <a:schemeClr val="bg1">
                    <a:lumMod val="50000"/>
                  </a:schemeClr>
                </a:solidFill>
                <a:effectLst/>
                <a:uLnTx/>
                <a:uFillTx/>
                <a:latin typeface="Carlito"/>
                <a:ea typeface="+mn-ea"/>
                <a:cs typeface="Carlito"/>
              </a:rPr>
              <a:t> </a:t>
            </a:r>
            <a:r>
              <a:rPr kumimoji="0" sz="1200" b="0" i="0" u="none" strike="noStrike" kern="1200" cap="none" spc="0" normalizeH="0" baseline="0" noProof="0" dirty="0">
                <a:ln>
                  <a:noFill/>
                </a:ln>
                <a:solidFill>
                  <a:schemeClr val="bg1">
                    <a:lumMod val="50000"/>
                  </a:schemeClr>
                </a:solidFill>
                <a:effectLst/>
                <a:uLnTx/>
                <a:uFillTx/>
                <a:latin typeface="Carlito"/>
                <a:ea typeface="+mn-ea"/>
                <a:cs typeface="Carlito"/>
              </a:rPr>
              <a:t>Apps</a:t>
            </a:r>
            <a:endParaRPr kumimoji="0" sz="1200" b="0" i="0" u="none" strike="noStrike" kern="1200" cap="none" spc="0" normalizeH="0" baseline="0" noProof="0">
              <a:ln>
                <a:noFill/>
              </a:ln>
              <a:solidFill>
                <a:schemeClr val="bg1">
                  <a:lumMod val="50000"/>
                </a:schemeClr>
              </a:solidFill>
              <a:effectLst/>
              <a:uLnTx/>
              <a:uFillTx/>
              <a:latin typeface="Carlito"/>
              <a:ea typeface="+mn-ea"/>
              <a:cs typeface="Carlito"/>
            </a:endParaRPr>
          </a:p>
        </p:txBody>
      </p:sp>
      <p:sp>
        <p:nvSpPr>
          <p:cNvPr id="67" name="object 67"/>
          <p:cNvSpPr txBox="1"/>
          <p:nvPr/>
        </p:nvSpPr>
        <p:spPr>
          <a:xfrm>
            <a:off x="6286500" y="3229355"/>
            <a:ext cx="1064260" cy="250710"/>
          </a:xfrm>
          <a:prstGeom prst="rect">
            <a:avLst/>
          </a:prstGeom>
          <a:solidFill>
            <a:srgbClr val="C5DFB4">
              <a:alpha val="79998"/>
            </a:srgbClr>
          </a:solidFill>
          <a:ln w="12192">
            <a:solidFill>
              <a:srgbClr val="507D31"/>
            </a:solidFill>
          </a:ln>
        </p:spPr>
        <p:txBody>
          <a:bodyPr vert="horz" wrap="square" lIns="0" tIns="65405" rIns="0" bIns="0" rtlCol="0">
            <a:spAutoFit/>
          </a:bodyPr>
          <a:lstStyle/>
          <a:p>
            <a:pPr marL="635" marR="0" lvl="0" indent="0" algn="ctr" defTabSz="914400" rtl="0" eaLnBrk="1" fontAlgn="auto" latinLnBrk="0" hangingPunct="1">
              <a:lnSpc>
                <a:spcPct val="100000"/>
              </a:lnSpc>
              <a:spcBef>
                <a:spcPts val="515"/>
              </a:spcBef>
              <a:spcAft>
                <a:spcPts val="0"/>
              </a:spcAft>
              <a:buClrTx/>
              <a:buSzTx/>
              <a:buFontTx/>
              <a:buNone/>
              <a:tabLst/>
              <a:defRPr/>
            </a:pPr>
            <a:r>
              <a:rPr kumimoji="0" sz="1200" b="0" i="0" u="none" strike="noStrike" kern="1200" cap="none" spc="-10" normalizeH="0" baseline="0" noProof="0" dirty="0">
                <a:ln>
                  <a:noFill/>
                </a:ln>
                <a:solidFill>
                  <a:schemeClr val="bg1">
                    <a:lumMod val="50000"/>
                  </a:schemeClr>
                </a:solidFill>
                <a:effectLst/>
                <a:uLnTx/>
                <a:uFillTx/>
                <a:latin typeface="Carlito"/>
                <a:ea typeface="+mn-ea"/>
                <a:cs typeface="Carlito"/>
              </a:rPr>
              <a:t>Flows</a:t>
            </a:r>
            <a:endParaRPr kumimoji="0" sz="1200" b="0" i="0" u="none" strike="noStrike" kern="1200" cap="none" spc="0" normalizeH="0" baseline="0" noProof="0">
              <a:ln>
                <a:noFill/>
              </a:ln>
              <a:solidFill>
                <a:schemeClr val="bg1">
                  <a:lumMod val="50000"/>
                </a:schemeClr>
              </a:solidFill>
              <a:effectLst/>
              <a:uLnTx/>
              <a:uFillTx/>
              <a:latin typeface="Carlito"/>
              <a:ea typeface="+mn-ea"/>
              <a:cs typeface="Carlito"/>
            </a:endParaRPr>
          </a:p>
        </p:txBody>
      </p:sp>
      <p:sp>
        <p:nvSpPr>
          <p:cNvPr id="68" name="object 68"/>
          <p:cNvSpPr txBox="1"/>
          <p:nvPr/>
        </p:nvSpPr>
        <p:spPr>
          <a:xfrm>
            <a:off x="7440168" y="2822448"/>
            <a:ext cx="1487805" cy="243656"/>
          </a:xfrm>
          <a:prstGeom prst="rect">
            <a:avLst/>
          </a:prstGeom>
          <a:solidFill>
            <a:srgbClr val="C5DFB4">
              <a:alpha val="79998"/>
            </a:srgbClr>
          </a:solidFill>
          <a:ln w="12192">
            <a:solidFill>
              <a:srgbClr val="507D31"/>
            </a:solidFill>
          </a:ln>
        </p:spPr>
        <p:txBody>
          <a:bodyPr vert="horz" wrap="square" lIns="0" tIns="73660" rIns="0" bIns="0" rtlCol="0">
            <a:spAutoFit/>
          </a:bodyPr>
          <a:lstStyle/>
          <a:p>
            <a:pPr marL="201295" marR="0" lvl="0" indent="0" algn="l" defTabSz="914400" rtl="0" eaLnBrk="1" fontAlgn="auto" latinLnBrk="0" hangingPunct="1">
              <a:lnSpc>
                <a:spcPct val="100000"/>
              </a:lnSpc>
              <a:spcBef>
                <a:spcPts val="580"/>
              </a:spcBef>
              <a:spcAft>
                <a:spcPts val="0"/>
              </a:spcAft>
              <a:buClrTx/>
              <a:buSzTx/>
              <a:buFontTx/>
              <a:buNone/>
              <a:tabLst/>
              <a:defRPr/>
            </a:pPr>
            <a:r>
              <a:rPr kumimoji="0" sz="1100" b="0" i="0" u="none" strike="noStrike" kern="1200" cap="none" spc="0" normalizeH="0" baseline="0" noProof="0" dirty="0">
                <a:ln>
                  <a:noFill/>
                </a:ln>
                <a:solidFill>
                  <a:schemeClr val="bg1">
                    <a:lumMod val="50000"/>
                  </a:schemeClr>
                </a:solidFill>
                <a:effectLst/>
                <a:uLnTx/>
                <a:uFillTx/>
                <a:latin typeface="Carlito"/>
                <a:ea typeface="+mn-ea"/>
                <a:cs typeface="Carlito"/>
              </a:rPr>
              <a:t>Model Driven</a:t>
            </a:r>
            <a:r>
              <a:rPr kumimoji="0" sz="1100" b="0" i="0" u="none" strike="noStrike" kern="1200" cap="none" spc="-65" normalizeH="0" baseline="0" noProof="0" dirty="0">
                <a:ln>
                  <a:noFill/>
                </a:ln>
                <a:solidFill>
                  <a:schemeClr val="bg1">
                    <a:lumMod val="50000"/>
                  </a:schemeClr>
                </a:solidFill>
                <a:effectLst/>
                <a:uLnTx/>
                <a:uFillTx/>
                <a:latin typeface="Carlito"/>
                <a:ea typeface="+mn-ea"/>
                <a:cs typeface="Carlito"/>
              </a:rPr>
              <a:t> </a:t>
            </a:r>
            <a:r>
              <a:rPr kumimoji="0" sz="1100" b="0" i="0" u="none" strike="noStrike" kern="1200" cap="none" spc="-5" normalizeH="0" baseline="0" noProof="0" dirty="0">
                <a:ln>
                  <a:noFill/>
                </a:ln>
                <a:solidFill>
                  <a:schemeClr val="bg1">
                    <a:lumMod val="50000"/>
                  </a:schemeClr>
                </a:solidFill>
                <a:effectLst/>
                <a:uLnTx/>
                <a:uFillTx/>
                <a:latin typeface="Carlito"/>
                <a:ea typeface="+mn-ea"/>
                <a:cs typeface="Carlito"/>
              </a:rPr>
              <a:t>Apps</a:t>
            </a:r>
            <a:endParaRPr kumimoji="0" sz="1100" b="0" i="0" u="none" strike="noStrike" kern="1200" cap="none" spc="0" normalizeH="0" baseline="0" noProof="0">
              <a:ln>
                <a:noFill/>
              </a:ln>
              <a:solidFill>
                <a:schemeClr val="bg1">
                  <a:lumMod val="50000"/>
                </a:schemeClr>
              </a:solidFill>
              <a:effectLst/>
              <a:uLnTx/>
              <a:uFillTx/>
              <a:latin typeface="Carlito"/>
              <a:ea typeface="+mn-ea"/>
              <a:cs typeface="Carlito"/>
            </a:endParaRPr>
          </a:p>
        </p:txBody>
      </p:sp>
      <p:sp>
        <p:nvSpPr>
          <p:cNvPr id="69" name="object 69"/>
          <p:cNvSpPr txBox="1"/>
          <p:nvPr/>
        </p:nvSpPr>
        <p:spPr>
          <a:xfrm>
            <a:off x="7440168" y="3227832"/>
            <a:ext cx="1487805" cy="243015"/>
          </a:xfrm>
          <a:prstGeom prst="rect">
            <a:avLst/>
          </a:prstGeom>
          <a:solidFill>
            <a:srgbClr val="C5DFB4">
              <a:alpha val="79998"/>
            </a:srgbClr>
          </a:solidFill>
          <a:ln w="12192">
            <a:solidFill>
              <a:srgbClr val="507D31"/>
            </a:solidFill>
          </a:ln>
        </p:spPr>
        <p:txBody>
          <a:bodyPr vert="horz" wrap="square" lIns="0" tIns="73025" rIns="0" bIns="0" rtlCol="0">
            <a:spAutoFit/>
          </a:bodyPr>
          <a:lstStyle/>
          <a:p>
            <a:pPr marL="92710" marR="0" lvl="0" indent="0" algn="l" defTabSz="914400" rtl="0" eaLnBrk="1" fontAlgn="auto" latinLnBrk="0" hangingPunct="1">
              <a:lnSpc>
                <a:spcPct val="100000"/>
              </a:lnSpc>
              <a:spcBef>
                <a:spcPts val="575"/>
              </a:spcBef>
              <a:spcAft>
                <a:spcPts val="0"/>
              </a:spcAft>
              <a:buClrTx/>
              <a:buSzTx/>
              <a:buFontTx/>
              <a:buNone/>
              <a:tabLst/>
              <a:defRPr/>
            </a:pPr>
            <a:r>
              <a:rPr kumimoji="0" sz="1100" b="0" i="0" u="none" strike="noStrike" kern="1200" cap="none" spc="-5" normalizeH="0" baseline="0" noProof="0" dirty="0">
                <a:ln>
                  <a:noFill/>
                </a:ln>
                <a:solidFill>
                  <a:schemeClr val="bg1">
                    <a:lumMod val="50000"/>
                  </a:schemeClr>
                </a:solidFill>
                <a:effectLst/>
                <a:uLnTx/>
                <a:uFillTx/>
                <a:latin typeface="Carlito"/>
                <a:ea typeface="+mn-ea"/>
                <a:cs typeface="Carlito"/>
              </a:rPr>
              <a:t>Business </a:t>
            </a:r>
            <a:r>
              <a:rPr kumimoji="0" sz="1100" b="0" i="0" u="none" strike="noStrike" kern="1200" cap="none" spc="0" normalizeH="0" baseline="0" noProof="0" dirty="0">
                <a:ln>
                  <a:noFill/>
                </a:ln>
                <a:solidFill>
                  <a:schemeClr val="bg1">
                    <a:lumMod val="50000"/>
                  </a:schemeClr>
                </a:solidFill>
                <a:effectLst/>
                <a:uLnTx/>
                <a:uFillTx/>
                <a:latin typeface="Carlito"/>
                <a:ea typeface="+mn-ea"/>
                <a:cs typeface="Carlito"/>
              </a:rPr>
              <a:t>Process</a:t>
            </a:r>
            <a:r>
              <a:rPr kumimoji="0" sz="1100" b="0" i="0" u="none" strike="noStrike" kern="1200" cap="none" spc="-70" normalizeH="0" baseline="0" noProof="0" dirty="0">
                <a:ln>
                  <a:noFill/>
                </a:ln>
                <a:solidFill>
                  <a:schemeClr val="bg1">
                    <a:lumMod val="50000"/>
                  </a:schemeClr>
                </a:solidFill>
                <a:effectLst/>
                <a:uLnTx/>
                <a:uFillTx/>
                <a:latin typeface="Carlito"/>
                <a:ea typeface="+mn-ea"/>
                <a:cs typeface="Carlito"/>
              </a:rPr>
              <a:t> </a:t>
            </a:r>
            <a:r>
              <a:rPr kumimoji="0" sz="1100" b="0" i="0" u="none" strike="noStrike" kern="1200" cap="none" spc="-5" normalizeH="0" baseline="0" noProof="0" dirty="0">
                <a:ln>
                  <a:noFill/>
                </a:ln>
                <a:solidFill>
                  <a:schemeClr val="bg1">
                    <a:lumMod val="50000"/>
                  </a:schemeClr>
                </a:solidFill>
                <a:effectLst/>
                <a:uLnTx/>
                <a:uFillTx/>
                <a:latin typeface="Carlito"/>
                <a:ea typeface="+mn-ea"/>
                <a:cs typeface="Carlito"/>
              </a:rPr>
              <a:t>Flows</a:t>
            </a:r>
            <a:endParaRPr kumimoji="0" sz="1100" b="0" i="0" u="none" strike="noStrike" kern="1200" cap="none" spc="0" normalizeH="0" baseline="0" noProof="0">
              <a:ln>
                <a:noFill/>
              </a:ln>
              <a:solidFill>
                <a:schemeClr val="bg1">
                  <a:lumMod val="50000"/>
                </a:schemeClr>
              </a:solidFill>
              <a:effectLst/>
              <a:uLnTx/>
              <a:uFillTx/>
              <a:latin typeface="Carlito"/>
              <a:ea typeface="+mn-ea"/>
              <a:cs typeface="Carlito"/>
            </a:endParaRPr>
          </a:p>
        </p:txBody>
      </p:sp>
      <p:sp>
        <p:nvSpPr>
          <p:cNvPr id="70" name="object 70"/>
          <p:cNvSpPr txBox="1"/>
          <p:nvPr/>
        </p:nvSpPr>
        <p:spPr>
          <a:xfrm>
            <a:off x="1164336" y="2409444"/>
            <a:ext cx="1015365" cy="332740"/>
          </a:xfrm>
          <a:prstGeom prst="rect">
            <a:avLst/>
          </a:prstGeom>
          <a:solidFill>
            <a:srgbClr val="F8CAAC">
              <a:alpha val="79998"/>
            </a:srgbClr>
          </a:solidFill>
          <a:ln w="12191">
            <a:solidFill>
              <a:srgbClr val="507D31"/>
            </a:solidFill>
          </a:ln>
        </p:spPr>
        <p:txBody>
          <a:bodyPr vert="horz" wrap="square" lIns="0" tIns="0" rIns="0" bIns="0" rtlCol="0">
            <a:spAutoFit/>
          </a:bodyPr>
          <a:lstStyle/>
          <a:p>
            <a:pPr marL="0" marR="0" lvl="0" indent="0" algn="ctr" defTabSz="914400" rtl="0" eaLnBrk="1" fontAlgn="auto" latinLnBrk="0" hangingPunct="1">
              <a:lnSpc>
                <a:spcPts val="1245"/>
              </a:lnSpc>
              <a:spcBef>
                <a:spcPts val="0"/>
              </a:spcBef>
              <a:spcAft>
                <a:spcPts val="0"/>
              </a:spcAft>
              <a:buClrTx/>
              <a:buSzTx/>
              <a:buFontTx/>
              <a:buNone/>
              <a:tabLst/>
              <a:defRPr/>
            </a:pPr>
            <a:r>
              <a:rPr kumimoji="0" sz="1100" b="0" i="0" u="none" strike="noStrike" kern="1200" cap="none" spc="0" normalizeH="0" baseline="0" noProof="0" dirty="0">
                <a:ln>
                  <a:noFill/>
                </a:ln>
                <a:solidFill>
                  <a:schemeClr val="bg1">
                    <a:lumMod val="50000"/>
                  </a:schemeClr>
                </a:solidFill>
                <a:effectLst/>
                <a:uLnTx/>
                <a:uFillTx/>
                <a:latin typeface="Carlito"/>
                <a:ea typeface="+mn-ea"/>
                <a:cs typeface="Carlito"/>
              </a:rPr>
              <a:t>Active</a:t>
            </a:r>
            <a:endParaRPr kumimoji="0" sz="1100" b="0" i="0" u="none" strike="noStrike" kern="1200" cap="none" spc="0" normalizeH="0" baseline="0" noProof="0">
              <a:ln>
                <a:noFill/>
              </a:ln>
              <a:solidFill>
                <a:schemeClr val="bg1">
                  <a:lumMod val="50000"/>
                </a:schemeClr>
              </a:solidFill>
              <a:effectLst/>
              <a:uLnTx/>
              <a:uFillTx/>
              <a:latin typeface="Carlito"/>
              <a:ea typeface="+mn-ea"/>
              <a:cs typeface="Carlito"/>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sz="1100" b="0" i="0" u="none" strike="noStrike" kern="1200" cap="none" spc="0" normalizeH="0" baseline="0" noProof="0" dirty="0">
                <a:ln>
                  <a:noFill/>
                </a:ln>
                <a:solidFill>
                  <a:schemeClr val="bg1">
                    <a:lumMod val="50000"/>
                  </a:schemeClr>
                </a:solidFill>
                <a:effectLst/>
                <a:uLnTx/>
                <a:uFillTx/>
                <a:latin typeface="Carlito"/>
                <a:ea typeface="+mn-ea"/>
                <a:cs typeface="Carlito"/>
              </a:rPr>
              <a:t>Directory</a:t>
            </a:r>
            <a:endParaRPr kumimoji="0" sz="1100" b="0" i="0" u="none" strike="noStrike" kern="1200" cap="none" spc="0" normalizeH="0" baseline="0" noProof="0">
              <a:ln>
                <a:noFill/>
              </a:ln>
              <a:solidFill>
                <a:schemeClr val="bg1">
                  <a:lumMod val="50000"/>
                </a:schemeClr>
              </a:solidFill>
              <a:effectLst/>
              <a:uLnTx/>
              <a:uFillTx/>
              <a:latin typeface="Carlito"/>
              <a:ea typeface="+mn-ea"/>
              <a:cs typeface="Carlito"/>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6939" y="609676"/>
            <a:ext cx="7701915" cy="567463"/>
          </a:xfrm>
          <a:prstGeom prst="rect">
            <a:avLst/>
          </a:prstGeom>
        </p:spPr>
        <p:txBody>
          <a:bodyPr vert="horz" wrap="square" lIns="0" tIns="13335" rIns="0" bIns="0" rtlCol="0">
            <a:spAutoFit/>
          </a:bodyPr>
          <a:lstStyle/>
          <a:p>
            <a:pPr marL="12700">
              <a:lnSpc>
                <a:spcPct val="100000"/>
              </a:lnSpc>
              <a:spcBef>
                <a:spcPts val="105"/>
              </a:spcBef>
            </a:pPr>
            <a:r>
              <a:rPr lang="en-GB" sz="3600" kern="1200" spc="-50" dirty="0">
                <a:ln w="3175">
                  <a:noFill/>
                </a:ln>
                <a:solidFill>
                  <a:srgbClr val="418AB3"/>
                </a:solidFill>
                <a:latin typeface="+mj-lt"/>
                <a:cs typeface="+mj-cs"/>
              </a:rPr>
              <a:t>D</a:t>
            </a:r>
            <a:r>
              <a:rPr sz="3600" kern="1200" spc="-50" dirty="0" err="1">
                <a:ln w="3175">
                  <a:noFill/>
                </a:ln>
                <a:solidFill>
                  <a:srgbClr val="418AB3"/>
                </a:solidFill>
                <a:latin typeface="+mj-lt"/>
                <a:cs typeface="+mj-cs"/>
              </a:rPr>
              <a:t>ata</a:t>
            </a:r>
            <a:r>
              <a:rPr sz="3600" kern="1200" spc="-50" dirty="0">
                <a:ln w="3175">
                  <a:noFill/>
                </a:ln>
                <a:solidFill>
                  <a:srgbClr val="418AB3"/>
                </a:solidFill>
                <a:latin typeface="+mj-lt"/>
                <a:cs typeface="+mj-cs"/>
              </a:rPr>
              <a:t> Loss Prevention</a:t>
            </a:r>
          </a:p>
        </p:txBody>
      </p:sp>
      <p:grpSp>
        <p:nvGrpSpPr>
          <p:cNvPr id="3" name="object 3"/>
          <p:cNvGrpSpPr/>
          <p:nvPr/>
        </p:nvGrpSpPr>
        <p:grpSpPr>
          <a:xfrm>
            <a:off x="924813" y="4657090"/>
            <a:ext cx="8076565" cy="942340"/>
            <a:chOff x="924813" y="4657090"/>
            <a:chExt cx="8076565" cy="942340"/>
          </a:xfrm>
        </p:grpSpPr>
        <p:sp>
          <p:nvSpPr>
            <p:cNvPr id="4" name="object 4"/>
            <p:cNvSpPr/>
            <p:nvPr/>
          </p:nvSpPr>
          <p:spPr>
            <a:xfrm>
              <a:off x="931163" y="4663440"/>
              <a:ext cx="8063865" cy="929640"/>
            </a:xfrm>
            <a:custGeom>
              <a:avLst/>
              <a:gdLst/>
              <a:ahLst/>
              <a:cxnLst/>
              <a:rect l="l" t="t" r="r" b="b"/>
              <a:pathLst>
                <a:path w="8063865" h="929639">
                  <a:moveTo>
                    <a:pt x="8063484" y="0"/>
                  </a:moveTo>
                  <a:lnTo>
                    <a:pt x="0" y="0"/>
                  </a:lnTo>
                  <a:lnTo>
                    <a:pt x="0" y="929640"/>
                  </a:lnTo>
                  <a:lnTo>
                    <a:pt x="8063484" y="929640"/>
                  </a:lnTo>
                  <a:lnTo>
                    <a:pt x="8063484" y="0"/>
                  </a:lnTo>
                  <a:close/>
                </a:path>
              </a:pathLst>
            </a:custGeom>
            <a:solidFill>
              <a:srgbClr val="4471C4"/>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object 5"/>
            <p:cNvSpPr/>
            <p:nvPr/>
          </p:nvSpPr>
          <p:spPr>
            <a:xfrm>
              <a:off x="931163" y="4663440"/>
              <a:ext cx="8063865" cy="929640"/>
            </a:xfrm>
            <a:custGeom>
              <a:avLst/>
              <a:gdLst/>
              <a:ahLst/>
              <a:cxnLst/>
              <a:rect l="l" t="t" r="r" b="b"/>
              <a:pathLst>
                <a:path w="8063865" h="929639">
                  <a:moveTo>
                    <a:pt x="0" y="929640"/>
                  </a:moveTo>
                  <a:lnTo>
                    <a:pt x="8063484" y="929640"/>
                  </a:lnTo>
                  <a:lnTo>
                    <a:pt x="8063484" y="0"/>
                  </a:lnTo>
                  <a:lnTo>
                    <a:pt x="0" y="0"/>
                  </a:lnTo>
                  <a:lnTo>
                    <a:pt x="0" y="929640"/>
                  </a:lnTo>
                  <a:close/>
                </a:path>
              </a:pathLst>
            </a:custGeom>
            <a:ln w="12192">
              <a:solidFill>
                <a:srgbClr val="2E528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object 6"/>
            <p:cNvSpPr/>
            <p:nvPr/>
          </p:nvSpPr>
          <p:spPr>
            <a:xfrm>
              <a:off x="5125973" y="4860798"/>
              <a:ext cx="3754120" cy="643255"/>
            </a:xfrm>
            <a:custGeom>
              <a:avLst/>
              <a:gdLst/>
              <a:ahLst/>
              <a:cxnLst/>
              <a:rect l="l" t="t" r="r" b="b"/>
              <a:pathLst>
                <a:path w="3754120" h="643254">
                  <a:moveTo>
                    <a:pt x="0" y="277368"/>
                  </a:moveTo>
                  <a:lnTo>
                    <a:pt x="1860803" y="277368"/>
                  </a:lnTo>
                  <a:lnTo>
                    <a:pt x="1860803" y="0"/>
                  </a:lnTo>
                  <a:lnTo>
                    <a:pt x="0" y="0"/>
                  </a:lnTo>
                  <a:lnTo>
                    <a:pt x="0" y="277368"/>
                  </a:lnTo>
                  <a:close/>
                </a:path>
                <a:path w="3754120" h="643254">
                  <a:moveTo>
                    <a:pt x="1991868" y="280415"/>
                  </a:moveTo>
                  <a:lnTo>
                    <a:pt x="3753612" y="280415"/>
                  </a:lnTo>
                  <a:lnTo>
                    <a:pt x="3753612" y="4571"/>
                  </a:lnTo>
                  <a:lnTo>
                    <a:pt x="1991868" y="4571"/>
                  </a:lnTo>
                  <a:lnTo>
                    <a:pt x="1991868" y="280415"/>
                  </a:lnTo>
                  <a:close/>
                </a:path>
                <a:path w="3754120" h="643254">
                  <a:moveTo>
                    <a:pt x="12191" y="643127"/>
                  </a:moveTo>
                  <a:lnTo>
                    <a:pt x="1860803" y="643127"/>
                  </a:lnTo>
                  <a:lnTo>
                    <a:pt x="1860803" y="367283"/>
                  </a:lnTo>
                  <a:lnTo>
                    <a:pt x="12191" y="367283"/>
                  </a:lnTo>
                  <a:lnTo>
                    <a:pt x="12191" y="643127"/>
                  </a:lnTo>
                  <a:close/>
                </a:path>
              </a:pathLst>
            </a:custGeom>
            <a:ln w="28956">
              <a:solidFill>
                <a:srgbClr val="FFFF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7" name="object 7"/>
          <p:cNvSpPr txBox="1"/>
          <p:nvPr/>
        </p:nvSpPr>
        <p:spPr>
          <a:xfrm>
            <a:off x="5246370" y="4741671"/>
            <a:ext cx="1633855" cy="759460"/>
          </a:xfrm>
          <a:prstGeom prst="rect">
            <a:avLst/>
          </a:prstGeom>
        </p:spPr>
        <p:txBody>
          <a:bodyPr vert="horz" wrap="square" lIns="0" tIns="12065" rIns="0" bIns="0" rtlCol="0">
            <a:spAutoFit/>
          </a:bodyPr>
          <a:lstStyle/>
          <a:p>
            <a:pPr marL="12700" marR="5080" lvl="0" indent="302260" algn="l" defTabSz="914400" rtl="0" eaLnBrk="1" fontAlgn="auto" latinLnBrk="0" hangingPunct="1">
              <a:lnSpc>
                <a:spcPct val="133800"/>
              </a:lnSpc>
              <a:spcBef>
                <a:spcPts val="95"/>
              </a:spcBef>
              <a:spcAft>
                <a:spcPts val="0"/>
              </a:spcAft>
              <a:buClrTx/>
              <a:buSzTx/>
              <a:buFontTx/>
              <a:buNone/>
              <a:tabLst/>
              <a:defRPr/>
            </a:pPr>
            <a:r>
              <a:rPr kumimoji="0" sz="1800" b="0" i="0" u="none" strike="noStrike" kern="1200" cap="none" spc="-5" normalizeH="0" baseline="0" noProof="0" dirty="0">
                <a:ln>
                  <a:noFill/>
                </a:ln>
                <a:solidFill>
                  <a:srgbClr val="FFFFFF"/>
                </a:solidFill>
                <a:effectLst/>
                <a:uLnTx/>
                <a:uFillTx/>
                <a:latin typeface="Carlito"/>
                <a:ea typeface="+mn-ea"/>
                <a:cs typeface="Carlito"/>
              </a:rPr>
              <a:t>Logic </a:t>
            </a:r>
            <a:r>
              <a:rPr kumimoji="0" sz="1800" b="0" i="0" u="none" strike="noStrike" kern="1200" cap="none" spc="0" normalizeH="0" baseline="0" noProof="0" dirty="0">
                <a:ln>
                  <a:noFill/>
                </a:ln>
                <a:solidFill>
                  <a:srgbClr val="FFFFFF"/>
                </a:solidFill>
                <a:effectLst/>
                <a:uLnTx/>
                <a:uFillTx/>
                <a:latin typeface="Carlito"/>
                <a:ea typeface="+mn-ea"/>
                <a:cs typeface="Carlito"/>
              </a:rPr>
              <a:t>Apps  Management</a:t>
            </a:r>
            <a:r>
              <a:rPr kumimoji="0" sz="1800" b="0" i="0" u="none" strike="noStrike" kern="1200" cap="none" spc="-110" normalizeH="0" baseline="0" noProof="0" dirty="0">
                <a:ln>
                  <a:noFill/>
                </a:ln>
                <a:solidFill>
                  <a:srgbClr val="FFFFFF"/>
                </a:solidFill>
                <a:effectLst/>
                <a:uLnTx/>
                <a:uFillTx/>
                <a:latin typeface="Carlito"/>
                <a:ea typeface="+mn-ea"/>
                <a:cs typeface="Carlito"/>
              </a:rPr>
              <a:t> </a:t>
            </a:r>
            <a:r>
              <a:rPr kumimoji="0" sz="1800" b="0" i="0" u="none" strike="noStrike" kern="1200" cap="none" spc="0" normalizeH="0" baseline="0" noProof="0" dirty="0">
                <a:ln>
                  <a:noFill/>
                </a:ln>
                <a:solidFill>
                  <a:srgbClr val="FFFFFF"/>
                </a:solidFill>
                <a:effectLst/>
                <a:uLnTx/>
                <a:uFillTx/>
                <a:latin typeface="Carlito"/>
                <a:ea typeface="+mn-ea"/>
                <a:cs typeface="Carlito"/>
              </a:rPr>
              <a:t>API</a:t>
            </a:r>
            <a:endParaRPr kumimoji="0" sz="1800" b="0" i="0" u="none" strike="noStrike" kern="1200" cap="none" spc="0" normalizeH="0" baseline="0" noProof="0">
              <a:ln>
                <a:noFill/>
              </a:ln>
              <a:solidFill>
                <a:prstClr val="black"/>
              </a:solidFill>
              <a:effectLst/>
              <a:uLnTx/>
              <a:uFillTx/>
              <a:latin typeface="Carlito"/>
              <a:ea typeface="+mn-ea"/>
              <a:cs typeface="Carlito"/>
            </a:endParaRPr>
          </a:p>
        </p:txBody>
      </p:sp>
      <p:sp>
        <p:nvSpPr>
          <p:cNvPr id="8" name="object 8"/>
          <p:cNvSpPr/>
          <p:nvPr/>
        </p:nvSpPr>
        <p:spPr>
          <a:xfrm>
            <a:off x="7117842" y="5218938"/>
            <a:ext cx="1762125" cy="276225"/>
          </a:xfrm>
          <a:custGeom>
            <a:avLst/>
            <a:gdLst/>
            <a:ahLst/>
            <a:cxnLst/>
            <a:rect l="l" t="t" r="r" b="b"/>
            <a:pathLst>
              <a:path w="1762125" h="276225">
                <a:moveTo>
                  <a:pt x="0" y="275844"/>
                </a:moveTo>
                <a:lnTo>
                  <a:pt x="1761744" y="275844"/>
                </a:lnTo>
                <a:lnTo>
                  <a:pt x="1761744" y="0"/>
                </a:lnTo>
                <a:lnTo>
                  <a:pt x="0" y="0"/>
                </a:lnTo>
                <a:lnTo>
                  <a:pt x="0" y="275844"/>
                </a:lnTo>
                <a:close/>
              </a:path>
            </a:pathLst>
          </a:custGeom>
          <a:ln w="28956">
            <a:solidFill>
              <a:srgbClr val="FFFF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 name="object 9"/>
          <p:cNvSpPr txBox="1"/>
          <p:nvPr/>
        </p:nvSpPr>
        <p:spPr>
          <a:xfrm>
            <a:off x="7535926" y="4759197"/>
            <a:ext cx="925194" cy="732790"/>
          </a:xfrm>
          <a:prstGeom prst="rect">
            <a:avLst/>
          </a:prstGeom>
        </p:spPr>
        <p:txBody>
          <a:bodyPr vert="horz" wrap="square" lIns="0" tIns="12700" rIns="0" bIns="0" rtlCol="0">
            <a:spAutoFit/>
          </a:bodyPr>
          <a:lstStyle/>
          <a:p>
            <a:pPr marL="109855" marR="5080" lvl="0" indent="-97790" algn="l" defTabSz="914400" rtl="0" eaLnBrk="1" fontAlgn="auto" latinLnBrk="0" hangingPunct="1">
              <a:lnSpc>
                <a:spcPct val="128899"/>
              </a:lnSpc>
              <a:spcBef>
                <a:spcPts val="100"/>
              </a:spcBef>
              <a:spcAft>
                <a:spcPts val="0"/>
              </a:spcAft>
              <a:buClrTx/>
              <a:buSzTx/>
              <a:buFontTx/>
              <a:buNone/>
              <a:tabLst/>
              <a:defRPr/>
            </a:pPr>
            <a:r>
              <a:rPr kumimoji="0" sz="1800" b="0" i="0" u="none" strike="noStrike" kern="1200" cap="none" spc="-5" normalizeH="0" baseline="0" noProof="0" dirty="0">
                <a:ln>
                  <a:noFill/>
                </a:ln>
                <a:solidFill>
                  <a:srgbClr val="FFFFFF"/>
                </a:solidFill>
                <a:effectLst/>
                <a:uLnTx/>
                <a:uFillTx/>
                <a:latin typeface="Carlito"/>
                <a:ea typeface="+mn-ea"/>
                <a:cs typeface="Carlito"/>
              </a:rPr>
              <a:t>Fu</a:t>
            </a:r>
            <a:r>
              <a:rPr kumimoji="0" sz="1800" b="0" i="0" u="none" strike="noStrike" kern="1200" cap="none" spc="0" normalizeH="0" baseline="0" noProof="0" dirty="0">
                <a:ln>
                  <a:noFill/>
                </a:ln>
                <a:solidFill>
                  <a:srgbClr val="FFFFFF"/>
                </a:solidFill>
                <a:effectLst/>
                <a:uLnTx/>
                <a:uFillTx/>
                <a:latin typeface="Carlito"/>
                <a:ea typeface="+mn-ea"/>
                <a:cs typeface="Carlito"/>
              </a:rPr>
              <a:t>n</a:t>
            </a:r>
            <a:r>
              <a:rPr kumimoji="0" sz="1800" b="0" i="0" u="none" strike="noStrike" kern="1200" cap="none" spc="-10" normalizeH="0" baseline="0" noProof="0" dirty="0">
                <a:ln>
                  <a:noFill/>
                </a:ln>
                <a:solidFill>
                  <a:srgbClr val="FFFFFF"/>
                </a:solidFill>
                <a:effectLst/>
                <a:uLnTx/>
                <a:uFillTx/>
                <a:latin typeface="Carlito"/>
                <a:ea typeface="+mn-ea"/>
                <a:cs typeface="Carlito"/>
              </a:rPr>
              <a:t>c</a:t>
            </a:r>
            <a:r>
              <a:rPr kumimoji="0" sz="1800" b="0" i="0" u="none" strike="noStrike" kern="1200" cap="none" spc="0" normalizeH="0" baseline="0" noProof="0" dirty="0">
                <a:ln>
                  <a:noFill/>
                </a:ln>
                <a:solidFill>
                  <a:srgbClr val="FFFFFF"/>
                </a:solidFill>
                <a:effectLst/>
                <a:uLnTx/>
                <a:uFillTx/>
                <a:latin typeface="Carlito"/>
                <a:ea typeface="+mn-ea"/>
                <a:cs typeface="Carlito"/>
              </a:rPr>
              <a:t>t</a:t>
            </a:r>
            <a:r>
              <a:rPr kumimoji="0" sz="1800" b="0" i="0" u="none" strike="noStrike" kern="1200" cap="none" spc="-10" normalizeH="0" baseline="0" noProof="0" dirty="0">
                <a:ln>
                  <a:noFill/>
                </a:ln>
                <a:solidFill>
                  <a:srgbClr val="FFFFFF"/>
                </a:solidFill>
                <a:effectLst/>
                <a:uLnTx/>
                <a:uFillTx/>
                <a:latin typeface="Carlito"/>
                <a:ea typeface="+mn-ea"/>
                <a:cs typeface="Carlito"/>
              </a:rPr>
              <a:t>i</a:t>
            </a:r>
            <a:r>
              <a:rPr kumimoji="0" sz="1800" b="0" i="0" u="none" strike="noStrike" kern="1200" cap="none" spc="-5" normalizeH="0" baseline="0" noProof="0" dirty="0">
                <a:ln>
                  <a:noFill/>
                </a:ln>
                <a:solidFill>
                  <a:srgbClr val="FFFFFF"/>
                </a:solidFill>
                <a:effectLst/>
                <a:uLnTx/>
                <a:uFillTx/>
                <a:latin typeface="Carlito"/>
                <a:ea typeface="+mn-ea"/>
                <a:cs typeface="Carlito"/>
              </a:rPr>
              <a:t>ons  </a:t>
            </a:r>
            <a:r>
              <a:rPr kumimoji="0" sz="1800" b="0" i="0" u="none" strike="noStrike" kern="1200" cap="none" spc="-15" normalizeH="0" baseline="0" noProof="0" dirty="0">
                <a:ln>
                  <a:noFill/>
                </a:ln>
                <a:solidFill>
                  <a:srgbClr val="FFFFFF"/>
                </a:solidFill>
                <a:effectLst/>
                <a:uLnTx/>
                <a:uFillTx/>
                <a:latin typeface="Carlito"/>
                <a:ea typeface="+mn-ea"/>
                <a:cs typeface="Carlito"/>
              </a:rPr>
              <a:t>Storage</a:t>
            </a:r>
            <a:endParaRPr kumimoji="0" sz="1800" b="0" i="0" u="none" strike="noStrike" kern="1200" cap="none" spc="0" normalizeH="0" baseline="0" noProof="0">
              <a:ln>
                <a:noFill/>
              </a:ln>
              <a:solidFill>
                <a:prstClr val="black"/>
              </a:solidFill>
              <a:effectLst/>
              <a:uLnTx/>
              <a:uFillTx/>
              <a:latin typeface="Carlito"/>
              <a:ea typeface="+mn-ea"/>
              <a:cs typeface="Carlito"/>
            </a:endParaRPr>
          </a:p>
        </p:txBody>
      </p:sp>
      <p:grpSp>
        <p:nvGrpSpPr>
          <p:cNvPr id="10" name="object 10"/>
          <p:cNvGrpSpPr/>
          <p:nvPr/>
        </p:nvGrpSpPr>
        <p:grpSpPr>
          <a:xfrm>
            <a:off x="2403094" y="1749298"/>
            <a:ext cx="1490980" cy="2921000"/>
            <a:chOff x="2403094" y="1749298"/>
            <a:chExt cx="1490980" cy="2921000"/>
          </a:xfrm>
        </p:grpSpPr>
        <p:sp>
          <p:nvSpPr>
            <p:cNvPr id="11" name="object 11"/>
            <p:cNvSpPr/>
            <p:nvPr/>
          </p:nvSpPr>
          <p:spPr>
            <a:xfrm>
              <a:off x="2409444" y="1755648"/>
              <a:ext cx="1478280" cy="2908300"/>
            </a:xfrm>
            <a:custGeom>
              <a:avLst/>
              <a:gdLst/>
              <a:ahLst/>
              <a:cxnLst/>
              <a:rect l="l" t="t" r="r" b="b"/>
              <a:pathLst>
                <a:path w="1478279" h="2908300">
                  <a:moveTo>
                    <a:pt x="1478280" y="0"/>
                  </a:moveTo>
                  <a:lnTo>
                    <a:pt x="0" y="0"/>
                  </a:lnTo>
                  <a:lnTo>
                    <a:pt x="0" y="2907791"/>
                  </a:lnTo>
                  <a:lnTo>
                    <a:pt x="1478280" y="2907791"/>
                  </a:lnTo>
                  <a:lnTo>
                    <a:pt x="1478280" y="0"/>
                  </a:lnTo>
                  <a:close/>
                </a:path>
              </a:pathLst>
            </a:custGeom>
            <a:solidFill>
              <a:srgbClr val="6FAC46"/>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2" name="object 12"/>
            <p:cNvSpPr/>
            <p:nvPr/>
          </p:nvSpPr>
          <p:spPr>
            <a:xfrm>
              <a:off x="2409444" y="1755648"/>
              <a:ext cx="1478280" cy="2908300"/>
            </a:xfrm>
            <a:custGeom>
              <a:avLst/>
              <a:gdLst/>
              <a:ahLst/>
              <a:cxnLst/>
              <a:rect l="l" t="t" r="r" b="b"/>
              <a:pathLst>
                <a:path w="1478279" h="2908300">
                  <a:moveTo>
                    <a:pt x="0" y="2907791"/>
                  </a:moveTo>
                  <a:lnTo>
                    <a:pt x="1478280" y="2907791"/>
                  </a:lnTo>
                  <a:lnTo>
                    <a:pt x="1478280" y="0"/>
                  </a:lnTo>
                  <a:lnTo>
                    <a:pt x="0" y="0"/>
                  </a:lnTo>
                  <a:lnTo>
                    <a:pt x="0" y="2907791"/>
                  </a:lnTo>
                  <a:close/>
                </a:path>
              </a:pathLst>
            </a:custGeom>
            <a:ln w="12192">
              <a:solidFill>
                <a:srgbClr val="507D3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3" name="object 13"/>
          <p:cNvSpPr txBox="1"/>
          <p:nvPr/>
        </p:nvSpPr>
        <p:spPr>
          <a:xfrm>
            <a:off x="2539364" y="1773758"/>
            <a:ext cx="1218565" cy="848994"/>
          </a:xfrm>
          <a:prstGeom prst="rect">
            <a:avLst/>
          </a:prstGeom>
        </p:spPr>
        <p:txBody>
          <a:bodyPr vert="horz" wrap="square" lIns="0" tIns="12700" rIns="0" bIns="0" rtlCol="0">
            <a:spAutoFit/>
          </a:bodyPr>
          <a:lstStyle/>
          <a:p>
            <a:pPr marL="12700" marR="5080" lvl="0" indent="-1270" algn="ctr" defTabSz="914400" rtl="0" eaLnBrk="1" fontAlgn="auto" latinLnBrk="0" hangingPunct="1">
              <a:lnSpc>
                <a:spcPct val="100000"/>
              </a:lnSpc>
              <a:spcBef>
                <a:spcPts val="100"/>
              </a:spcBef>
              <a:spcAft>
                <a:spcPts val="0"/>
              </a:spcAft>
              <a:buClrTx/>
              <a:buSzTx/>
              <a:buFontTx/>
              <a:buNone/>
              <a:tabLst/>
              <a:defRPr/>
            </a:pPr>
            <a:r>
              <a:rPr kumimoji="0" sz="1800" b="0" i="0" u="none" strike="noStrike" kern="1200" cap="none" spc="-10" normalizeH="0" baseline="0" noProof="0" dirty="0">
                <a:ln>
                  <a:noFill/>
                </a:ln>
                <a:solidFill>
                  <a:srgbClr val="FFFFFF"/>
                </a:solidFill>
                <a:effectLst/>
                <a:uLnTx/>
                <a:uFillTx/>
                <a:latin typeface="Carlito"/>
                <a:ea typeface="+mn-ea"/>
                <a:cs typeface="Carlito"/>
              </a:rPr>
              <a:t>PowerApps  Default  </a:t>
            </a:r>
            <a:r>
              <a:rPr kumimoji="0" sz="1800" b="0" i="0" u="none" strike="noStrike" kern="1200" cap="none" spc="-5" normalizeH="0" baseline="0" noProof="0" dirty="0">
                <a:ln>
                  <a:noFill/>
                </a:ln>
                <a:solidFill>
                  <a:srgbClr val="FFFFFF"/>
                </a:solidFill>
                <a:effectLst/>
                <a:uLnTx/>
                <a:uFillTx/>
                <a:latin typeface="Carlito"/>
                <a:ea typeface="+mn-ea"/>
                <a:cs typeface="Carlito"/>
              </a:rPr>
              <a:t>E</a:t>
            </a:r>
            <a:r>
              <a:rPr kumimoji="0" sz="1800" b="0" i="0" u="none" strike="noStrike" kern="1200" cap="none" spc="-25" normalizeH="0" baseline="0" noProof="0" dirty="0">
                <a:ln>
                  <a:noFill/>
                </a:ln>
                <a:solidFill>
                  <a:srgbClr val="FFFFFF"/>
                </a:solidFill>
                <a:effectLst/>
                <a:uLnTx/>
                <a:uFillTx/>
                <a:latin typeface="Carlito"/>
                <a:ea typeface="+mn-ea"/>
                <a:cs typeface="Carlito"/>
              </a:rPr>
              <a:t>n</a:t>
            </a:r>
            <a:r>
              <a:rPr kumimoji="0" sz="1800" b="0" i="0" u="none" strike="noStrike" kern="1200" cap="none" spc="0" normalizeH="0" baseline="0" noProof="0" dirty="0">
                <a:ln>
                  <a:noFill/>
                </a:ln>
                <a:solidFill>
                  <a:srgbClr val="FFFFFF"/>
                </a:solidFill>
                <a:effectLst/>
                <a:uLnTx/>
                <a:uFillTx/>
                <a:latin typeface="Carlito"/>
                <a:ea typeface="+mn-ea"/>
                <a:cs typeface="Carlito"/>
              </a:rPr>
              <a:t>vi</a:t>
            </a:r>
            <a:r>
              <a:rPr kumimoji="0" sz="1800" b="0" i="0" u="none" strike="noStrike" kern="1200" cap="none" spc="-35" normalizeH="0" baseline="0" noProof="0" dirty="0">
                <a:ln>
                  <a:noFill/>
                </a:ln>
                <a:solidFill>
                  <a:srgbClr val="FFFFFF"/>
                </a:solidFill>
                <a:effectLst/>
                <a:uLnTx/>
                <a:uFillTx/>
                <a:latin typeface="Carlito"/>
                <a:ea typeface="+mn-ea"/>
                <a:cs typeface="Carlito"/>
              </a:rPr>
              <a:t>r</a:t>
            </a:r>
            <a:r>
              <a:rPr kumimoji="0" sz="1800" b="0" i="0" u="none" strike="noStrike" kern="1200" cap="none" spc="-5" normalizeH="0" baseline="0" noProof="0" dirty="0">
                <a:ln>
                  <a:noFill/>
                </a:ln>
                <a:solidFill>
                  <a:srgbClr val="FFFFFF"/>
                </a:solidFill>
                <a:effectLst/>
                <a:uLnTx/>
                <a:uFillTx/>
                <a:latin typeface="Carlito"/>
                <a:ea typeface="+mn-ea"/>
                <a:cs typeface="Carlito"/>
              </a:rPr>
              <a:t>onm</a:t>
            </a:r>
            <a:r>
              <a:rPr kumimoji="0" sz="1800" b="0" i="0" u="none" strike="noStrike" kern="1200" cap="none" spc="0" normalizeH="0" baseline="0" noProof="0" dirty="0">
                <a:ln>
                  <a:noFill/>
                </a:ln>
                <a:solidFill>
                  <a:srgbClr val="FFFFFF"/>
                </a:solidFill>
                <a:effectLst/>
                <a:uLnTx/>
                <a:uFillTx/>
                <a:latin typeface="Carlito"/>
                <a:ea typeface="+mn-ea"/>
                <a:cs typeface="Carlito"/>
              </a:rPr>
              <a:t>e</a:t>
            </a:r>
            <a:r>
              <a:rPr kumimoji="0" sz="1800" b="0" i="0" u="none" strike="noStrike" kern="1200" cap="none" spc="-10" normalizeH="0" baseline="0" noProof="0" dirty="0">
                <a:ln>
                  <a:noFill/>
                </a:ln>
                <a:solidFill>
                  <a:srgbClr val="FFFFFF"/>
                </a:solidFill>
                <a:effectLst/>
                <a:uLnTx/>
                <a:uFillTx/>
                <a:latin typeface="Carlito"/>
                <a:ea typeface="+mn-ea"/>
                <a:cs typeface="Carlito"/>
              </a:rPr>
              <a:t>n</a:t>
            </a:r>
            <a:r>
              <a:rPr kumimoji="0" sz="1800" b="0" i="0" u="none" strike="noStrike" kern="1200" cap="none" spc="0" normalizeH="0" baseline="0" noProof="0" dirty="0">
                <a:ln>
                  <a:noFill/>
                </a:ln>
                <a:solidFill>
                  <a:srgbClr val="FFFFFF"/>
                </a:solidFill>
                <a:effectLst/>
                <a:uLnTx/>
                <a:uFillTx/>
                <a:latin typeface="Carlito"/>
                <a:ea typeface="+mn-ea"/>
                <a:cs typeface="Carlito"/>
              </a:rPr>
              <a:t>t</a:t>
            </a:r>
            <a:endParaRPr kumimoji="0" sz="1800" b="0" i="0" u="none" strike="noStrike" kern="1200" cap="none" spc="0" normalizeH="0" baseline="0" noProof="0">
              <a:ln>
                <a:noFill/>
              </a:ln>
              <a:solidFill>
                <a:prstClr val="black"/>
              </a:solidFill>
              <a:effectLst/>
              <a:uLnTx/>
              <a:uFillTx/>
              <a:latin typeface="Carlito"/>
              <a:ea typeface="+mn-ea"/>
              <a:cs typeface="Carlito"/>
            </a:endParaRPr>
          </a:p>
        </p:txBody>
      </p:sp>
      <p:grpSp>
        <p:nvGrpSpPr>
          <p:cNvPr id="14" name="object 14"/>
          <p:cNvGrpSpPr/>
          <p:nvPr/>
        </p:nvGrpSpPr>
        <p:grpSpPr>
          <a:xfrm>
            <a:off x="924813" y="1749298"/>
            <a:ext cx="1490980" cy="2921000"/>
            <a:chOff x="924813" y="1749298"/>
            <a:chExt cx="1490980" cy="2921000"/>
          </a:xfrm>
        </p:grpSpPr>
        <p:sp>
          <p:nvSpPr>
            <p:cNvPr id="15" name="object 15"/>
            <p:cNvSpPr/>
            <p:nvPr/>
          </p:nvSpPr>
          <p:spPr>
            <a:xfrm>
              <a:off x="931163" y="1755648"/>
              <a:ext cx="1478280" cy="2908300"/>
            </a:xfrm>
            <a:custGeom>
              <a:avLst/>
              <a:gdLst/>
              <a:ahLst/>
              <a:cxnLst/>
              <a:rect l="l" t="t" r="r" b="b"/>
              <a:pathLst>
                <a:path w="1478280" h="2908300">
                  <a:moveTo>
                    <a:pt x="1478280" y="0"/>
                  </a:moveTo>
                  <a:lnTo>
                    <a:pt x="0" y="0"/>
                  </a:lnTo>
                  <a:lnTo>
                    <a:pt x="0" y="2907791"/>
                  </a:lnTo>
                  <a:lnTo>
                    <a:pt x="1478280" y="2907791"/>
                  </a:lnTo>
                  <a:lnTo>
                    <a:pt x="1478280" y="0"/>
                  </a:lnTo>
                  <a:close/>
                </a:path>
              </a:pathLst>
            </a:custGeom>
            <a:solidFill>
              <a:srgbClr val="C55A1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6" name="object 16"/>
            <p:cNvSpPr/>
            <p:nvPr/>
          </p:nvSpPr>
          <p:spPr>
            <a:xfrm>
              <a:off x="931163" y="1755648"/>
              <a:ext cx="1478280" cy="2908300"/>
            </a:xfrm>
            <a:custGeom>
              <a:avLst/>
              <a:gdLst/>
              <a:ahLst/>
              <a:cxnLst/>
              <a:rect l="l" t="t" r="r" b="b"/>
              <a:pathLst>
                <a:path w="1478280" h="2908300">
                  <a:moveTo>
                    <a:pt x="0" y="2907791"/>
                  </a:moveTo>
                  <a:lnTo>
                    <a:pt x="1478280" y="2907791"/>
                  </a:lnTo>
                  <a:lnTo>
                    <a:pt x="1478280" y="0"/>
                  </a:lnTo>
                  <a:lnTo>
                    <a:pt x="0" y="0"/>
                  </a:lnTo>
                  <a:lnTo>
                    <a:pt x="0" y="2907791"/>
                  </a:lnTo>
                  <a:close/>
                </a:path>
              </a:pathLst>
            </a:custGeom>
            <a:ln w="12192">
              <a:solidFill>
                <a:srgbClr val="507D3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7" name="object 17"/>
          <p:cNvSpPr txBox="1"/>
          <p:nvPr/>
        </p:nvSpPr>
        <p:spPr>
          <a:xfrm>
            <a:off x="1181506" y="1773758"/>
            <a:ext cx="976630" cy="574675"/>
          </a:xfrm>
          <a:prstGeom prst="rect">
            <a:avLst/>
          </a:prstGeom>
        </p:spPr>
        <p:txBody>
          <a:bodyPr vert="horz" wrap="square" lIns="0" tIns="12700" rIns="0" bIns="0" rtlCol="0">
            <a:spAutoFit/>
          </a:bodyPr>
          <a:lstStyle/>
          <a:p>
            <a:pPr marL="0" marR="0" lvl="0" indent="0" algn="ctr" defTabSz="914400" rtl="0" eaLnBrk="1" fontAlgn="auto" latinLnBrk="0" hangingPunct="1">
              <a:lnSpc>
                <a:spcPct val="100000"/>
              </a:lnSpc>
              <a:spcBef>
                <a:spcPts val="100"/>
              </a:spcBef>
              <a:spcAft>
                <a:spcPts val="0"/>
              </a:spcAft>
              <a:buClrTx/>
              <a:buSzTx/>
              <a:buFontTx/>
              <a:buNone/>
              <a:tabLst/>
              <a:defRPr/>
            </a:pPr>
            <a:r>
              <a:rPr kumimoji="0" sz="1800" b="0" i="0" u="none" strike="noStrike" kern="1200" cap="none" spc="-10" normalizeH="0" baseline="0" noProof="0" dirty="0">
                <a:ln>
                  <a:noFill/>
                </a:ln>
                <a:solidFill>
                  <a:srgbClr val="FFFFFF"/>
                </a:solidFill>
                <a:effectLst/>
                <a:uLnTx/>
                <a:uFillTx/>
                <a:latin typeface="Carlito"/>
                <a:ea typeface="+mn-ea"/>
                <a:cs typeface="Carlito"/>
              </a:rPr>
              <a:t>Office</a:t>
            </a:r>
            <a:r>
              <a:rPr kumimoji="0" sz="1800" b="0" i="0" u="none" strike="noStrike" kern="1200" cap="none" spc="-60" normalizeH="0" baseline="0" noProof="0" dirty="0">
                <a:ln>
                  <a:noFill/>
                </a:ln>
                <a:solidFill>
                  <a:srgbClr val="FFFFFF"/>
                </a:solidFill>
                <a:effectLst/>
                <a:uLnTx/>
                <a:uFillTx/>
                <a:latin typeface="Carlito"/>
                <a:ea typeface="+mn-ea"/>
                <a:cs typeface="Carlito"/>
              </a:rPr>
              <a:t> </a:t>
            </a:r>
            <a:r>
              <a:rPr kumimoji="0" sz="1800" b="0" i="0" u="none" strike="noStrike" kern="1200" cap="none" spc="0" normalizeH="0" baseline="0" noProof="0" dirty="0">
                <a:ln>
                  <a:noFill/>
                </a:ln>
                <a:solidFill>
                  <a:srgbClr val="FFFFFF"/>
                </a:solidFill>
                <a:effectLst/>
                <a:uLnTx/>
                <a:uFillTx/>
                <a:latin typeface="Carlito"/>
                <a:ea typeface="+mn-ea"/>
                <a:cs typeface="Carlito"/>
              </a:rPr>
              <a:t>365</a:t>
            </a:r>
            <a:endParaRPr kumimoji="0" sz="1800" b="0" i="0" u="none" strike="noStrike" kern="1200" cap="none" spc="0" normalizeH="0" baseline="0" noProof="0">
              <a:ln>
                <a:noFill/>
              </a:ln>
              <a:solidFill>
                <a:prstClr val="black"/>
              </a:solidFill>
              <a:effectLst/>
              <a:uLnTx/>
              <a:uFillTx/>
              <a:latin typeface="Carlito"/>
              <a:ea typeface="+mn-ea"/>
              <a:cs typeface="Carlito"/>
            </a:endParaRPr>
          </a:p>
          <a:p>
            <a:pPr marL="0" marR="0" lvl="0" indent="0" algn="ctr" defTabSz="914400" rtl="0" eaLnBrk="1" fontAlgn="auto" latinLnBrk="0" hangingPunct="1">
              <a:lnSpc>
                <a:spcPct val="100000"/>
              </a:lnSpc>
              <a:spcBef>
                <a:spcPts val="5"/>
              </a:spcBef>
              <a:spcAft>
                <a:spcPts val="0"/>
              </a:spcAft>
              <a:buClrTx/>
              <a:buSzTx/>
              <a:buFontTx/>
              <a:buNone/>
              <a:tabLst/>
              <a:defRPr/>
            </a:pPr>
            <a:r>
              <a:rPr kumimoji="0" sz="1800" b="0" i="0" u="none" strike="noStrike" kern="1200" cap="none" spc="-30" normalizeH="0" baseline="0" noProof="0" dirty="0">
                <a:ln>
                  <a:noFill/>
                </a:ln>
                <a:solidFill>
                  <a:srgbClr val="FFFFFF"/>
                </a:solidFill>
                <a:effectLst/>
                <a:uLnTx/>
                <a:uFillTx/>
                <a:latin typeface="Carlito"/>
                <a:ea typeface="+mn-ea"/>
                <a:cs typeface="Carlito"/>
              </a:rPr>
              <a:t>Tenant</a:t>
            </a:r>
            <a:endParaRPr kumimoji="0" sz="1800" b="0" i="0" u="none" strike="noStrike" kern="1200" cap="none" spc="0" normalizeH="0" baseline="0" noProof="0">
              <a:ln>
                <a:noFill/>
              </a:ln>
              <a:solidFill>
                <a:prstClr val="black"/>
              </a:solidFill>
              <a:effectLst/>
              <a:uLnTx/>
              <a:uFillTx/>
              <a:latin typeface="Carlito"/>
              <a:ea typeface="+mn-ea"/>
              <a:cs typeface="Carlito"/>
            </a:endParaRPr>
          </a:p>
        </p:txBody>
      </p:sp>
      <p:grpSp>
        <p:nvGrpSpPr>
          <p:cNvPr id="18" name="object 18"/>
          <p:cNvGrpSpPr/>
          <p:nvPr/>
        </p:nvGrpSpPr>
        <p:grpSpPr>
          <a:xfrm>
            <a:off x="2601214" y="2820670"/>
            <a:ext cx="1028065" cy="345440"/>
            <a:chOff x="2601214" y="2820670"/>
            <a:chExt cx="1028065" cy="345440"/>
          </a:xfrm>
        </p:grpSpPr>
        <p:sp>
          <p:nvSpPr>
            <p:cNvPr id="19" name="object 19"/>
            <p:cNvSpPr/>
            <p:nvPr/>
          </p:nvSpPr>
          <p:spPr>
            <a:xfrm>
              <a:off x="2607564" y="2827020"/>
              <a:ext cx="1015365" cy="332740"/>
            </a:xfrm>
            <a:custGeom>
              <a:avLst/>
              <a:gdLst/>
              <a:ahLst/>
              <a:cxnLst/>
              <a:rect l="l" t="t" r="r" b="b"/>
              <a:pathLst>
                <a:path w="1015364" h="332739">
                  <a:moveTo>
                    <a:pt x="1014984" y="0"/>
                  </a:moveTo>
                  <a:lnTo>
                    <a:pt x="0" y="0"/>
                  </a:lnTo>
                  <a:lnTo>
                    <a:pt x="0" y="332232"/>
                  </a:lnTo>
                  <a:lnTo>
                    <a:pt x="1014984" y="332232"/>
                  </a:lnTo>
                  <a:lnTo>
                    <a:pt x="1014984" y="0"/>
                  </a:lnTo>
                  <a:close/>
                </a:path>
              </a:pathLst>
            </a:custGeom>
            <a:solidFill>
              <a:srgbClr val="C5DFB4">
                <a:alpha val="79998"/>
              </a:srgbClr>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0" name="object 20"/>
            <p:cNvSpPr/>
            <p:nvPr/>
          </p:nvSpPr>
          <p:spPr>
            <a:xfrm>
              <a:off x="2607564" y="2827020"/>
              <a:ext cx="1015365" cy="332740"/>
            </a:xfrm>
            <a:custGeom>
              <a:avLst/>
              <a:gdLst/>
              <a:ahLst/>
              <a:cxnLst/>
              <a:rect l="l" t="t" r="r" b="b"/>
              <a:pathLst>
                <a:path w="1015364" h="332739">
                  <a:moveTo>
                    <a:pt x="0" y="332232"/>
                  </a:moveTo>
                  <a:lnTo>
                    <a:pt x="1014984" y="332232"/>
                  </a:lnTo>
                  <a:lnTo>
                    <a:pt x="1014984" y="0"/>
                  </a:lnTo>
                  <a:lnTo>
                    <a:pt x="0" y="0"/>
                  </a:lnTo>
                  <a:lnTo>
                    <a:pt x="0" y="332232"/>
                  </a:lnTo>
                  <a:close/>
                </a:path>
              </a:pathLst>
            </a:custGeom>
            <a:ln w="12192">
              <a:solidFill>
                <a:srgbClr val="507D3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21" name="object 21"/>
          <p:cNvSpPr txBox="1"/>
          <p:nvPr/>
        </p:nvSpPr>
        <p:spPr>
          <a:xfrm>
            <a:off x="2693670" y="2862452"/>
            <a:ext cx="843280" cy="239395"/>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1400" b="0" i="0" u="none" strike="noStrike" kern="1200" cap="none" spc="-10" normalizeH="0" baseline="0" noProof="0" dirty="0">
                <a:ln>
                  <a:noFill/>
                </a:ln>
                <a:solidFill>
                  <a:srgbClr val="FFFFFF"/>
                </a:solidFill>
                <a:effectLst/>
                <a:uLnTx/>
                <a:uFillTx/>
                <a:latin typeface="Carlito"/>
                <a:ea typeface="+mn-ea"/>
                <a:cs typeface="Carlito"/>
              </a:rPr>
              <a:t>PowerApps</a:t>
            </a:r>
            <a:endParaRPr kumimoji="0" sz="1400" b="0" i="0" u="none" strike="noStrike" kern="1200" cap="none" spc="0" normalizeH="0" baseline="0" noProof="0">
              <a:ln>
                <a:noFill/>
              </a:ln>
              <a:solidFill>
                <a:prstClr val="black"/>
              </a:solidFill>
              <a:effectLst/>
              <a:uLnTx/>
              <a:uFillTx/>
              <a:latin typeface="Carlito"/>
              <a:ea typeface="+mn-ea"/>
              <a:cs typeface="Carlito"/>
            </a:endParaRPr>
          </a:p>
        </p:txBody>
      </p:sp>
      <p:grpSp>
        <p:nvGrpSpPr>
          <p:cNvPr id="22" name="object 22"/>
          <p:cNvGrpSpPr/>
          <p:nvPr/>
        </p:nvGrpSpPr>
        <p:grpSpPr>
          <a:xfrm>
            <a:off x="2601214" y="3250438"/>
            <a:ext cx="1028065" cy="1314450"/>
            <a:chOff x="2601214" y="3250438"/>
            <a:chExt cx="1028065" cy="1314450"/>
          </a:xfrm>
        </p:grpSpPr>
        <p:sp>
          <p:nvSpPr>
            <p:cNvPr id="23" name="object 23"/>
            <p:cNvSpPr/>
            <p:nvPr/>
          </p:nvSpPr>
          <p:spPr>
            <a:xfrm>
              <a:off x="2607564" y="3256788"/>
              <a:ext cx="1015365" cy="332740"/>
            </a:xfrm>
            <a:custGeom>
              <a:avLst/>
              <a:gdLst/>
              <a:ahLst/>
              <a:cxnLst/>
              <a:rect l="l" t="t" r="r" b="b"/>
              <a:pathLst>
                <a:path w="1015364" h="332739">
                  <a:moveTo>
                    <a:pt x="1014984" y="0"/>
                  </a:moveTo>
                  <a:lnTo>
                    <a:pt x="0" y="0"/>
                  </a:lnTo>
                  <a:lnTo>
                    <a:pt x="0" y="332232"/>
                  </a:lnTo>
                  <a:lnTo>
                    <a:pt x="1014984" y="332232"/>
                  </a:lnTo>
                  <a:lnTo>
                    <a:pt x="1014984" y="0"/>
                  </a:lnTo>
                  <a:close/>
                </a:path>
              </a:pathLst>
            </a:custGeom>
            <a:solidFill>
              <a:srgbClr val="C5DFB4">
                <a:alpha val="79998"/>
              </a:srgbClr>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4" name="object 24"/>
            <p:cNvSpPr/>
            <p:nvPr/>
          </p:nvSpPr>
          <p:spPr>
            <a:xfrm>
              <a:off x="2607564" y="3256788"/>
              <a:ext cx="1015365" cy="332740"/>
            </a:xfrm>
            <a:custGeom>
              <a:avLst/>
              <a:gdLst/>
              <a:ahLst/>
              <a:cxnLst/>
              <a:rect l="l" t="t" r="r" b="b"/>
              <a:pathLst>
                <a:path w="1015364" h="332739">
                  <a:moveTo>
                    <a:pt x="0" y="332232"/>
                  </a:moveTo>
                  <a:lnTo>
                    <a:pt x="1014984" y="332232"/>
                  </a:lnTo>
                  <a:lnTo>
                    <a:pt x="1014984" y="0"/>
                  </a:lnTo>
                  <a:lnTo>
                    <a:pt x="0" y="0"/>
                  </a:lnTo>
                  <a:lnTo>
                    <a:pt x="0" y="332232"/>
                  </a:lnTo>
                  <a:close/>
                </a:path>
              </a:pathLst>
            </a:custGeom>
            <a:ln w="12192">
              <a:solidFill>
                <a:srgbClr val="507D3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5" name="object 25"/>
            <p:cNvSpPr/>
            <p:nvPr/>
          </p:nvSpPr>
          <p:spPr>
            <a:xfrm>
              <a:off x="2607564" y="3854196"/>
              <a:ext cx="1015365" cy="704215"/>
            </a:xfrm>
            <a:custGeom>
              <a:avLst/>
              <a:gdLst/>
              <a:ahLst/>
              <a:cxnLst/>
              <a:rect l="l" t="t" r="r" b="b"/>
              <a:pathLst>
                <a:path w="1015364" h="704214">
                  <a:moveTo>
                    <a:pt x="1014984" y="0"/>
                  </a:moveTo>
                  <a:lnTo>
                    <a:pt x="0" y="0"/>
                  </a:lnTo>
                  <a:lnTo>
                    <a:pt x="0" y="704087"/>
                  </a:lnTo>
                  <a:lnTo>
                    <a:pt x="1014984" y="704087"/>
                  </a:lnTo>
                  <a:lnTo>
                    <a:pt x="1014984" y="0"/>
                  </a:lnTo>
                  <a:close/>
                </a:path>
              </a:pathLst>
            </a:custGeom>
            <a:solidFill>
              <a:srgbClr val="C5DFB4">
                <a:alpha val="79998"/>
              </a:srgbClr>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6" name="object 26"/>
            <p:cNvSpPr/>
            <p:nvPr/>
          </p:nvSpPr>
          <p:spPr>
            <a:xfrm>
              <a:off x="2607564" y="3854196"/>
              <a:ext cx="1015365" cy="704215"/>
            </a:xfrm>
            <a:custGeom>
              <a:avLst/>
              <a:gdLst/>
              <a:ahLst/>
              <a:cxnLst/>
              <a:rect l="l" t="t" r="r" b="b"/>
              <a:pathLst>
                <a:path w="1015364" h="704214">
                  <a:moveTo>
                    <a:pt x="0" y="704087"/>
                  </a:moveTo>
                  <a:lnTo>
                    <a:pt x="1014984" y="704087"/>
                  </a:lnTo>
                  <a:lnTo>
                    <a:pt x="1014984" y="0"/>
                  </a:lnTo>
                  <a:lnTo>
                    <a:pt x="0" y="0"/>
                  </a:lnTo>
                  <a:lnTo>
                    <a:pt x="0" y="704087"/>
                  </a:lnTo>
                  <a:close/>
                </a:path>
              </a:pathLst>
            </a:custGeom>
            <a:ln w="12192">
              <a:solidFill>
                <a:srgbClr val="507D3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27" name="object 27"/>
          <p:cNvSpPr txBox="1"/>
          <p:nvPr/>
        </p:nvSpPr>
        <p:spPr>
          <a:xfrm>
            <a:off x="2687192" y="3933825"/>
            <a:ext cx="723900" cy="528955"/>
          </a:xfrm>
          <a:prstGeom prst="rect">
            <a:avLst/>
          </a:prstGeom>
        </p:spPr>
        <p:txBody>
          <a:bodyPr vert="horz" wrap="square" lIns="0" tIns="12700" rIns="0" bIns="0" rtlCol="0">
            <a:spAutoFit/>
          </a:bodyPr>
          <a:lstStyle/>
          <a:p>
            <a:pPr marL="12700" marR="5080" lvl="0" indent="0" algn="l" defTabSz="914400" rtl="0" eaLnBrk="1" fontAlgn="auto" latinLnBrk="0" hangingPunct="1">
              <a:lnSpc>
                <a:spcPct val="100000"/>
              </a:lnSpc>
              <a:spcBef>
                <a:spcPts val="100"/>
              </a:spcBef>
              <a:spcAft>
                <a:spcPts val="0"/>
              </a:spcAft>
              <a:buClrTx/>
              <a:buSzTx/>
              <a:buFontTx/>
              <a:buNone/>
              <a:tabLst/>
              <a:defRPr/>
            </a:pPr>
            <a:r>
              <a:rPr kumimoji="0" sz="1100" b="0" i="0" u="none" strike="noStrike" kern="1200" cap="none" spc="0" normalizeH="0" baseline="0" noProof="0" dirty="0">
                <a:ln>
                  <a:noFill/>
                </a:ln>
                <a:solidFill>
                  <a:srgbClr val="FFFFFF"/>
                </a:solidFill>
                <a:effectLst/>
                <a:uLnTx/>
                <a:uFillTx/>
                <a:latin typeface="Carlito"/>
                <a:ea typeface="+mn-ea"/>
                <a:cs typeface="Carlito"/>
              </a:rPr>
              <a:t>Makers: </a:t>
            </a:r>
            <a:r>
              <a:rPr kumimoji="0" sz="1100" b="1" i="0" u="none" strike="noStrike" kern="1200" cap="none" spc="0" normalizeH="0" baseline="0" noProof="0" dirty="0">
                <a:ln>
                  <a:noFill/>
                </a:ln>
                <a:solidFill>
                  <a:prstClr val="black"/>
                </a:solidFill>
                <a:effectLst/>
                <a:uLnTx/>
                <a:uFillTx/>
                <a:latin typeface="Carlito"/>
                <a:ea typeface="+mn-ea"/>
                <a:cs typeface="Carlito"/>
              </a:rPr>
              <a:t>All  Licensed  </a:t>
            </a:r>
            <a:r>
              <a:rPr kumimoji="0" sz="1100" b="0" i="0" u="none" strike="noStrike" kern="1200" cap="none" spc="0" normalizeH="0" baseline="0" noProof="0" dirty="0">
                <a:ln>
                  <a:noFill/>
                </a:ln>
                <a:solidFill>
                  <a:srgbClr val="FFFFFF"/>
                </a:solidFill>
                <a:effectLst/>
                <a:uLnTx/>
                <a:uFillTx/>
                <a:latin typeface="Carlito"/>
                <a:ea typeface="+mn-ea"/>
                <a:cs typeface="Carlito"/>
              </a:rPr>
              <a:t>Users:</a:t>
            </a:r>
            <a:r>
              <a:rPr kumimoji="0" sz="1100" b="0" i="0" u="none" strike="noStrike" kern="1200" cap="none" spc="-90" normalizeH="0" baseline="0" noProof="0" dirty="0">
                <a:ln>
                  <a:noFill/>
                </a:ln>
                <a:solidFill>
                  <a:srgbClr val="FFFFFF"/>
                </a:solidFill>
                <a:effectLst/>
                <a:uLnTx/>
                <a:uFillTx/>
                <a:latin typeface="Carlito"/>
                <a:ea typeface="+mn-ea"/>
                <a:cs typeface="Carlito"/>
              </a:rPr>
              <a:t> </a:t>
            </a:r>
            <a:r>
              <a:rPr kumimoji="0" sz="1100" b="1" i="0" u="none" strike="noStrike" kern="1200" cap="none" spc="-5" normalizeH="0" baseline="0" noProof="0" dirty="0">
                <a:ln>
                  <a:noFill/>
                </a:ln>
                <a:solidFill>
                  <a:prstClr val="black"/>
                </a:solidFill>
                <a:effectLst/>
                <a:uLnTx/>
                <a:uFillTx/>
                <a:latin typeface="Carlito"/>
                <a:ea typeface="+mn-ea"/>
                <a:cs typeface="Carlito"/>
              </a:rPr>
              <a:t>None</a:t>
            </a:r>
            <a:endParaRPr kumimoji="0" sz="1100" b="0" i="0" u="none" strike="noStrike" kern="1200" cap="none" spc="0" normalizeH="0" baseline="0" noProof="0">
              <a:ln>
                <a:noFill/>
              </a:ln>
              <a:solidFill>
                <a:prstClr val="black"/>
              </a:solidFill>
              <a:effectLst/>
              <a:uLnTx/>
              <a:uFillTx/>
              <a:latin typeface="Carlito"/>
              <a:ea typeface="+mn-ea"/>
              <a:cs typeface="Carlito"/>
            </a:endParaRPr>
          </a:p>
        </p:txBody>
      </p:sp>
      <p:grpSp>
        <p:nvGrpSpPr>
          <p:cNvPr id="28" name="object 28"/>
          <p:cNvGrpSpPr/>
          <p:nvPr/>
        </p:nvGrpSpPr>
        <p:grpSpPr>
          <a:xfrm>
            <a:off x="1151889" y="2820670"/>
            <a:ext cx="1028065" cy="345440"/>
            <a:chOff x="1151889" y="2820670"/>
            <a:chExt cx="1028065" cy="345440"/>
          </a:xfrm>
        </p:grpSpPr>
        <p:sp>
          <p:nvSpPr>
            <p:cNvPr id="29" name="object 29"/>
            <p:cNvSpPr/>
            <p:nvPr/>
          </p:nvSpPr>
          <p:spPr>
            <a:xfrm>
              <a:off x="1158239" y="2827020"/>
              <a:ext cx="1015365" cy="332740"/>
            </a:xfrm>
            <a:custGeom>
              <a:avLst/>
              <a:gdLst/>
              <a:ahLst/>
              <a:cxnLst/>
              <a:rect l="l" t="t" r="r" b="b"/>
              <a:pathLst>
                <a:path w="1015364" h="332739">
                  <a:moveTo>
                    <a:pt x="1014984" y="0"/>
                  </a:moveTo>
                  <a:lnTo>
                    <a:pt x="0" y="0"/>
                  </a:lnTo>
                  <a:lnTo>
                    <a:pt x="0" y="332232"/>
                  </a:lnTo>
                  <a:lnTo>
                    <a:pt x="1014984" y="332232"/>
                  </a:lnTo>
                  <a:lnTo>
                    <a:pt x="1014984" y="0"/>
                  </a:lnTo>
                  <a:close/>
                </a:path>
              </a:pathLst>
            </a:custGeom>
            <a:solidFill>
              <a:srgbClr val="F8CAAC">
                <a:alpha val="79998"/>
              </a:srgbClr>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0" name="object 30"/>
            <p:cNvSpPr/>
            <p:nvPr/>
          </p:nvSpPr>
          <p:spPr>
            <a:xfrm>
              <a:off x="1158239" y="2827020"/>
              <a:ext cx="1015365" cy="332740"/>
            </a:xfrm>
            <a:custGeom>
              <a:avLst/>
              <a:gdLst/>
              <a:ahLst/>
              <a:cxnLst/>
              <a:rect l="l" t="t" r="r" b="b"/>
              <a:pathLst>
                <a:path w="1015364" h="332739">
                  <a:moveTo>
                    <a:pt x="0" y="332232"/>
                  </a:moveTo>
                  <a:lnTo>
                    <a:pt x="1014984" y="332232"/>
                  </a:lnTo>
                  <a:lnTo>
                    <a:pt x="1014984" y="0"/>
                  </a:lnTo>
                  <a:lnTo>
                    <a:pt x="0" y="0"/>
                  </a:lnTo>
                  <a:lnTo>
                    <a:pt x="0" y="332232"/>
                  </a:lnTo>
                  <a:close/>
                </a:path>
              </a:pathLst>
            </a:custGeom>
            <a:ln w="12192">
              <a:solidFill>
                <a:srgbClr val="507D3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31" name="object 31"/>
          <p:cNvSpPr txBox="1"/>
          <p:nvPr/>
        </p:nvSpPr>
        <p:spPr>
          <a:xfrm>
            <a:off x="1261617" y="2862452"/>
            <a:ext cx="808990" cy="239395"/>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1400" b="0" i="0" u="none" strike="noStrike" kern="1200" cap="none" spc="-10" normalizeH="0" baseline="0" noProof="0" dirty="0">
                <a:ln>
                  <a:noFill/>
                </a:ln>
                <a:solidFill>
                  <a:srgbClr val="FFFFFF"/>
                </a:solidFill>
                <a:effectLst/>
                <a:uLnTx/>
                <a:uFillTx/>
                <a:latin typeface="Carlito"/>
                <a:ea typeface="+mn-ea"/>
                <a:cs typeface="Carlito"/>
              </a:rPr>
              <a:t>SharePoint</a:t>
            </a:r>
            <a:endParaRPr kumimoji="0" sz="1400" b="0" i="0" u="none" strike="noStrike" kern="1200" cap="none" spc="0" normalizeH="0" baseline="0" noProof="0">
              <a:ln>
                <a:noFill/>
              </a:ln>
              <a:solidFill>
                <a:prstClr val="black"/>
              </a:solidFill>
              <a:effectLst/>
              <a:uLnTx/>
              <a:uFillTx/>
              <a:latin typeface="Carlito"/>
              <a:ea typeface="+mn-ea"/>
              <a:cs typeface="Carlito"/>
            </a:endParaRPr>
          </a:p>
        </p:txBody>
      </p:sp>
      <p:grpSp>
        <p:nvGrpSpPr>
          <p:cNvPr id="32" name="object 32"/>
          <p:cNvGrpSpPr/>
          <p:nvPr/>
        </p:nvGrpSpPr>
        <p:grpSpPr>
          <a:xfrm>
            <a:off x="1139697" y="3683253"/>
            <a:ext cx="1029335" cy="343535"/>
            <a:chOff x="1139697" y="3683253"/>
            <a:chExt cx="1029335" cy="343535"/>
          </a:xfrm>
        </p:grpSpPr>
        <p:sp>
          <p:nvSpPr>
            <p:cNvPr id="33" name="object 33"/>
            <p:cNvSpPr/>
            <p:nvPr/>
          </p:nvSpPr>
          <p:spPr>
            <a:xfrm>
              <a:off x="1146047" y="3689603"/>
              <a:ext cx="1016635" cy="330835"/>
            </a:xfrm>
            <a:custGeom>
              <a:avLst/>
              <a:gdLst/>
              <a:ahLst/>
              <a:cxnLst/>
              <a:rect l="l" t="t" r="r" b="b"/>
              <a:pathLst>
                <a:path w="1016635" h="330835">
                  <a:moveTo>
                    <a:pt x="1016508" y="0"/>
                  </a:moveTo>
                  <a:lnTo>
                    <a:pt x="0" y="0"/>
                  </a:lnTo>
                  <a:lnTo>
                    <a:pt x="0" y="330708"/>
                  </a:lnTo>
                  <a:lnTo>
                    <a:pt x="1016508" y="330708"/>
                  </a:lnTo>
                  <a:lnTo>
                    <a:pt x="1016508" y="0"/>
                  </a:lnTo>
                  <a:close/>
                </a:path>
              </a:pathLst>
            </a:custGeom>
            <a:solidFill>
              <a:srgbClr val="F8CAAC">
                <a:alpha val="79998"/>
              </a:srgbClr>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4" name="object 34"/>
            <p:cNvSpPr/>
            <p:nvPr/>
          </p:nvSpPr>
          <p:spPr>
            <a:xfrm>
              <a:off x="1146047" y="3689603"/>
              <a:ext cx="1016635" cy="330835"/>
            </a:xfrm>
            <a:custGeom>
              <a:avLst/>
              <a:gdLst/>
              <a:ahLst/>
              <a:cxnLst/>
              <a:rect l="l" t="t" r="r" b="b"/>
              <a:pathLst>
                <a:path w="1016635" h="330835">
                  <a:moveTo>
                    <a:pt x="0" y="330708"/>
                  </a:moveTo>
                  <a:lnTo>
                    <a:pt x="1016508" y="330708"/>
                  </a:lnTo>
                  <a:lnTo>
                    <a:pt x="1016508" y="0"/>
                  </a:lnTo>
                  <a:lnTo>
                    <a:pt x="0" y="0"/>
                  </a:lnTo>
                  <a:lnTo>
                    <a:pt x="0" y="330708"/>
                  </a:lnTo>
                  <a:close/>
                </a:path>
              </a:pathLst>
            </a:custGeom>
            <a:ln w="12192">
              <a:solidFill>
                <a:srgbClr val="507D3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35" name="object 35"/>
          <p:cNvSpPr txBox="1"/>
          <p:nvPr/>
        </p:nvSpPr>
        <p:spPr>
          <a:xfrm>
            <a:off x="1303400" y="3724147"/>
            <a:ext cx="702945" cy="239395"/>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400" b="0" i="0" u="none" strike="noStrike" kern="1200" cap="none" spc="-5" normalizeH="0" baseline="0" noProof="0" dirty="0">
                <a:ln>
                  <a:noFill/>
                </a:ln>
                <a:solidFill>
                  <a:srgbClr val="FFFFFF"/>
                </a:solidFill>
                <a:effectLst/>
                <a:uLnTx/>
                <a:uFillTx/>
                <a:latin typeface="Carlito"/>
                <a:ea typeface="+mn-ea"/>
                <a:cs typeface="Carlito"/>
              </a:rPr>
              <a:t>E</a:t>
            </a:r>
            <a:r>
              <a:rPr kumimoji="0" sz="1400" b="0" i="0" u="none" strike="noStrike" kern="1200" cap="none" spc="-35" normalizeH="0" baseline="0" noProof="0" dirty="0">
                <a:ln>
                  <a:noFill/>
                </a:ln>
                <a:solidFill>
                  <a:srgbClr val="FFFFFF"/>
                </a:solidFill>
                <a:effectLst/>
                <a:uLnTx/>
                <a:uFillTx/>
                <a:latin typeface="Carlito"/>
                <a:ea typeface="+mn-ea"/>
                <a:cs typeface="Carlito"/>
              </a:rPr>
              <a:t>x</a:t>
            </a:r>
            <a:r>
              <a:rPr kumimoji="0" sz="1400" b="0" i="0" u="none" strike="noStrike" kern="1200" cap="none" spc="-10" normalizeH="0" baseline="0" noProof="0" dirty="0">
                <a:ln>
                  <a:noFill/>
                </a:ln>
                <a:solidFill>
                  <a:srgbClr val="FFFFFF"/>
                </a:solidFill>
                <a:effectLst/>
                <a:uLnTx/>
                <a:uFillTx/>
                <a:latin typeface="Carlito"/>
                <a:ea typeface="+mn-ea"/>
                <a:cs typeface="Carlito"/>
              </a:rPr>
              <a:t>ch</a:t>
            </a:r>
            <a:r>
              <a:rPr kumimoji="0" sz="1400" b="0" i="0" u="none" strike="noStrike" kern="1200" cap="none" spc="0" normalizeH="0" baseline="0" noProof="0" dirty="0">
                <a:ln>
                  <a:noFill/>
                </a:ln>
                <a:solidFill>
                  <a:srgbClr val="FFFFFF"/>
                </a:solidFill>
                <a:effectLst/>
                <a:uLnTx/>
                <a:uFillTx/>
                <a:latin typeface="Carlito"/>
                <a:ea typeface="+mn-ea"/>
                <a:cs typeface="Carlito"/>
              </a:rPr>
              <a:t>a</a:t>
            </a:r>
            <a:r>
              <a:rPr kumimoji="0" sz="1400" b="0" i="0" u="none" strike="noStrike" kern="1200" cap="none" spc="-10" normalizeH="0" baseline="0" noProof="0" dirty="0">
                <a:ln>
                  <a:noFill/>
                </a:ln>
                <a:solidFill>
                  <a:srgbClr val="FFFFFF"/>
                </a:solidFill>
                <a:effectLst/>
                <a:uLnTx/>
                <a:uFillTx/>
                <a:latin typeface="Carlito"/>
                <a:ea typeface="+mn-ea"/>
                <a:cs typeface="Carlito"/>
              </a:rPr>
              <a:t>n</a:t>
            </a:r>
            <a:r>
              <a:rPr kumimoji="0" sz="1400" b="0" i="0" u="none" strike="noStrike" kern="1200" cap="none" spc="-15" normalizeH="0" baseline="0" noProof="0" dirty="0">
                <a:ln>
                  <a:noFill/>
                </a:ln>
                <a:solidFill>
                  <a:srgbClr val="FFFFFF"/>
                </a:solidFill>
                <a:effectLst/>
                <a:uLnTx/>
                <a:uFillTx/>
                <a:latin typeface="Carlito"/>
                <a:ea typeface="+mn-ea"/>
                <a:cs typeface="Carlito"/>
              </a:rPr>
              <a:t>g</a:t>
            </a:r>
            <a:r>
              <a:rPr kumimoji="0" sz="1400" b="0" i="0" u="none" strike="noStrike" kern="1200" cap="none" spc="0" normalizeH="0" baseline="0" noProof="0" dirty="0">
                <a:ln>
                  <a:noFill/>
                </a:ln>
                <a:solidFill>
                  <a:srgbClr val="FFFFFF"/>
                </a:solidFill>
                <a:effectLst/>
                <a:uLnTx/>
                <a:uFillTx/>
                <a:latin typeface="Carlito"/>
                <a:ea typeface="+mn-ea"/>
                <a:cs typeface="Carlito"/>
              </a:rPr>
              <a:t>e</a:t>
            </a:r>
            <a:endParaRPr kumimoji="0" sz="1400" b="0" i="0" u="none" strike="noStrike" kern="1200" cap="none" spc="0" normalizeH="0" baseline="0" noProof="0">
              <a:ln>
                <a:noFill/>
              </a:ln>
              <a:solidFill>
                <a:prstClr val="black"/>
              </a:solidFill>
              <a:effectLst/>
              <a:uLnTx/>
              <a:uFillTx/>
              <a:latin typeface="Carlito"/>
              <a:ea typeface="+mn-ea"/>
              <a:cs typeface="Carlito"/>
            </a:endParaRPr>
          </a:p>
        </p:txBody>
      </p:sp>
      <p:grpSp>
        <p:nvGrpSpPr>
          <p:cNvPr id="36" name="object 36"/>
          <p:cNvGrpSpPr/>
          <p:nvPr/>
        </p:nvGrpSpPr>
        <p:grpSpPr>
          <a:xfrm>
            <a:off x="1151889" y="3248914"/>
            <a:ext cx="10048240" cy="3425190"/>
            <a:chOff x="1151889" y="3248914"/>
            <a:chExt cx="10048240" cy="3425190"/>
          </a:xfrm>
        </p:grpSpPr>
        <p:sp>
          <p:nvSpPr>
            <p:cNvPr id="37" name="object 37"/>
            <p:cNvSpPr/>
            <p:nvPr/>
          </p:nvSpPr>
          <p:spPr>
            <a:xfrm>
              <a:off x="1158239" y="3255264"/>
              <a:ext cx="1015365" cy="332740"/>
            </a:xfrm>
            <a:custGeom>
              <a:avLst/>
              <a:gdLst/>
              <a:ahLst/>
              <a:cxnLst/>
              <a:rect l="l" t="t" r="r" b="b"/>
              <a:pathLst>
                <a:path w="1015364" h="332739">
                  <a:moveTo>
                    <a:pt x="1014984" y="0"/>
                  </a:moveTo>
                  <a:lnTo>
                    <a:pt x="0" y="0"/>
                  </a:lnTo>
                  <a:lnTo>
                    <a:pt x="0" y="332232"/>
                  </a:lnTo>
                  <a:lnTo>
                    <a:pt x="1014984" y="332232"/>
                  </a:lnTo>
                  <a:lnTo>
                    <a:pt x="1014984" y="0"/>
                  </a:lnTo>
                  <a:close/>
                </a:path>
              </a:pathLst>
            </a:custGeom>
            <a:solidFill>
              <a:srgbClr val="F8CAAC">
                <a:alpha val="79998"/>
              </a:srgbClr>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8" name="object 38"/>
            <p:cNvSpPr/>
            <p:nvPr/>
          </p:nvSpPr>
          <p:spPr>
            <a:xfrm>
              <a:off x="1158239" y="3255264"/>
              <a:ext cx="1015365" cy="332740"/>
            </a:xfrm>
            <a:custGeom>
              <a:avLst/>
              <a:gdLst/>
              <a:ahLst/>
              <a:cxnLst/>
              <a:rect l="l" t="t" r="r" b="b"/>
              <a:pathLst>
                <a:path w="1015364" h="332739">
                  <a:moveTo>
                    <a:pt x="0" y="332232"/>
                  </a:moveTo>
                  <a:lnTo>
                    <a:pt x="1014984" y="332232"/>
                  </a:lnTo>
                  <a:lnTo>
                    <a:pt x="1014984" y="0"/>
                  </a:lnTo>
                  <a:lnTo>
                    <a:pt x="0" y="0"/>
                  </a:lnTo>
                  <a:lnTo>
                    <a:pt x="0" y="332232"/>
                  </a:lnTo>
                  <a:close/>
                </a:path>
              </a:pathLst>
            </a:custGeom>
            <a:ln w="12192">
              <a:solidFill>
                <a:srgbClr val="507D3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9" name="object 39"/>
            <p:cNvSpPr/>
            <p:nvPr/>
          </p:nvSpPr>
          <p:spPr>
            <a:xfrm>
              <a:off x="2409443" y="5737860"/>
              <a:ext cx="8784590" cy="929640"/>
            </a:xfrm>
            <a:custGeom>
              <a:avLst/>
              <a:gdLst/>
              <a:ahLst/>
              <a:cxnLst/>
              <a:rect l="l" t="t" r="r" b="b"/>
              <a:pathLst>
                <a:path w="8784590" h="929640">
                  <a:moveTo>
                    <a:pt x="8784336" y="0"/>
                  </a:moveTo>
                  <a:lnTo>
                    <a:pt x="0" y="0"/>
                  </a:lnTo>
                  <a:lnTo>
                    <a:pt x="0" y="929639"/>
                  </a:lnTo>
                  <a:lnTo>
                    <a:pt x="8784336" y="929639"/>
                  </a:lnTo>
                  <a:lnTo>
                    <a:pt x="8784336" y="0"/>
                  </a:lnTo>
                  <a:close/>
                </a:path>
              </a:pathLst>
            </a:custGeom>
            <a:solidFill>
              <a:srgbClr val="7E7E7E"/>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0" name="object 40"/>
            <p:cNvSpPr/>
            <p:nvPr/>
          </p:nvSpPr>
          <p:spPr>
            <a:xfrm>
              <a:off x="2409443" y="5737860"/>
              <a:ext cx="8784590" cy="929640"/>
            </a:xfrm>
            <a:custGeom>
              <a:avLst/>
              <a:gdLst/>
              <a:ahLst/>
              <a:cxnLst/>
              <a:rect l="l" t="t" r="r" b="b"/>
              <a:pathLst>
                <a:path w="8784590" h="929640">
                  <a:moveTo>
                    <a:pt x="0" y="929639"/>
                  </a:moveTo>
                  <a:lnTo>
                    <a:pt x="8784336" y="929639"/>
                  </a:lnTo>
                  <a:lnTo>
                    <a:pt x="8784336" y="0"/>
                  </a:lnTo>
                  <a:lnTo>
                    <a:pt x="0" y="0"/>
                  </a:lnTo>
                  <a:lnTo>
                    <a:pt x="0" y="929639"/>
                  </a:lnTo>
                  <a:close/>
                </a:path>
              </a:pathLst>
            </a:custGeom>
            <a:ln w="12192">
              <a:solidFill>
                <a:srgbClr val="2E528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41" name="object 41"/>
          <p:cNvSpPr txBox="1"/>
          <p:nvPr/>
        </p:nvSpPr>
        <p:spPr>
          <a:xfrm>
            <a:off x="9216008" y="6321348"/>
            <a:ext cx="1899285" cy="29972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800" b="0" i="0" u="none" strike="noStrike" kern="1200" cap="none" spc="-5" normalizeH="0" baseline="0" noProof="0" dirty="0">
                <a:ln>
                  <a:noFill/>
                </a:ln>
                <a:solidFill>
                  <a:srgbClr val="FFFFFF"/>
                </a:solidFill>
                <a:effectLst/>
                <a:uLnTx/>
                <a:uFillTx/>
                <a:latin typeface="Carlito"/>
                <a:ea typeface="+mn-ea"/>
                <a:cs typeface="Carlito"/>
              </a:rPr>
              <a:t>On Premise</a:t>
            </a:r>
            <a:r>
              <a:rPr kumimoji="0" sz="1800" b="0" i="0" u="none" strike="noStrike" kern="1200" cap="none" spc="-55" normalizeH="0" baseline="0" noProof="0" dirty="0">
                <a:ln>
                  <a:noFill/>
                </a:ln>
                <a:solidFill>
                  <a:srgbClr val="FFFFFF"/>
                </a:solidFill>
                <a:effectLst/>
                <a:uLnTx/>
                <a:uFillTx/>
                <a:latin typeface="Carlito"/>
                <a:ea typeface="+mn-ea"/>
                <a:cs typeface="Carlito"/>
              </a:rPr>
              <a:t> </a:t>
            </a:r>
            <a:r>
              <a:rPr kumimoji="0" sz="1800" b="0" i="0" u="none" strike="noStrike" kern="1200" cap="none" spc="-15" normalizeH="0" baseline="0" noProof="0" dirty="0">
                <a:ln>
                  <a:noFill/>
                </a:ln>
                <a:solidFill>
                  <a:srgbClr val="FFFFFF"/>
                </a:solidFill>
                <a:effectLst/>
                <a:uLnTx/>
                <a:uFillTx/>
                <a:latin typeface="Carlito"/>
                <a:ea typeface="+mn-ea"/>
                <a:cs typeface="Carlito"/>
              </a:rPr>
              <a:t>Systems</a:t>
            </a:r>
            <a:endParaRPr kumimoji="0" sz="1800" b="0" i="0" u="none" strike="noStrike" kern="1200" cap="none" spc="0" normalizeH="0" baseline="0" noProof="0">
              <a:ln>
                <a:noFill/>
              </a:ln>
              <a:solidFill>
                <a:prstClr val="black"/>
              </a:solidFill>
              <a:effectLst/>
              <a:uLnTx/>
              <a:uFillTx/>
              <a:latin typeface="Carlito"/>
              <a:ea typeface="+mn-ea"/>
              <a:cs typeface="Carlito"/>
            </a:endParaRPr>
          </a:p>
        </p:txBody>
      </p:sp>
      <p:sp>
        <p:nvSpPr>
          <p:cNvPr id="42" name="object 42"/>
          <p:cNvSpPr txBox="1"/>
          <p:nvPr/>
        </p:nvSpPr>
        <p:spPr>
          <a:xfrm>
            <a:off x="5313426" y="5933694"/>
            <a:ext cx="1762125" cy="276225"/>
          </a:xfrm>
          <a:prstGeom prst="rect">
            <a:avLst/>
          </a:prstGeom>
          <a:solidFill>
            <a:srgbClr val="AEABAB"/>
          </a:solidFill>
          <a:ln w="28955">
            <a:solidFill>
              <a:srgbClr val="FFFFFF"/>
            </a:solidFill>
          </a:ln>
        </p:spPr>
        <p:txBody>
          <a:bodyPr vert="horz" wrap="square" lIns="0" tIns="0" rIns="0" bIns="0" rtlCol="0">
            <a:spAutoFit/>
          </a:bodyPr>
          <a:lstStyle/>
          <a:p>
            <a:pPr marL="402590" marR="0" lvl="0" indent="0" algn="l" defTabSz="914400" rtl="0" eaLnBrk="1" fontAlgn="auto" latinLnBrk="0" hangingPunct="1">
              <a:lnSpc>
                <a:spcPts val="2050"/>
              </a:lnSpc>
              <a:spcBef>
                <a:spcPts val="0"/>
              </a:spcBef>
              <a:spcAft>
                <a:spcPts val="0"/>
              </a:spcAft>
              <a:buClrTx/>
              <a:buSzTx/>
              <a:buFontTx/>
              <a:buNone/>
              <a:tabLst/>
              <a:defRPr/>
            </a:pPr>
            <a:r>
              <a:rPr kumimoji="0" sz="1800" b="0" i="0" u="none" strike="noStrike" kern="1200" cap="none" spc="-5" normalizeH="0" baseline="0" noProof="0" dirty="0">
                <a:ln>
                  <a:noFill/>
                </a:ln>
                <a:solidFill>
                  <a:srgbClr val="FFFFFF"/>
                </a:solidFill>
                <a:effectLst/>
                <a:uLnTx/>
                <a:uFillTx/>
                <a:latin typeface="Carlito"/>
                <a:ea typeface="+mn-ea"/>
                <a:cs typeface="Carlito"/>
              </a:rPr>
              <a:t>Databases</a:t>
            </a:r>
            <a:endParaRPr kumimoji="0" sz="1800" b="0" i="0" u="none" strike="noStrike" kern="1200" cap="none" spc="0" normalizeH="0" baseline="0" noProof="0">
              <a:ln>
                <a:noFill/>
              </a:ln>
              <a:solidFill>
                <a:prstClr val="black"/>
              </a:solidFill>
              <a:effectLst/>
              <a:uLnTx/>
              <a:uFillTx/>
              <a:latin typeface="Carlito"/>
              <a:ea typeface="+mn-ea"/>
              <a:cs typeface="Carlito"/>
            </a:endParaRPr>
          </a:p>
        </p:txBody>
      </p:sp>
      <p:sp>
        <p:nvSpPr>
          <p:cNvPr id="43" name="object 43"/>
          <p:cNvSpPr/>
          <p:nvPr/>
        </p:nvSpPr>
        <p:spPr>
          <a:xfrm>
            <a:off x="3537965" y="5923026"/>
            <a:ext cx="1280160" cy="612775"/>
          </a:xfrm>
          <a:custGeom>
            <a:avLst/>
            <a:gdLst/>
            <a:ahLst/>
            <a:cxnLst/>
            <a:rect l="l" t="t" r="r" b="b"/>
            <a:pathLst>
              <a:path w="1280160" h="612775">
                <a:moveTo>
                  <a:pt x="1280160" y="0"/>
                </a:moveTo>
                <a:lnTo>
                  <a:pt x="0" y="0"/>
                </a:lnTo>
                <a:lnTo>
                  <a:pt x="0" y="612648"/>
                </a:lnTo>
                <a:lnTo>
                  <a:pt x="1280160" y="612648"/>
                </a:lnTo>
                <a:lnTo>
                  <a:pt x="1280160" y="0"/>
                </a:lnTo>
                <a:close/>
              </a:path>
            </a:pathLst>
          </a:custGeom>
          <a:solidFill>
            <a:srgbClr val="4471C4"/>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4" name="object 44"/>
          <p:cNvSpPr txBox="1"/>
          <p:nvPr/>
        </p:nvSpPr>
        <p:spPr>
          <a:xfrm>
            <a:off x="3537965" y="5923026"/>
            <a:ext cx="1280160" cy="612775"/>
          </a:xfrm>
          <a:prstGeom prst="rect">
            <a:avLst/>
          </a:prstGeom>
          <a:ln w="28955">
            <a:solidFill>
              <a:srgbClr val="FFFFFF"/>
            </a:solidFill>
          </a:ln>
        </p:spPr>
        <p:txBody>
          <a:bodyPr vert="horz" wrap="square" lIns="0" tIns="17780" rIns="0" bIns="0" rtlCol="0">
            <a:spAutoFit/>
          </a:bodyPr>
          <a:lstStyle/>
          <a:p>
            <a:pPr marL="121285" marR="97790" lvl="0" indent="-17145" algn="l" defTabSz="914400" rtl="0" eaLnBrk="1" fontAlgn="auto" latinLnBrk="0" hangingPunct="1">
              <a:lnSpc>
                <a:spcPct val="100000"/>
              </a:lnSpc>
              <a:spcBef>
                <a:spcPts val="140"/>
              </a:spcBef>
              <a:spcAft>
                <a:spcPts val="0"/>
              </a:spcAft>
              <a:buClrTx/>
              <a:buSzTx/>
              <a:buFontTx/>
              <a:buNone/>
              <a:tabLst/>
              <a:defRPr/>
            </a:pPr>
            <a:r>
              <a:rPr kumimoji="0" sz="1800" b="0" i="0" u="none" strike="noStrike" kern="1200" cap="none" spc="-5" normalizeH="0" baseline="0" noProof="0" dirty="0">
                <a:ln>
                  <a:noFill/>
                </a:ln>
                <a:solidFill>
                  <a:srgbClr val="FFFFFF"/>
                </a:solidFill>
                <a:effectLst/>
                <a:uLnTx/>
                <a:uFillTx/>
                <a:latin typeface="Carlito"/>
                <a:ea typeface="+mn-ea"/>
                <a:cs typeface="Carlito"/>
              </a:rPr>
              <a:t>On</a:t>
            </a:r>
            <a:r>
              <a:rPr kumimoji="0" sz="1800" b="0" i="0" u="none" strike="noStrike" kern="1200" cap="none" spc="-95" normalizeH="0" baseline="0" noProof="0" dirty="0">
                <a:ln>
                  <a:noFill/>
                </a:ln>
                <a:solidFill>
                  <a:srgbClr val="FFFFFF"/>
                </a:solidFill>
                <a:effectLst/>
                <a:uLnTx/>
                <a:uFillTx/>
                <a:latin typeface="Carlito"/>
                <a:ea typeface="+mn-ea"/>
                <a:cs typeface="Carlito"/>
              </a:rPr>
              <a:t> </a:t>
            </a:r>
            <a:r>
              <a:rPr kumimoji="0" sz="1800" b="0" i="0" u="none" strike="noStrike" kern="1200" cap="none" spc="-5" normalizeH="0" baseline="0" noProof="0" dirty="0">
                <a:ln>
                  <a:noFill/>
                </a:ln>
                <a:solidFill>
                  <a:srgbClr val="FFFFFF"/>
                </a:solidFill>
                <a:effectLst/>
                <a:uLnTx/>
                <a:uFillTx/>
                <a:latin typeface="Carlito"/>
                <a:ea typeface="+mn-ea"/>
                <a:cs typeface="Carlito"/>
              </a:rPr>
              <a:t>Premise  </a:t>
            </a:r>
            <a:r>
              <a:rPr kumimoji="0" sz="1800" b="0" i="0" u="none" strike="noStrike" kern="1200" cap="none" spc="-15" normalizeH="0" baseline="0" noProof="0" dirty="0">
                <a:ln>
                  <a:noFill/>
                </a:ln>
                <a:solidFill>
                  <a:srgbClr val="FFFFFF"/>
                </a:solidFill>
                <a:effectLst/>
                <a:uLnTx/>
                <a:uFillTx/>
                <a:latin typeface="Carlito"/>
                <a:ea typeface="+mn-ea"/>
                <a:cs typeface="Carlito"/>
              </a:rPr>
              <a:t>Gateway(s)</a:t>
            </a:r>
            <a:endParaRPr kumimoji="0" sz="1800" b="0" i="0" u="none" strike="noStrike" kern="1200" cap="none" spc="0" normalizeH="0" baseline="0" noProof="0">
              <a:ln>
                <a:noFill/>
              </a:ln>
              <a:solidFill>
                <a:prstClr val="black"/>
              </a:solidFill>
              <a:effectLst/>
              <a:uLnTx/>
              <a:uFillTx/>
              <a:latin typeface="Carlito"/>
              <a:ea typeface="+mn-ea"/>
              <a:cs typeface="Carlito"/>
            </a:endParaRPr>
          </a:p>
        </p:txBody>
      </p:sp>
      <p:sp>
        <p:nvSpPr>
          <p:cNvPr id="45" name="object 45"/>
          <p:cNvSpPr txBox="1"/>
          <p:nvPr/>
        </p:nvSpPr>
        <p:spPr>
          <a:xfrm>
            <a:off x="7184897" y="5923026"/>
            <a:ext cx="1762125" cy="280670"/>
          </a:xfrm>
          <a:prstGeom prst="rect">
            <a:avLst/>
          </a:prstGeom>
          <a:solidFill>
            <a:srgbClr val="AEABAB"/>
          </a:solidFill>
          <a:ln w="28955">
            <a:solidFill>
              <a:srgbClr val="FFFFFF"/>
            </a:solidFill>
          </a:ln>
        </p:spPr>
        <p:txBody>
          <a:bodyPr vert="horz" wrap="square" lIns="0" tIns="0" rIns="0" bIns="0" rtlCol="0">
            <a:spAutoFit/>
          </a:bodyPr>
          <a:lstStyle/>
          <a:p>
            <a:pPr marL="485140" marR="0" lvl="0" indent="0" algn="l" defTabSz="914400" rtl="0" eaLnBrk="1" fontAlgn="auto" latinLnBrk="0" hangingPunct="1">
              <a:lnSpc>
                <a:spcPts val="2070"/>
              </a:lnSpc>
              <a:spcBef>
                <a:spcPts val="0"/>
              </a:spcBef>
              <a:spcAft>
                <a:spcPts val="0"/>
              </a:spcAft>
              <a:buClrTx/>
              <a:buSzTx/>
              <a:buFontTx/>
              <a:buNone/>
              <a:tabLst/>
              <a:defRPr/>
            </a:pPr>
            <a:r>
              <a:rPr kumimoji="0" sz="1800" b="0" i="0" u="none" strike="noStrike" kern="1200" cap="none" spc="-25" normalizeH="0" baseline="0" noProof="0" dirty="0">
                <a:ln>
                  <a:noFill/>
                </a:ln>
                <a:solidFill>
                  <a:srgbClr val="FFFFFF"/>
                </a:solidFill>
                <a:effectLst/>
                <a:uLnTx/>
                <a:uFillTx/>
                <a:latin typeface="Carlito"/>
                <a:ea typeface="+mn-ea"/>
                <a:cs typeface="Carlito"/>
              </a:rPr>
              <a:t>Web</a:t>
            </a:r>
            <a:r>
              <a:rPr kumimoji="0" sz="1800" b="0" i="0" u="none" strike="noStrike" kern="1200" cap="none" spc="-5" normalizeH="0" baseline="0" noProof="0" dirty="0">
                <a:ln>
                  <a:noFill/>
                </a:ln>
                <a:solidFill>
                  <a:srgbClr val="FFFFFF"/>
                </a:solidFill>
                <a:effectLst/>
                <a:uLnTx/>
                <a:uFillTx/>
                <a:latin typeface="Carlito"/>
                <a:ea typeface="+mn-ea"/>
                <a:cs typeface="Carlito"/>
              </a:rPr>
              <a:t> </a:t>
            </a:r>
            <a:r>
              <a:rPr kumimoji="0" sz="1800" b="0" i="0" u="none" strike="noStrike" kern="1200" cap="none" spc="0" normalizeH="0" baseline="0" noProof="0" dirty="0">
                <a:ln>
                  <a:noFill/>
                </a:ln>
                <a:solidFill>
                  <a:srgbClr val="FFFFFF"/>
                </a:solidFill>
                <a:effectLst/>
                <a:uLnTx/>
                <a:uFillTx/>
                <a:latin typeface="Carlito"/>
                <a:ea typeface="+mn-ea"/>
                <a:cs typeface="Carlito"/>
              </a:rPr>
              <a:t>API</a:t>
            </a:r>
            <a:endParaRPr kumimoji="0" sz="1800" b="0" i="0" u="none" strike="noStrike" kern="1200" cap="none" spc="0" normalizeH="0" baseline="0" noProof="0">
              <a:ln>
                <a:noFill/>
              </a:ln>
              <a:solidFill>
                <a:prstClr val="black"/>
              </a:solidFill>
              <a:effectLst/>
              <a:uLnTx/>
              <a:uFillTx/>
              <a:latin typeface="Carlito"/>
              <a:ea typeface="+mn-ea"/>
              <a:cs typeface="Carlito"/>
            </a:endParaRPr>
          </a:p>
        </p:txBody>
      </p:sp>
      <p:sp>
        <p:nvSpPr>
          <p:cNvPr id="46" name="object 46"/>
          <p:cNvSpPr txBox="1"/>
          <p:nvPr/>
        </p:nvSpPr>
        <p:spPr>
          <a:xfrm>
            <a:off x="5313426" y="6272021"/>
            <a:ext cx="1762125" cy="276225"/>
          </a:xfrm>
          <a:prstGeom prst="rect">
            <a:avLst/>
          </a:prstGeom>
          <a:solidFill>
            <a:srgbClr val="AEABAB"/>
          </a:solidFill>
          <a:ln w="28955">
            <a:solidFill>
              <a:srgbClr val="FFFFFF"/>
            </a:solidFill>
          </a:ln>
        </p:spPr>
        <p:txBody>
          <a:bodyPr vert="horz" wrap="square" lIns="0" tIns="0" rIns="0" bIns="0" rtlCol="0">
            <a:spAutoFit/>
          </a:bodyPr>
          <a:lstStyle/>
          <a:p>
            <a:pPr marL="133985" marR="0" lvl="0" indent="0" algn="l" defTabSz="914400" rtl="0" eaLnBrk="1" fontAlgn="auto" latinLnBrk="0" hangingPunct="1">
              <a:lnSpc>
                <a:spcPts val="2050"/>
              </a:lnSpc>
              <a:spcBef>
                <a:spcPts val="0"/>
              </a:spcBef>
              <a:spcAft>
                <a:spcPts val="0"/>
              </a:spcAft>
              <a:buClrTx/>
              <a:buSzTx/>
              <a:buFontTx/>
              <a:buNone/>
              <a:tabLst/>
              <a:defRPr/>
            </a:pPr>
            <a:r>
              <a:rPr kumimoji="0" sz="1800" b="0" i="0" u="none" strike="noStrike" kern="1200" cap="none" spc="-15" normalizeH="0" baseline="0" noProof="0" dirty="0">
                <a:ln>
                  <a:noFill/>
                </a:ln>
                <a:solidFill>
                  <a:srgbClr val="FFFFFF"/>
                </a:solidFill>
                <a:effectLst/>
                <a:uLnTx/>
                <a:uFillTx/>
                <a:latin typeface="Carlito"/>
                <a:ea typeface="+mn-ea"/>
                <a:cs typeface="Carlito"/>
              </a:rPr>
              <a:t>SharePoint</a:t>
            </a:r>
            <a:r>
              <a:rPr kumimoji="0" sz="1800" b="0" i="0" u="none" strike="noStrike" kern="1200" cap="none" spc="-10" normalizeH="0" baseline="0" noProof="0" dirty="0">
                <a:ln>
                  <a:noFill/>
                </a:ln>
                <a:solidFill>
                  <a:srgbClr val="FFFFFF"/>
                </a:solidFill>
                <a:effectLst/>
                <a:uLnTx/>
                <a:uFillTx/>
                <a:latin typeface="Carlito"/>
                <a:ea typeface="+mn-ea"/>
                <a:cs typeface="Carlito"/>
              </a:rPr>
              <a:t> </a:t>
            </a:r>
            <a:r>
              <a:rPr kumimoji="0" sz="1800" b="0" i="0" u="none" strike="noStrike" kern="1200" cap="none" spc="-15" normalizeH="0" baseline="0" noProof="0" dirty="0">
                <a:ln>
                  <a:noFill/>
                </a:ln>
                <a:solidFill>
                  <a:srgbClr val="FFFFFF"/>
                </a:solidFill>
                <a:effectLst/>
                <a:uLnTx/>
                <a:uFillTx/>
                <a:latin typeface="Carlito"/>
                <a:ea typeface="+mn-ea"/>
                <a:cs typeface="Carlito"/>
              </a:rPr>
              <a:t>Data</a:t>
            </a:r>
            <a:endParaRPr kumimoji="0" sz="1800" b="0" i="0" u="none" strike="noStrike" kern="1200" cap="none" spc="0" normalizeH="0" baseline="0" noProof="0">
              <a:ln>
                <a:noFill/>
              </a:ln>
              <a:solidFill>
                <a:prstClr val="black"/>
              </a:solidFill>
              <a:effectLst/>
              <a:uLnTx/>
              <a:uFillTx/>
              <a:latin typeface="Carlito"/>
              <a:ea typeface="+mn-ea"/>
              <a:cs typeface="Carlito"/>
            </a:endParaRPr>
          </a:p>
        </p:txBody>
      </p:sp>
      <p:sp>
        <p:nvSpPr>
          <p:cNvPr id="47" name="object 47"/>
          <p:cNvSpPr txBox="1"/>
          <p:nvPr/>
        </p:nvSpPr>
        <p:spPr>
          <a:xfrm>
            <a:off x="7184897" y="6265926"/>
            <a:ext cx="1762125" cy="277495"/>
          </a:xfrm>
          <a:prstGeom prst="rect">
            <a:avLst/>
          </a:prstGeom>
          <a:solidFill>
            <a:srgbClr val="AEABAB"/>
          </a:solidFill>
          <a:ln w="28955">
            <a:solidFill>
              <a:srgbClr val="FFFFFF"/>
            </a:solidFill>
          </a:ln>
        </p:spPr>
        <p:txBody>
          <a:bodyPr vert="horz" wrap="square" lIns="0" tIns="0" rIns="0" bIns="0" rtlCol="0">
            <a:spAutoFit/>
          </a:bodyPr>
          <a:lstStyle/>
          <a:p>
            <a:pPr marL="339090" marR="0" lvl="0" indent="0" algn="l" defTabSz="914400" rtl="0" eaLnBrk="1" fontAlgn="auto" latinLnBrk="0" hangingPunct="1">
              <a:lnSpc>
                <a:spcPts val="2060"/>
              </a:lnSpc>
              <a:spcBef>
                <a:spcPts val="0"/>
              </a:spcBef>
              <a:spcAft>
                <a:spcPts val="0"/>
              </a:spcAft>
              <a:buClrTx/>
              <a:buSzTx/>
              <a:buFontTx/>
              <a:buNone/>
              <a:tabLst/>
              <a:defRPr/>
            </a:pPr>
            <a:r>
              <a:rPr kumimoji="0" sz="1800" b="0" i="0" u="none" strike="noStrike" kern="1200" cap="none" spc="-10" normalizeH="0" baseline="0" noProof="0" dirty="0">
                <a:ln>
                  <a:noFill/>
                </a:ln>
                <a:solidFill>
                  <a:srgbClr val="FFFFFF"/>
                </a:solidFill>
                <a:effectLst/>
                <a:uLnTx/>
                <a:uFillTx/>
                <a:latin typeface="Carlito"/>
                <a:ea typeface="+mn-ea"/>
                <a:cs typeface="Carlito"/>
              </a:rPr>
              <a:t>File</a:t>
            </a:r>
            <a:r>
              <a:rPr kumimoji="0" sz="1800" b="0" i="0" u="none" strike="noStrike" kern="1200" cap="none" spc="5" normalizeH="0" baseline="0" noProof="0" dirty="0">
                <a:ln>
                  <a:noFill/>
                </a:ln>
                <a:solidFill>
                  <a:srgbClr val="FFFFFF"/>
                </a:solidFill>
                <a:effectLst/>
                <a:uLnTx/>
                <a:uFillTx/>
                <a:latin typeface="Carlito"/>
                <a:ea typeface="+mn-ea"/>
                <a:cs typeface="Carlito"/>
              </a:rPr>
              <a:t> </a:t>
            </a:r>
            <a:r>
              <a:rPr kumimoji="0" sz="1800" b="0" i="0" u="none" strike="noStrike" kern="1200" cap="none" spc="-15" normalizeH="0" baseline="0" noProof="0" dirty="0">
                <a:ln>
                  <a:noFill/>
                </a:ln>
                <a:solidFill>
                  <a:srgbClr val="FFFFFF"/>
                </a:solidFill>
                <a:effectLst/>
                <a:uLnTx/>
                <a:uFillTx/>
                <a:latin typeface="Carlito"/>
                <a:ea typeface="+mn-ea"/>
                <a:cs typeface="Carlito"/>
              </a:rPr>
              <a:t>Storage</a:t>
            </a:r>
            <a:endParaRPr kumimoji="0" sz="1800" b="0" i="0" u="none" strike="noStrike" kern="1200" cap="none" spc="0" normalizeH="0" baseline="0" noProof="0">
              <a:ln>
                <a:noFill/>
              </a:ln>
              <a:solidFill>
                <a:prstClr val="black"/>
              </a:solidFill>
              <a:effectLst/>
              <a:uLnTx/>
              <a:uFillTx/>
              <a:latin typeface="Carlito"/>
              <a:ea typeface="+mn-ea"/>
              <a:cs typeface="Carlito"/>
            </a:endParaRPr>
          </a:p>
        </p:txBody>
      </p:sp>
      <p:sp>
        <p:nvSpPr>
          <p:cNvPr id="48" name="object 48"/>
          <p:cNvSpPr/>
          <p:nvPr/>
        </p:nvSpPr>
        <p:spPr>
          <a:xfrm>
            <a:off x="1181861" y="4815666"/>
            <a:ext cx="2048510" cy="276225"/>
          </a:xfrm>
          <a:custGeom>
            <a:avLst/>
            <a:gdLst/>
            <a:ahLst/>
            <a:cxnLst/>
            <a:rect l="l" t="t" r="r" b="b"/>
            <a:pathLst>
              <a:path w="2048510" h="276225">
                <a:moveTo>
                  <a:pt x="0" y="275844"/>
                </a:moveTo>
                <a:lnTo>
                  <a:pt x="2048256" y="275844"/>
                </a:lnTo>
                <a:lnTo>
                  <a:pt x="2048256" y="0"/>
                </a:lnTo>
                <a:lnTo>
                  <a:pt x="0" y="0"/>
                </a:lnTo>
                <a:lnTo>
                  <a:pt x="0" y="275844"/>
                </a:lnTo>
                <a:close/>
              </a:path>
            </a:pathLst>
          </a:custGeom>
          <a:ln w="28956">
            <a:solidFill>
              <a:srgbClr val="FFFF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9" name="object 49"/>
          <p:cNvSpPr txBox="1"/>
          <p:nvPr/>
        </p:nvSpPr>
        <p:spPr>
          <a:xfrm>
            <a:off x="1009903" y="4698492"/>
            <a:ext cx="1636395" cy="848360"/>
          </a:xfrm>
          <a:prstGeom prst="rect">
            <a:avLst/>
          </a:prstGeom>
        </p:spPr>
        <p:txBody>
          <a:bodyPr vert="horz" wrap="square" lIns="0" tIns="12700" rIns="0" bIns="0" rtlCol="0">
            <a:spAutoFit/>
          </a:bodyPr>
          <a:lstStyle/>
          <a:p>
            <a:pPr marL="12700" marR="5080" lvl="0" indent="752475" algn="l" defTabSz="914400" rtl="0" eaLnBrk="1" fontAlgn="auto" latinLnBrk="0" hangingPunct="1">
              <a:lnSpc>
                <a:spcPct val="149900"/>
              </a:lnSpc>
              <a:spcBef>
                <a:spcPts val="100"/>
              </a:spcBef>
              <a:spcAft>
                <a:spcPts val="0"/>
              </a:spcAft>
              <a:buClrTx/>
              <a:buSzTx/>
              <a:buFontTx/>
              <a:buNone/>
              <a:tabLst/>
              <a:defRPr/>
            </a:pPr>
            <a:r>
              <a:rPr kumimoji="0" sz="1800" b="0" i="0" u="none" strike="noStrike" kern="1200" cap="none" spc="-10" normalizeH="0" baseline="0" noProof="0" dirty="0">
                <a:ln>
                  <a:noFill/>
                </a:ln>
                <a:solidFill>
                  <a:srgbClr val="FFFFFF"/>
                </a:solidFill>
                <a:effectLst/>
                <a:uLnTx/>
                <a:uFillTx/>
                <a:latin typeface="Carlito"/>
                <a:ea typeface="+mn-ea"/>
                <a:cs typeface="Carlito"/>
              </a:rPr>
              <a:t>Azure</a:t>
            </a:r>
            <a:r>
              <a:rPr kumimoji="0" sz="1800" b="0" i="0" u="none" strike="noStrike" kern="1200" cap="none" spc="-80" normalizeH="0" baseline="0" noProof="0" dirty="0">
                <a:ln>
                  <a:noFill/>
                </a:ln>
                <a:solidFill>
                  <a:srgbClr val="FFFFFF"/>
                </a:solidFill>
                <a:effectLst/>
                <a:uLnTx/>
                <a:uFillTx/>
                <a:latin typeface="Carlito"/>
                <a:ea typeface="+mn-ea"/>
                <a:cs typeface="Carlito"/>
              </a:rPr>
              <a:t> </a:t>
            </a:r>
            <a:r>
              <a:rPr kumimoji="0" sz="1800" b="0" i="0" u="none" strike="noStrike" kern="1200" cap="none" spc="0" normalizeH="0" baseline="0" noProof="0" dirty="0">
                <a:ln>
                  <a:noFill/>
                </a:ln>
                <a:solidFill>
                  <a:srgbClr val="FFFFFF"/>
                </a:solidFill>
                <a:effectLst/>
                <a:uLnTx/>
                <a:uFillTx/>
                <a:latin typeface="Carlito"/>
                <a:ea typeface="+mn-ea"/>
                <a:cs typeface="Carlito"/>
              </a:rPr>
              <a:t>AD  </a:t>
            </a:r>
            <a:r>
              <a:rPr kumimoji="0" sz="1800" b="0" i="0" u="none" strike="noStrike" kern="1200" cap="none" spc="-10" normalizeH="0" baseline="0" noProof="0" dirty="0">
                <a:ln>
                  <a:noFill/>
                </a:ln>
                <a:solidFill>
                  <a:srgbClr val="FFFFFF"/>
                </a:solidFill>
                <a:effectLst/>
                <a:uLnTx/>
                <a:uFillTx/>
                <a:latin typeface="Carlito"/>
                <a:ea typeface="+mn-ea"/>
                <a:cs typeface="Carlito"/>
              </a:rPr>
              <a:t>Microsoft</a:t>
            </a:r>
            <a:r>
              <a:rPr kumimoji="0" sz="1800" b="0" i="0" u="none" strike="noStrike" kern="1200" cap="none" spc="-20" normalizeH="0" baseline="0" noProof="0" dirty="0">
                <a:ln>
                  <a:noFill/>
                </a:ln>
                <a:solidFill>
                  <a:srgbClr val="FFFFFF"/>
                </a:solidFill>
                <a:effectLst/>
                <a:uLnTx/>
                <a:uFillTx/>
                <a:latin typeface="Carlito"/>
                <a:ea typeface="+mn-ea"/>
                <a:cs typeface="Carlito"/>
              </a:rPr>
              <a:t> </a:t>
            </a:r>
            <a:r>
              <a:rPr kumimoji="0" sz="1800" b="0" i="0" u="none" strike="noStrike" kern="1200" cap="none" spc="-10" normalizeH="0" baseline="0" noProof="0" dirty="0">
                <a:ln>
                  <a:noFill/>
                </a:ln>
                <a:solidFill>
                  <a:srgbClr val="FFFFFF"/>
                </a:solidFill>
                <a:effectLst/>
                <a:uLnTx/>
                <a:uFillTx/>
                <a:latin typeface="Carlito"/>
                <a:ea typeface="+mn-ea"/>
                <a:cs typeface="Carlito"/>
              </a:rPr>
              <a:t>Azure</a:t>
            </a:r>
            <a:endParaRPr kumimoji="0" sz="1800" b="0" i="0" u="none" strike="noStrike" kern="1200" cap="none" spc="0" normalizeH="0" baseline="0" noProof="0">
              <a:ln>
                <a:noFill/>
              </a:ln>
              <a:solidFill>
                <a:prstClr val="black"/>
              </a:solidFill>
              <a:effectLst/>
              <a:uLnTx/>
              <a:uFillTx/>
              <a:latin typeface="Carlito"/>
              <a:ea typeface="+mn-ea"/>
              <a:cs typeface="Carlito"/>
            </a:endParaRPr>
          </a:p>
        </p:txBody>
      </p:sp>
      <p:grpSp>
        <p:nvGrpSpPr>
          <p:cNvPr id="50" name="object 50"/>
          <p:cNvGrpSpPr/>
          <p:nvPr/>
        </p:nvGrpSpPr>
        <p:grpSpPr>
          <a:xfrm>
            <a:off x="1146047" y="2955035"/>
            <a:ext cx="1500505" cy="1507490"/>
            <a:chOff x="1146047" y="2955035"/>
            <a:chExt cx="1500505" cy="1507490"/>
          </a:xfrm>
        </p:grpSpPr>
        <p:sp>
          <p:nvSpPr>
            <p:cNvPr id="51" name="object 51"/>
            <p:cNvSpPr/>
            <p:nvPr/>
          </p:nvSpPr>
          <p:spPr>
            <a:xfrm>
              <a:off x="2135124" y="2955035"/>
              <a:ext cx="511175" cy="927735"/>
            </a:xfrm>
            <a:custGeom>
              <a:avLst/>
              <a:gdLst/>
              <a:ahLst/>
              <a:cxnLst/>
              <a:rect l="l" t="t" r="r" b="b"/>
              <a:pathLst>
                <a:path w="511175" h="927735">
                  <a:moveTo>
                    <a:pt x="511175" y="38100"/>
                  </a:moveTo>
                  <a:lnTo>
                    <a:pt x="504825" y="31750"/>
                  </a:lnTo>
                  <a:lnTo>
                    <a:pt x="473075" y="0"/>
                  </a:lnTo>
                  <a:lnTo>
                    <a:pt x="441325" y="31750"/>
                  </a:lnTo>
                  <a:lnTo>
                    <a:pt x="69850" y="31750"/>
                  </a:lnTo>
                  <a:lnTo>
                    <a:pt x="64960" y="26873"/>
                  </a:lnTo>
                  <a:lnTo>
                    <a:pt x="64897" y="11049"/>
                  </a:lnTo>
                  <a:lnTo>
                    <a:pt x="49212" y="11125"/>
                  </a:lnTo>
                  <a:lnTo>
                    <a:pt x="38100" y="0"/>
                  </a:lnTo>
                  <a:lnTo>
                    <a:pt x="26860" y="11239"/>
                  </a:lnTo>
                  <a:lnTo>
                    <a:pt x="11049" y="11303"/>
                  </a:lnTo>
                  <a:lnTo>
                    <a:pt x="11112" y="26987"/>
                  </a:lnTo>
                  <a:lnTo>
                    <a:pt x="0" y="38100"/>
                  </a:lnTo>
                  <a:lnTo>
                    <a:pt x="11226" y="49339"/>
                  </a:lnTo>
                  <a:lnTo>
                    <a:pt x="11303" y="65151"/>
                  </a:lnTo>
                  <a:lnTo>
                    <a:pt x="26974" y="65087"/>
                  </a:lnTo>
                  <a:lnTo>
                    <a:pt x="38100" y="76200"/>
                  </a:lnTo>
                  <a:lnTo>
                    <a:pt x="49314" y="64985"/>
                  </a:lnTo>
                  <a:lnTo>
                    <a:pt x="56197" y="64947"/>
                  </a:lnTo>
                  <a:lnTo>
                    <a:pt x="445947" y="449922"/>
                  </a:lnTo>
                  <a:lnTo>
                    <a:pt x="445985" y="456806"/>
                  </a:lnTo>
                  <a:lnTo>
                    <a:pt x="441350" y="461416"/>
                  </a:lnTo>
                  <a:lnTo>
                    <a:pt x="69875" y="460108"/>
                  </a:lnTo>
                  <a:lnTo>
                    <a:pt x="38227" y="428244"/>
                  </a:lnTo>
                  <a:lnTo>
                    <a:pt x="0" y="466217"/>
                  </a:lnTo>
                  <a:lnTo>
                    <a:pt x="37973" y="504444"/>
                  </a:lnTo>
                  <a:lnTo>
                    <a:pt x="69811" y="472808"/>
                  </a:lnTo>
                  <a:lnTo>
                    <a:pt x="441286" y="474116"/>
                  </a:lnTo>
                  <a:lnTo>
                    <a:pt x="446112" y="474141"/>
                  </a:lnTo>
                  <a:lnTo>
                    <a:pt x="441401" y="474218"/>
                  </a:lnTo>
                  <a:lnTo>
                    <a:pt x="446151" y="479018"/>
                  </a:lnTo>
                  <a:lnTo>
                    <a:pt x="446201" y="485736"/>
                  </a:lnTo>
                  <a:lnTo>
                    <a:pt x="45707" y="873239"/>
                  </a:lnTo>
                  <a:lnTo>
                    <a:pt x="889" y="872490"/>
                  </a:lnTo>
                  <a:lnTo>
                    <a:pt x="0" y="926338"/>
                  </a:lnTo>
                  <a:lnTo>
                    <a:pt x="53975" y="927227"/>
                  </a:lnTo>
                  <a:lnTo>
                    <a:pt x="54343" y="904367"/>
                  </a:lnTo>
                  <a:lnTo>
                    <a:pt x="54711" y="882269"/>
                  </a:lnTo>
                  <a:lnTo>
                    <a:pt x="455104" y="494868"/>
                  </a:lnTo>
                  <a:lnTo>
                    <a:pt x="461848" y="494817"/>
                  </a:lnTo>
                  <a:lnTo>
                    <a:pt x="472948" y="505968"/>
                  </a:lnTo>
                  <a:lnTo>
                    <a:pt x="483946" y="495033"/>
                  </a:lnTo>
                  <a:lnTo>
                    <a:pt x="500380" y="495300"/>
                  </a:lnTo>
                  <a:lnTo>
                    <a:pt x="500646" y="478434"/>
                  </a:lnTo>
                  <a:lnTo>
                    <a:pt x="504901" y="474218"/>
                  </a:lnTo>
                  <a:lnTo>
                    <a:pt x="500722" y="474218"/>
                  </a:lnTo>
                  <a:lnTo>
                    <a:pt x="505015" y="474116"/>
                  </a:lnTo>
                  <a:lnTo>
                    <a:pt x="511175" y="467995"/>
                  </a:lnTo>
                  <a:lnTo>
                    <a:pt x="500989" y="457758"/>
                  </a:lnTo>
                  <a:lnTo>
                    <a:pt x="501269" y="441325"/>
                  </a:lnTo>
                  <a:lnTo>
                    <a:pt x="499872" y="441312"/>
                  </a:lnTo>
                  <a:lnTo>
                    <a:pt x="499872" y="440690"/>
                  </a:lnTo>
                  <a:lnTo>
                    <a:pt x="484124" y="440766"/>
                  </a:lnTo>
                  <a:lnTo>
                    <a:pt x="473202" y="429768"/>
                  </a:lnTo>
                  <a:lnTo>
                    <a:pt x="462216" y="440690"/>
                  </a:lnTo>
                  <a:lnTo>
                    <a:pt x="454482" y="440563"/>
                  </a:lnTo>
                  <a:lnTo>
                    <a:pt x="65100" y="55829"/>
                  </a:lnTo>
                  <a:lnTo>
                    <a:pt x="65062" y="49237"/>
                  </a:lnTo>
                  <a:lnTo>
                    <a:pt x="69850" y="44450"/>
                  </a:lnTo>
                  <a:lnTo>
                    <a:pt x="441325" y="44450"/>
                  </a:lnTo>
                  <a:lnTo>
                    <a:pt x="473075" y="76200"/>
                  </a:lnTo>
                  <a:lnTo>
                    <a:pt x="504825" y="44450"/>
                  </a:lnTo>
                  <a:lnTo>
                    <a:pt x="511175" y="3810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2" name="object 52"/>
            <p:cNvSpPr/>
            <p:nvPr/>
          </p:nvSpPr>
          <p:spPr>
            <a:xfrm>
              <a:off x="1146047" y="4131563"/>
              <a:ext cx="1016635" cy="330835"/>
            </a:xfrm>
            <a:custGeom>
              <a:avLst/>
              <a:gdLst/>
              <a:ahLst/>
              <a:cxnLst/>
              <a:rect l="l" t="t" r="r" b="b"/>
              <a:pathLst>
                <a:path w="1016635" h="330835">
                  <a:moveTo>
                    <a:pt x="1016508" y="0"/>
                  </a:moveTo>
                  <a:lnTo>
                    <a:pt x="0" y="0"/>
                  </a:lnTo>
                  <a:lnTo>
                    <a:pt x="0" y="330707"/>
                  </a:lnTo>
                  <a:lnTo>
                    <a:pt x="1016508" y="330707"/>
                  </a:lnTo>
                  <a:lnTo>
                    <a:pt x="1016508" y="0"/>
                  </a:lnTo>
                  <a:close/>
                </a:path>
              </a:pathLst>
            </a:custGeom>
            <a:solidFill>
              <a:srgbClr val="F8CAAC">
                <a:alpha val="79998"/>
              </a:srgbClr>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53" name="object 53"/>
          <p:cNvSpPr txBox="1"/>
          <p:nvPr/>
        </p:nvSpPr>
        <p:spPr>
          <a:xfrm>
            <a:off x="1146047" y="4131564"/>
            <a:ext cx="1016635" cy="330835"/>
          </a:xfrm>
          <a:prstGeom prst="rect">
            <a:avLst/>
          </a:prstGeom>
          <a:ln w="12191">
            <a:solidFill>
              <a:srgbClr val="507D31"/>
            </a:solidFill>
          </a:ln>
        </p:spPr>
        <p:txBody>
          <a:bodyPr vert="horz" wrap="square" lIns="0" tIns="46990" rIns="0" bIns="0" rtlCol="0">
            <a:spAutoFit/>
          </a:bodyPr>
          <a:lstStyle/>
          <a:p>
            <a:pPr marL="325120" marR="0" lvl="0" indent="0" algn="l" defTabSz="914400" rtl="0" eaLnBrk="1" fontAlgn="auto" latinLnBrk="0" hangingPunct="1">
              <a:lnSpc>
                <a:spcPct val="100000"/>
              </a:lnSpc>
              <a:spcBef>
                <a:spcPts val="370"/>
              </a:spcBef>
              <a:spcAft>
                <a:spcPts val="0"/>
              </a:spcAft>
              <a:buClrTx/>
              <a:buSzTx/>
              <a:buFontTx/>
              <a:buNone/>
              <a:tabLst/>
              <a:defRPr/>
            </a:pPr>
            <a:r>
              <a:rPr kumimoji="0" sz="1400" b="0" i="0" u="none" strike="noStrike" kern="1200" cap="none" spc="-10" normalizeH="0" baseline="0" noProof="0" dirty="0">
                <a:ln>
                  <a:noFill/>
                </a:ln>
                <a:solidFill>
                  <a:srgbClr val="FFFFFF"/>
                </a:solidFill>
                <a:effectLst/>
                <a:uLnTx/>
                <a:uFillTx/>
                <a:latin typeface="Carlito"/>
                <a:ea typeface="+mn-ea"/>
                <a:cs typeface="Carlito"/>
              </a:rPr>
              <a:t>Excel</a:t>
            </a:r>
            <a:endParaRPr kumimoji="0" sz="1400" b="0" i="0" u="none" strike="noStrike" kern="1200" cap="none" spc="0" normalizeH="0" baseline="0" noProof="0">
              <a:ln>
                <a:noFill/>
              </a:ln>
              <a:solidFill>
                <a:prstClr val="black"/>
              </a:solidFill>
              <a:effectLst/>
              <a:uLnTx/>
              <a:uFillTx/>
              <a:latin typeface="Carlito"/>
              <a:ea typeface="+mn-ea"/>
              <a:cs typeface="Carlito"/>
            </a:endParaRPr>
          </a:p>
        </p:txBody>
      </p:sp>
      <p:grpSp>
        <p:nvGrpSpPr>
          <p:cNvPr id="54" name="object 54"/>
          <p:cNvGrpSpPr/>
          <p:nvPr/>
        </p:nvGrpSpPr>
        <p:grpSpPr>
          <a:xfrm>
            <a:off x="2128647" y="3388995"/>
            <a:ext cx="2704465" cy="2129790"/>
            <a:chOff x="2128647" y="3388995"/>
            <a:chExt cx="2704465" cy="2129790"/>
          </a:xfrm>
        </p:grpSpPr>
        <p:sp>
          <p:nvSpPr>
            <p:cNvPr id="55" name="object 55"/>
            <p:cNvSpPr/>
            <p:nvPr/>
          </p:nvSpPr>
          <p:spPr>
            <a:xfrm>
              <a:off x="2128647" y="3388995"/>
              <a:ext cx="514350" cy="941705"/>
            </a:xfrm>
            <a:custGeom>
              <a:avLst/>
              <a:gdLst/>
              <a:ahLst/>
              <a:cxnLst/>
              <a:rect l="l" t="t" r="r" b="b"/>
              <a:pathLst>
                <a:path w="514350" h="941704">
                  <a:moveTo>
                    <a:pt x="42600" y="876434"/>
                  </a:moveTo>
                  <a:lnTo>
                    <a:pt x="0" y="890142"/>
                  </a:lnTo>
                  <a:lnTo>
                    <a:pt x="16509" y="941450"/>
                  </a:lnTo>
                  <a:lnTo>
                    <a:pt x="67817" y="924813"/>
                  </a:lnTo>
                  <a:lnTo>
                    <a:pt x="63147" y="910335"/>
                  </a:lnTo>
                  <a:lnTo>
                    <a:pt x="39623" y="910335"/>
                  </a:lnTo>
                  <a:lnTo>
                    <a:pt x="28193" y="904620"/>
                  </a:lnTo>
                  <a:lnTo>
                    <a:pt x="42600" y="876434"/>
                  </a:lnTo>
                  <a:close/>
                </a:path>
                <a:path w="514350" h="941704">
                  <a:moveTo>
                    <a:pt x="51307" y="873632"/>
                  </a:moveTo>
                  <a:lnTo>
                    <a:pt x="42600" y="876434"/>
                  </a:lnTo>
                  <a:lnTo>
                    <a:pt x="28193" y="904620"/>
                  </a:lnTo>
                  <a:lnTo>
                    <a:pt x="39623" y="910335"/>
                  </a:lnTo>
                  <a:lnTo>
                    <a:pt x="54044" y="882117"/>
                  </a:lnTo>
                  <a:lnTo>
                    <a:pt x="51307" y="873632"/>
                  </a:lnTo>
                  <a:close/>
                </a:path>
                <a:path w="514350" h="941704">
                  <a:moveTo>
                    <a:pt x="54044" y="882117"/>
                  </a:moveTo>
                  <a:lnTo>
                    <a:pt x="39623" y="910335"/>
                  </a:lnTo>
                  <a:lnTo>
                    <a:pt x="63147" y="910335"/>
                  </a:lnTo>
                  <a:lnTo>
                    <a:pt x="54044" y="882117"/>
                  </a:lnTo>
                  <a:close/>
                </a:path>
                <a:path w="514350" h="941704">
                  <a:moveTo>
                    <a:pt x="58381" y="873632"/>
                  </a:moveTo>
                  <a:lnTo>
                    <a:pt x="51307" y="873632"/>
                  </a:lnTo>
                  <a:lnTo>
                    <a:pt x="54044" y="882117"/>
                  </a:lnTo>
                  <a:lnTo>
                    <a:pt x="58381" y="873632"/>
                  </a:lnTo>
                  <a:close/>
                </a:path>
                <a:path w="514350" h="941704">
                  <a:moveTo>
                    <a:pt x="460270" y="59270"/>
                  </a:moveTo>
                  <a:lnTo>
                    <a:pt x="42600" y="876434"/>
                  </a:lnTo>
                  <a:lnTo>
                    <a:pt x="51307" y="873632"/>
                  </a:lnTo>
                  <a:lnTo>
                    <a:pt x="58381" y="873632"/>
                  </a:lnTo>
                  <a:lnTo>
                    <a:pt x="470192" y="67817"/>
                  </a:lnTo>
                  <a:lnTo>
                    <a:pt x="463041" y="67817"/>
                  </a:lnTo>
                  <a:lnTo>
                    <a:pt x="460270" y="59270"/>
                  </a:lnTo>
                  <a:close/>
                </a:path>
                <a:path w="514350" h="941704">
                  <a:moveTo>
                    <a:pt x="474725" y="30987"/>
                  </a:moveTo>
                  <a:lnTo>
                    <a:pt x="460270" y="59270"/>
                  </a:lnTo>
                  <a:lnTo>
                    <a:pt x="463041" y="67817"/>
                  </a:lnTo>
                  <a:lnTo>
                    <a:pt x="471604" y="65056"/>
                  </a:lnTo>
                  <a:lnTo>
                    <a:pt x="486028" y="36829"/>
                  </a:lnTo>
                  <a:lnTo>
                    <a:pt x="474725" y="30987"/>
                  </a:lnTo>
                  <a:close/>
                </a:path>
                <a:path w="514350" h="941704">
                  <a:moveTo>
                    <a:pt x="471604" y="65056"/>
                  </a:moveTo>
                  <a:lnTo>
                    <a:pt x="463041" y="67817"/>
                  </a:lnTo>
                  <a:lnTo>
                    <a:pt x="470192" y="67817"/>
                  </a:lnTo>
                  <a:lnTo>
                    <a:pt x="471604" y="65056"/>
                  </a:lnTo>
                  <a:close/>
                </a:path>
                <a:path w="514350" h="941704">
                  <a:moveTo>
                    <a:pt x="507684" y="30987"/>
                  </a:moveTo>
                  <a:lnTo>
                    <a:pt x="474725" y="30987"/>
                  </a:lnTo>
                  <a:lnTo>
                    <a:pt x="486028" y="36829"/>
                  </a:lnTo>
                  <a:lnTo>
                    <a:pt x="471604" y="65056"/>
                  </a:lnTo>
                  <a:lnTo>
                    <a:pt x="514222" y="51307"/>
                  </a:lnTo>
                  <a:lnTo>
                    <a:pt x="507684" y="30987"/>
                  </a:lnTo>
                  <a:close/>
                </a:path>
                <a:path w="514350" h="941704">
                  <a:moveTo>
                    <a:pt x="497713" y="0"/>
                  </a:moveTo>
                  <a:lnTo>
                    <a:pt x="446404" y="16509"/>
                  </a:lnTo>
                  <a:lnTo>
                    <a:pt x="460270" y="59270"/>
                  </a:lnTo>
                  <a:lnTo>
                    <a:pt x="474725" y="30987"/>
                  </a:lnTo>
                  <a:lnTo>
                    <a:pt x="507684" y="30987"/>
                  </a:lnTo>
                  <a:lnTo>
                    <a:pt x="497713"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6" name="object 56"/>
            <p:cNvSpPr/>
            <p:nvPr/>
          </p:nvSpPr>
          <p:spPr>
            <a:xfrm>
              <a:off x="3537966" y="4815078"/>
              <a:ext cx="1280160" cy="688975"/>
            </a:xfrm>
            <a:custGeom>
              <a:avLst/>
              <a:gdLst/>
              <a:ahLst/>
              <a:cxnLst/>
              <a:rect l="l" t="t" r="r" b="b"/>
              <a:pathLst>
                <a:path w="1280160" h="688975">
                  <a:moveTo>
                    <a:pt x="1280160" y="0"/>
                  </a:moveTo>
                  <a:lnTo>
                    <a:pt x="0" y="0"/>
                  </a:lnTo>
                  <a:lnTo>
                    <a:pt x="0" y="688848"/>
                  </a:lnTo>
                  <a:lnTo>
                    <a:pt x="1280160" y="688848"/>
                  </a:lnTo>
                  <a:lnTo>
                    <a:pt x="1280160" y="0"/>
                  </a:lnTo>
                  <a:close/>
                </a:path>
              </a:pathLst>
            </a:custGeom>
            <a:solidFill>
              <a:srgbClr val="2D75B6"/>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7" name="object 57"/>
            <p:cNvSpPr/>
            <p:nvPr/>
          </p:nvSpPr>
          <p:spPr>
            <a:xfrm>
              <a:off x="3537966" y="4815078"/>
              <a:ext cx="1280160" cy="688975"/>
            </a:xfrm>
            <a:custGeom>
              <a:avLst/>
              <a:gdLst/>
              <a:ahLst/>
              <a:cxnLst/>
              <a:rect l="l" t="t" r="r" b="b"/>
              <a:pathLst>
                <a:path w="1280160" h="688975">
                  <a:moveTo>
                    <a:pt x="0" y="688848"/>
                  </a:moveTo>
                  <a:lnTo>
                    <a:pt x="1280160" y="688848"/>
                  </a:lnTo>
                  <a:lnTo>
                    <a:pt x="1280160" y="0"/>
                  </a:lnTo>
                  <a:lnTo>
                    <a:pt x="0" y="0"/>
                  </a:lnTo>
                  <a:lnTo>
                    <a:pt x="0" y="688848"/>
                  </a:lnTo>
                  <a:close/>
                </a:path>
              </a:pathLst>
            </a:custGeom>
            <a:ln w="28956">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58" name="object 58"/>
          <p:cNvSpPr txBox="1"/>
          <p:nvPr/>
        </p:nvSpPr>
        <p:spPr>
          <a:xfrm>
            <a:off x="3647059" y="4857750"/>
            <a:ext cx="1061085" cy="574675"/>
          </a:xfrm>
          <a:prstGeom prst="rect">
            <a:avLst/>
          </a:prstGeom>
        </p:spPr>
        <p:txBody>
          <a:bodyPr vert="horz" wrap="square" lIns="0" tIns="12700" rIns="0" bIns="0" rtlCol="0">
            <a:spAutoFit/>
          </a:bodyPr>
          <a:lstStyle/>
          <a:p>
            <a:pPr marL="0" marR="0" lvl="0" indent="0" algn="ctr" defTabSz="914400" rtl="0" eaLnBrk="1" fontAlgn="auto" latinLnBrk="0" hangingPunct="1">
              <a:lnSpc>
                <a:spcPct val="100000"/>
              </a:lnSpc>
              <a:spcBef>
                <a:spcPts val="100"/>
              </a:spcBef>
              <a:spcAft>
                <a:spcPts val="0"/>
              </a:spcAft>
              <a:buClrTx/>
              <a:buSzTx/>
              <a:buFontTx/>
              <a:buNone/>
              <a:tabLst/>
              <a:defRPr/>
            </a:pPr>
            <a:r>
              <a:rPr kumimoji="0" sz="1800" b="0" i="0" u="none" strike="noStrike" kern="1200" cap="none" spc="-15" normalizeH="0" baseline="0" noProof="0" dirty="0">
                <a:ln>
                  <a:noFill/>
                </a:ln>
                <a:solidFill>
                  <a:srgbClr val="FFFFFF"/>
                </a:solidFill>
                <a:effectLst/>
                <a:uLnTx/>
                <a:uFillTx/>
                <a:latin typeface="Carlito"/>
                <a:ea typeface="+mn-ea"/>
                <a:cs typeface="Carlito"/>
              </a:rPr>
              <a:t>Data</a:t>
            </a:r>
            <a:endParaRPr kumimoji="0" sz="1800" b="0" i="0" u="none" strike="noStrike" kern="1200" cap="none" spc="0" normalizeH="0" baseline="0" noProof="0">
              <a:ln>
                <a:noFill/>
              </a:ln>
              <a:solidFill>
                <a:prstClr val="black"/>
              </a:solidFill>
              <a:effectLst/>
              <a:uLnTx/>
              <a:uFillTx/>
              <a:latin typeface="Carlito"/>
              <a:ea typeface="+mn-ea"/>
              <a:cs typeface="Carlito"/>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sz="1800" b="0" i="0" u="none" strike="noStrike" kern="1200" cap="none" spc="0" normalizeH="0" baseline="0" noProof="0" dirty="0">
                <a:ln>
                  <a:noFill/>
                </a:ln>
                <a:solidFill>
                  <a:srgbClr val="FFFFFF"/>
                </a:solidFill>
                <a:effectLst/>
                <a:uLnTx/>
                <a:uFillTx/>
                <a:latin typeface="Carlito"/>
                <a:ea typeface="+mn-ea"/>
                <a:cs typeface="Carlito"/>
              </a:rPr>
              <a:t>G</a:t>
            </a:r>
            <a:r>
              <a:rPr kumimoji="0" sz="1800" b="0" i="0" u="none" strike="noStrike" kern="1200" cap="none" spc="-10" normalizeH="0" baseline="0" noProof="0" dirty="0">
                <a:ln>
                  <a:noFill/>
                </a:ln>
                <a:solidFill>
                  <a:srgbClr val="FFFFFF"/>
                </a:solidFill>
                <a:effectLst/>
                <a:uLnTx/>
                <a:uFillTx/>
                <a:latin typeface="Carlito"/>
                <a:ea typeface="+mn-ea"/>
                <a:cs typeface="Carlito"/>
              </a:rPr>
              <a:t>a</a:t>
            </a:r>
            <a:r>
              <a:rPr kumimoji="0" sz="1800" b="0" i="0" u="none" strike="noStrike" kern="1200" cap="none" spc="-30" normalizeH="0" baseline="0" noProof="0" dirty="0">
                <a:ln>
                  <a:noFill/>
                </a:ln>
                <a:solidFill>
                  <a:srgbClr val="FFFFFF"/>
                </a:solidFill>
                <a:effectLst/>
                <a:uLnTx/>
                <a:uFillTx/>
                <a:latin typeface="Carlito"/>
                <a:ea typeface="+mn-ea"/>
                <a:cs typeface="Carlito"/>
              </a:rPr>
              <a:t>t</a:t>
            </a:r>
            <a:r>
              <a:rPr kumimoji="0" sz="1800" b="0" i="0" u="none" strike="noStrike" kern="1200" cap="none" spc="-10" normalizeH="0" baseline="0" noProof="0" dirty="0">
                <a:ln>
                  <a:noFill/>
                </a:ln>
                <a:solidFill>
                  <a:srgbClr val="FFFFFF"/>
                </a:solidFill>
                <a:effectLst/>
                <a:uLnTx/>
                <a:uFillTx/>
                <a:latin typeface="Carlito"/>
                <a:ea typeface="+mn-ea"/>
                <a:cs typeface="Carlito"/>
              </a:rPr>
              <a:t>e</a:t>
            </a:r>
            <a:r>
              <a:rPr kumimoji="0" sz="1800" b="0" i="0" u="none" strike="noStrike" kern="1200" cap="none" spc="-30" normalizeH="0" baseline="0" noProof="0" dirty="0">
                <a:ln>
                  <a:noFill/>
                </a:ln>
                <a:solidFill>
                  <a:srgbClr val="FFFFFF"/>
                </a:solidFill>
                <a:effectLst/>
                <a:uLnTx/>
                <a:uFillTx/>
                <a:latin typeface="Carlito"/>
                <a:ea typeface="+mn-ea"/>
                <a:cs typeface="Carlito"/>
              </a:rPr>
              <a:t>w</a:t>
            </a:r>
            <a:r>
              <a:rPr kumimoji="0" sz="1800" b="0" i="0" u="none" strike="noStrike" kern="1200" cap="none" spc="-40" normalizeH="0" baseline="0" noProof="0" dirty="0">
                <a:ln>
                  <a:noFill/>
                </a:ln>
                <a:solidFill>
                  <a:srgbClr val="FFFFFF"/>
                </a:solidFill>
                <a:effectLst/>
                <a:uLnTx/>
                <a:uFillTx/>
                <a:latin typeface="Carlito"/>
                <a:ea typeface="+mn-ea"/>
                <a:cs typeface="Carlito"/>
              </a:rPr>
              <a:t>a</a:t>
            </a:r>
            <a:r>
              <a:rPr kumimoji="0" sz="1800" b="0" i="0" u="none" strike="noStrike" kern="1200" cap="none" spc="0" normalizeH="0" baseline="0" noProof="0" dirty="0">
                <a:ln>
                  <a:noFill/>
                </a:ln>
                <a:solidFill>
                  <a:srgbClr val="FFFFFF"/>
                </a:solidFill>
                <a:effectLst/>
                <a:uLnTx/>
                <a:uFillTx/>
                <a:latin typeface="Carlito"/>
                <a:ea typeface="+mn-ea"/>
                <a:cs typeface="Carlito"/>
              </a:rPr>
              <a:t>y</a:t>
            </a:r>
            <a:r>
              <a:rPr kumimoji="0" sz="1800" b="0" i="0" u="none" strike="noStrike" kern="1200" cap="none" spc="-10" normalizeH="0" baseline="0" noProof="0" dirty="0">
                <a:ln>
                  <a:noFill/>
                </a:ln>
                <a:solidFill>
                  <a:srgbClr val="FFFFFF"/>
                </a:solidFill>
                <a:effectLst/>
                <a:uLnTx/>
                <a:uFillTx/>
                <a:latin typeface="Carlito"/>
                <a:ea typeface="+mn-ea"/>
                <a:cs typeface="Carlito"/>
              </a:rPr>
              <a:t>(</a:t>
            </a:r>
            <a:r>
              <a:rPr kumimoji="0" sz="1800" b="0" i="0" u="none" strike="noStrike" kern="1200" cap="none" spc="-5" normalizeH="0" baseline="0" noProof="0" dirty="0">
                <a:ln>
                  <a:noFill/>
                </a:ln>
                <a:solidFill>
                  <a:srgbClr val="FFFFFF"/>
                </a:solidFill>
                <a:effectLst/>
                <a:uLnTx/>
                <a:uFillTx/>
                <a:latin typeface="Carlito"/>
                <a:ea typeface="+mn-ea"/>
                <a:cs typeface="Carlito"/>
              </a:rPr>
              <a:t>s)</a:t>
            </a:r>
            <a:endParaRPr kumimoji="0" sz="1800" b="0" i="0" u="none" strike="noStrike" kern="1200" cap="none" spc="0" normalizeH="0" baseline="0" noProof="0">
              <a:ln>
                <a:noFill/>
              </a:ln>
              <a:solidFill>
                <a:prstClr val="black"/>
              </a:solidFill>
              <a:effectLst/>
              <a:uLnTx/>
              <a:uFillTx/>
              <a:latin typeface="Carlito"/>
              <a:ea typeface="+mn-ea"/>
              <a:cs typeface="Carlito"/>
            </a:endParaRPr>
          </a:p>
        </p:txBody>
      </p:sp>
      <p:grpSp>
        <p:nvGrpSpPr>
          <p:cNvPr id="59" name="object 59"/>
          <p:cNvGrpSpPr/>
          <p:nvPr/>
        </p:nvGrpSpPr>
        <p:grpSpPr>
          <a:xfrm>
            <a:off x="3592829" y="1749298"/>
            <a:ext cx="2608580" cy="4211955"/>
            <a:chOff x="3592829" y="1749298"/>
            <a:chExt cx="2608580" cy="4211955"/>
          </a:xfrm>
        </p:grpSpPr>
        <p:sp>
          <p:nvSpPr>
            <p:cNvPr id="60" name="object 60"/>
            <p:cNvSpPr/>
            <p:nvPr/>
          </p:nvSpPr>
          <p:spPr>
            <a:xfrm>
              <a:off x="3592830" y="2963671"/>
              <a:ext cx="622935" cy="2997200"/>
            </a:xfrm>
            <a:custGeom>
              <a:avLst/>
              <a:gdLst/>
              <a:ahLst/>
              <a:cxnLst/>
              <a:rect l="l" t="t" r="r" b="b"/>
              <a:pathLst>
                <a:path w="622935" h="2997200">
                  <a:moveTo>
                    <a:pt x="622046" y="1843913"/>
                  </a:moveTo>
                  <a:lnTo>
                    <a:pt x="585177" y="1818360"/>
                  </a:lnTo>
                  <a:lnTo>
                    <a:pt x="584238" y="1813179"/>
                  </a:lnTo>
                  <a:lnTo>
                    <a:pt x="308076" y="283337"/>
                  </a:lnTo>
                  <a:lnTo>
                    <a:pt x="306743" y="275971"/>
                  </a:lnTo>
                  <a:lnTo>
                    <a:pt x="307759" y="274510"/>
                  </a:lnTo>
                  <a:lnTo>
                    <a:pt x="317754" y="275590"/>
                  </a:lnTo>
                  <a:lnTo>
                    <a:pt x="318325" y="270395"/>
                  </a:lnTo>
                  <a:lnTo>
                    <a:pt x="323469" y="269875"/>
                  </a:lnTo>
                  <a:lnTo>
                    <a:pt x="321894" y="254190"/>
                  </a:lnTo>
                  <a:lnTo>
                    <a:pt x="328472" y="244729"/>
                  </a:lnTo>
                  <a:lnTo>
                    <a:pt x="332359" y="239141"/>
                  </a:lnTo>
                  <a:lnTo>
                    <a:pt x="322567" y="232346"/>
                  </a:lnTo>
                  <a:lnTo>
                    <a:pt x="323723" y="221996"/>
                  </a:lnTo>
                  <a:lnTo>
                    <a:pt x="318643" y="221449"/>
                  </a:lnTo>
                  <a:lnTo>
                    <a:pt x="318135" y="216281"/>
                  </a:lnTo>
                  <a:lnTo>
                    <a:pt x="301828" y="217919"/>
                  </a:lnTo>
                  <a:lnTo>
                    <a:pt x="288163" y="208407"/>
                  </a:lnTo>
                  <a:lnTo>
                    <a:pt x="281876" y="217449"/>
                  </a:lnTo>
                  <a:lnTo>
                    <a:pt x="270129" y="216154"/>
                  </a:lnTo>
                  <a:lnTo>
                    <a:pt x="269925" y="217995"/>
                  </a:lnTo>
                  <a:lnTo>
                    <a:pt x="58280" y="44589"/>
                  </a:lnTo>
                  <a:lnTo>
                    <a:pt x="56286" y="24511"/>
                  </a:lnTo>
                  <a:lnTo>
                    <a:pt x="53848" y="0"/>
                  </a:lnTo>
                  <a:lnTo>
                    <a:pt x="254" y="5334"/>
                  </a:lnTo>
                  <a:lnTo>
                    <a:pt x="5588" y="58928"/>
                  </a:lnTo>
                  <a:lnTo>
                    <a:pt x="50177" y="54495"/>
                  </a:lnTo>
                  <a:lnTo>
                    <a:pt x="265430" y="230657"/>
                  </a:lnTo>
                  <a:lnTo>
                    <a:pt x="266331" y="239801"/>
                  </a:lnTo>
                  <a:lnTo>
                    <a:pt x="257429" y="252603"/>
                  </a:lnTo>
                  <a:lnTo>
                    <a:pt x="265531" y="258254"/>
                  </a:lnTo>
                  <a:lnTo>
                    <a:pt x="265264" y="260705"/>
                  </a:lnTo>
                  <a:lnTo>
                    <a:pt x="50571" y="432879"/>
                  </a:lnTo>
                  <a:lnTo>
                    <a:pt x="5842" y="427990"/>
                  </a:lnTo>
                  <a:lnTo>
                    <a:pt x="0" y="481584"/>
                  </a:lnTo>
                  <a:lnTo>
                    <a:pt x="53594" y="487426"/>
                  </a:lnTo>
                  <a:lnTo>
                    <a:pt x="56286" y="462661"/>
                  </a:lnTo>
                  <a:lnTo>
                    <a:pt x="58458" y="442785"/>
                  </a:lnTo>
                  <a:lnTo>
                    <a:pt x="269697" y="273481"/>
                  </a:lnTo>
                  <a:lnTo>
                    <a:pt x="269875" y="275209"/>
                  </a:lnTo>
                  <a:lnTo>
                    <a:pt x="287413" y="273481"/>
                  </a:lnTo>
                  <a:lnTo>
                    <a:pt x="294297" y="278257"/>
                  </a:lnTo>
                  <a:lnTo>
                    <a:pt x="572592" y="1820557"/>
                  </a:lnTo>
                  <a:lnTo>
                    <a:pt x="546989" y="1857375"/>
                  </a:lnTo>
                  <a:lnTo>
                    <a:pt x="591312" y="1888109"/>
                  </a:lnTo>
                  <a:lnTo>
                    <a:pt x="616559" y="1851787"/>
                  </a:lnTo>
                  <a:lnTo>
                    <a:pt x="622046" y="1843913"/>
                  </a:lnTo>
                  <a:close/>
                </a:path>
                <a:path w="622935" h="2997200">
                  <a:moveTo>
                    <a:pt x="622554" y="2959011"/>
                  </a:moveTo>
                  <a:lnTo>
                    <a:pt x="590804" y="2959011"/>
                  </a:lnTo>
                  <a:lnTo>
                    <a:pt x="578104" y="2959011"/>
                  </a:lnTo>
                  <a:lnTo>
                    <a:pt x="546354" y="2959011"/>
                  </a:lnTo>
                  <a:lnTo>
                    <a:pt x="584454" y="2997111"/>
                  </a:lnTo>
                  <a:lnTo>
                    <a:pt x="622554" y="2959011"/>
                  </a:lnTo>
                  <a:close/>
                </a:path>
                <a:path w="622935" h="2997200">
                  <a:moveTo>
                    <a:pt x="622554" y="2539492"/>
                  </a:moveTo>
                  <a:lnTo>
                    <a:pt x="584454" y="2501392"/>
                  </a:lnTo>
                  <a:lnTo>
                    <a:pt x="546354" y="2539492"/>
                  </a:lnTo>
                  <a:lnTo>
                    <a:pt x="578104" y="2571242"/>
                  </a:lnTo>
                  <a:lnTo>
                    <a:pt x="578104" y="2927261"/>
                  </a:lnTo>
                  <a:lnTo>
                    <a:pt x="590804" y="2927261"/>
                  </a:lnTo>
                  <a:lnTo>
                    <a:pt x="590804" y="2920911"/>
                  </a:lnTo>
                  <a:lnTo>
                    <a:pt x="590804" y="2577592"/>
                  </a:lnTo>
                  <a:lnTo>
                    <a:pt x="590804" y="2571242"/>
                  </a:lnTo>
                  <a:lnTo>
                    <a:pt x="622554" y="2539492"/>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1" name="object 61"/>
            <p:cNvSpPr/>
            <p:nvPr/>
          </p:nvSpPr>
          <p:spPr>
            <a:xfrm>
              <a:off x="4716779" y="1755648"/>
              <a:ext cx="1478280" cy="2908300"/>
            </a:xfrm>
            <a:custGeom>
              <a:avLst/>
              <a:gdLst/>
              <a:ahLst/>
              <a:cxnLst/>
              <a:rect l="l" t="t" r="r" b="b"/>
              <a:pathLst>
                <a:path w="1478279" h="2908300">
                  <a:moveTo>
                    <a:pt x="1478279" y="0"/>
                  </a:moveTo>
                  <a:lnTo>
                    <a:pt x="0" y="0"/>
                  </a:lnTo>
                  <a:lnTo>
                    <a:pt x="0" y="2907791"/>
                  </a:lnTo>
                  <a:lnTo>
                    <a:pt x="1478279" y="2907791"/>
                  </a:lnTo>
                  <a:lnTo>
                    <a:pt x="1478279" y="0"/>
                  </a:lnTo>
                  <a:close/>
                </a:path>
              </a:pathLst>
            </a:custGeom>
            <a:solidFill>
              <a:srgbClr val="6FAC46"/>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2" name="object 62"/>
            <p:cNvSpPr/>
            <p:nvPr/>
          </p:nvSpPr>
          <p:spPr>
            <a:xfrm>
              <a:off x="4716779" y="1755648"/>
              <a:ext cx="1478280" cy="2908300"/>
            </a:xfrm>
            <a:custGeom>
              <a:avLst/>
              <a:gdLst/>
              <a:ahLst/>
              <a:cxnLst/>
              <a:rect l="l" t="t" r="r" b="b"/>
              <a:pathLst>
                <a:path w="1478279" h="2908300">
                  <a:moveTo>
                    <a:pt x="0" y="2907791"/>
                  </a:moveTo>
                  <a:lnTo>
                    <a:pt x="1478279" y="2907791"/>
                  </a:lnTo>
                  <a:lnTo>
                    <a:pt x="1478279" y="0"/>
                  </a:lnTo>
                  <a:lnTo>
                    <a:pt x="0" y="0"/>
                  </a:lnTo>
                  <a:lnTo>
                    <a:pt x="0" y="2907791"/>
                  </a:lnTo>
                  <a:close/>
                </a:path>
              </a:pathLst>
            </a:custGeom>
            <a:ln w="12192">
              <a:solidFill>
                <a:srgbClr val="507D3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63" name="object 63"/>
          <p:cNvSpPr txBox="1"/>
          <p:nvPr/>
        </p:nvSpPr>
        <p:spPr>
          <a:xfrm>
            <a:off x="4847971" y="1773758"/>
            <a:ext cx="1218565" cy="848994"/>
          </a:xfrm>
          <a:prstGeom prst="rect">
            <a:avLst/>
          </a:prstGeom>
        </p:spPr>
        <p:txBody>
          <a:bodyPr vert="horz" wrap="square" lIns="0" tIns="12700" rIns="0" bIns="0" rtlCol="0">
            <a:spAutoFit/>
          </a:bodyPr>
          <a:lstStyle/>
          <a:p>
            <a:pPr marL="12065" marR="5080" lvl="0" indent="-1270" algn="ctr" defTabSz="914400" rtl="0" eaLnBrk="1" fontAlgn="auto" latinLnBrk="0" hangingPunct="1">
              <a:lnSpc>
                <a:spcPct val="100000"/>
              </a:lnSpc>
              <a:spcBef>
                <a:spcPts val="100"/>
              </a:spcBef>
              <a:spcAft>
                <a:spcPts val="0"/>
              </a:spcAft>
              <a:buClrTx/>
              <a:buSzTx/>
              <a:buFontTx/>
              <a:buNone/>
              <a:tabLst/>
              <a:defRPr/>
            </a:pPr>
            <a:r>
              <a:rPr kumimoji="0" sz="1800" b="0" i="0" u="none" strike="noStrike" kern="1200" cap="none" spc="-10" normalizeH="0" baseline="0" noProof="0" dirty="0">
                <a:ln>
                  <a:noFill/>
                </a:ln>
                <a:solidFill>
                  <a:srgbClr val="FFFFFF"/>
                </a:solidFill>
                <a:effectLst/>
                <a:uLnTx/>
                <a:uFillTx/>
                <a:latin typeface="Carlito"/>
                <a:ea typeface="+mn-ea"/>
                <a:cs typeface="Carlito"/>
              </a:rPr>
              <a:t>PowerApps  </a:t>
            </a:r>
            <a:r>
              <a:rPr kumimoji="0" sz="1800" b="0" i="0" u="none" strike="noStrike" kern="1200" cap="none" spc="-5" normalizeH="0" baseline="0" noProof="0" dirty="0">
                <a:ln>
                  <a:noFill/>
                </a:ln>
                <a:solidFill>
                  <a:srgbClr val="FFFFFF"/>
                </a:solidFill>
                <a:effectLst/>
                <a:uLnTx/>
                <a:uFillTx/>
                <a:latin typeface="Carlito"/>
                <a:ea typeface="+mn-ea"/>
                <a:cs typeface="Carlito"/>
              </a:rPr>
              <a:t>E</a:t>
            </a:r>
            <a:r>
              <a:rPr kumimoji="0" sz="1800" b="0" i="0" u="none" strike="noStrike" kern="1200" cap="none" spc="-25" normalizeH="0" baseline="0" noProof="0" dirty="0">
                <a:ln>
                  <a:noFill/>
                </a:ln>
                <a:solidFill>
                  <a:srgbClr val="FFFFFF"/>
                </a:solidFill>
                <a:effectLst/>
                <a:uLnTx/>
                <a:uFillTx/>
                <a:latin typeface="Carlito"/>
                <a:ea typeface="+mn-ea"/>
                <a:cs typeface="Carlito"/>
              </a:rPr>
              <a:t>n</a:t>
            </a:r>
            <a:r>
              <a:rPr kumimoji="0" sz="1800" b="0" i="0" u="none" strike="noStrike" kern="1200" cap="none" spc="0" normalizeH="0" baseline="0" noProof="0" dirty="0">
                <a:ln>
                  <a:noFill/>
                </a:ln>
                <a:solidFill>
                  <a:srgbClr val="FFFFFF"/>
                </a:solidFill>
                <a:effectLst/>
                <a:uLnTx/>
                <a:uFillTx/>
                <a:latin typeface="Carlito"/>
                <a:ea typeface="+mn-ea"/>
                <a:cs typeface="Carlito"/>
              </a:rPr>
              <a:t>vi</a:t>
            </a:r>
            <a:r>
              <a:rPr kumimoji="0" sz="1800" b="0" i="0" u="none" strike="noStrike" kern="1200" cap="none" spc="-35" normalizeH="0" baseline="0" noProof="0" dirty="0">
                <a:ln>
                  <a:noFill/>
                </a:ln>
                <a:solidFill>
                  <a:srgbClr val="FFFFFF"/>
                </a:solidFill>
                <a:effectLst/>
                <a:uLnTx/>
                <a:uFillTx/>
                <a:latin typeface="Carlito"/>
                <a:ea typeface="+mn-ea"/>
                <a:cs typeface="Carlito"/>
              </a:rPr>
              <a:t>r</a:t>
            </a:r>
            <a:r>
              <a:rPr kumimoji="0" sz="1800" b="0" i="0" u="none" strike="noStrike" kern="1200" cap="none" spc="-5" normalizeH="0" baseline="0" noProof="0" dirty="0">
                <a:ln>
                  <a:noFill/>
                </a:ln>
                <a:solidFill>
                  <a:srgbClr val="FFFFFF"/>
                </a:solidFill>
                <a:effectLst/>
                <a:uLnTx/>
                <a:uFillTx/>
                <a:latin typeface="Carlito"/>
                <a:ea typeface="+mn-ea"/>
                <a:cs typeface="Carlito"/>
              </a:rPr>
              <a:t>onm</a:t>
            </a:r>
            <a:r>
              <a:rPr kumimoji="0" sz="1800" b="0" i="0" u="none" strike="noStrike" kern="1200" cap="none" spc="0" normalizeH="0" baseline="0" noProof="0" dirty="0">
                <a:ln>
                  <a:noFill/>
                </a:ln>
                <a:solidFill>
                  <a:srgbClr val="FFFFFF"/>
                </a:solidFill>
                <a:effectLst/>
                <a:uLnTx/>
                <a:uFillTx/>
                <a:latin typeface="Carlito"/>
                <a:ea typeface="+mn-ea"/>
                <a:cs typeface="Carlito"/>
              </a:rPr>
              <a:t>e</a:t>
            </a:r>
            <a:r>
              <a:rPr kumimoji="0" sz="1800" b="0" i="0" u="none" strike="noStrike" kern="1200" cap="none" spc="-10" normalizeH="0" baseline="0" noProof="0" dirty="0">
                <a:ln>
                  <a:noFill/>
                </a:ln>
                <a:solidFill>
                  <a:srgbClr val="FFFFFF"/>
                </a:solidFill>
                <a:effectLst/>
                <a:uLnTx/>
                <a:uFillTx/>
                <a:latin typeface="Carlito"/>
                <a:ea typeface="+mn-ea"/>
                <a:cs typeface="Carlito"/>
              </a:rPr>
              <a:t>n</a:t>
            </a:r>
            <a:r>
              <a:rPr kumimoji="0" sz="1800" b="0" i="0" u="none" strike="noStrike" kern="1200" cap="none" spc="0" normalizeH="0" baseline="0" noProof="0" dirty="0">
                <a:ln>
                  <a:noFill/>
                </a:ln>
                <a:solidFill>
                  <a:srgbClr val="FFFFFF"/>
                </a:solidFill>
                <a:effectLst/>
                <a:uLnTx/>
                <a:uFillTx/>
                <a:latin typeface="Carlito"/>
                <a:ea typeface="+mn-ea"/>
                <a:cs typeface="Carlito"/>
              </a:rPr>
              <a:t>t  </a:t>
            </a:r>
            <a:r>
              <a:rPr kumimoji="0" sz="1800" b="0" i="0" u="none" strike="noStrike" kern="1200" cap="none" spc="-5" normalizeH="0" baseline="0" noProof="0" dirty="0">
                <a:ln>
                  <a:noFill/>
                </a:ln>
                <a:solidFill>
                  <a:srgbClr val="FFFFFF"/>
                </a:solidFill>
                <a:effectLst/>
                <a:uLnTx/>
                <a:uFillTx/>
                <a:latin typeface="Carlito"/>
                <a:ea typeface="+mn-ea"/>
                <a:cs typeface="Carlito"/>
              </a:rPr>
              <a:t>(no</a:t>
            </a:r>
            <a:r>
              <a:rPr kumimoji="0" sz="1800" b="0" i="0" u="none" strike="noStrike" kern="1200" cap="none" spc="-10" normalizeH="0" baseline="0" noProof="0" dirty="0">
                <a:ln>
                  <a:noFill/>
                </a:ln>
                <a:solidFill>
                  <a:srgbClr val="FFFFFF"/>
                </a:solidFill>
                <a:effectLst/>
                <a:uLnTx/>
                <a:uFillTx/>
                <a:latin typeface="Carlito"/>
                <a:ea typeface="+mn-ea"/>
                <a:cs typeface="Carlito"/>
              </a:rPr>
              <a:t> </a:t>
            </a:r>
            <a:r>
              <a:rPr kumimoji="0" sz="1800" b="0" i="0" u="none" strike="noStrike" kern="1200" cap="none" spc="-5" normalizeH="0" baseline="0" noProof="0" dirty="0">
                <a:ln>
                  <a:noFill/>
                </a:ln>
                <a:solidFill>
                  <a:srgbClr val="FFFFFF"/>
                </a:solidFill>
                <a:effectLst/>
                <a:uLnTx/>
                <a:uFillTx/>
                <a:latin typeface="Carlito"/>
                <a:ea typeface="+mn-ea"/>
                <a:cs typeface="Carlito"/>
              </a:rPr>
              <a:t>CDS)</a:t>
            </a:r>
            <a:endParaRPr kumimoji="0" sz="1800" b="0" i="0" u="none" strike="noStrike" kern="1200" cap="none" spc="0" normalizeH="0" baseline="0" noProof="0">
              <a:ln>
                <a:noFill/>
              </a:ln>
              <a:solidFill>
                <a:prstClr val="black"/>
              </a:solidFill>
              <a:effectLst/>
              <a:uLnTx/>
              <a:uFillTx/>
              <a:latin typeface="Carlito"/>
              <a:ea typeface="+mn-ea"/>
              <a:cs typeface="Carlito"/>
            </a:endParaRPr>
          </a:p>
        </p:txBody>
      </p:sp>
      <p:sp>
        <p:nvSpPr>
          <p:cNvPr id="64" name="object 64"/>
          <p:cNvSpPr/>
          <p:nvPr/>
        </p:nvSpPr>
        <p:spPr>
          <a:xfrm>
            <a:off x="4817364" y="2799588"/>
            <a:ext cx="1285240" cy="330835"/>
          </a:xfrm>
          <a:custGeom>
            <a:avLst/>
            <a:gdLst/>
            <a:ahLst/>
            <a:cxnLst/>
            <a:rect l="l" t="t" r="r" b="b"/>
            <a:pathLst>
              <a:path w="1285239" h="330835">
                <a:moveTo>
                  <a:pt x="1284732" y="0"/>
                </a:moveTo>
                <a:lnTo>
                  <a:pt x="0" y="0"/>
                </a:lnTo>
                <a:lnTo>
                  <a:pt x="0" y="330708"/>
                </a:lnTo>
                <a:lnTo>
                  <a:pt x="1284732" y="330708"/>
                </a:lnTo>
                <a:lnTo>
                  <a:pt x="1284732" y="0"/>
                </a:lnTo>
                <a:close/>
              </a:path>
            </a:pathLst>
          </a:custGeom>
          <a:solidFill>
            <a:srgbClr val="C5DFB4">
              <a:alpha val="79998"/>
            </a:srgbClr>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5" name="object 65"/>
          <p:cNvSpPr txBox="1"/>
          <p:nvPr/>
        </p:nvSpPr>
        <p:spPr>
          <a:xfrm>
            <a:off x="4817364" y="2799588"/>
            <a:ext cx="1285240" cy="330835"/>
          </a:xfrm>
          <a:prstGeom prst="rect">
            <a:avLst/>
          </a:prstGeom>
          <a:ln w="12192">
            <a:solidFill>
              <a:srgbClr val="507D31"/>
            </a:solidFill>
          </a:ln>
        </p:spPr>
        <p:txBody>
          <a:bodyPr vert="horz" wrap="square" lIns="0" tIns="47625" rIns="0" bIns="0" rtlCol="0">
            <a:spAutoFit/>
          </a:bodyPr>
          <a:lstStyle/>
          <a:p>
            <a:pPr marL="191135" marR="0" lvl="0" indent="0" algn="l" defTabSz="914400" rtl="0" eaLnBrk="1" fontAlgn="auto" latinLnBrk="0" hangingPunct="1">
              <a:lnSpc>
                <a:spcPct val="100000"/>
              </a:lnSpc>
              <a:spcBef>
                <a:spcPts val="375"/>
              </a:spcBef>
              <a:spcAft>
                <a:spcPts val="0"/>
              </a:spcAft>
              <a:buClrTx/>
              <a:buSzTx/>
              <a:buFontTx/>
              <a:buNone/>
              <a:tabLst/>
              <a:defRPr/>
            </a:pPr>
            <a:r>
              <a:rPr kumimoji="0" sz="1400" b="0" i="0" u="none" strike="noStrike" kern="1200" cap="none" spc="-10" normalizeH="0" baseline="0" noProof="0" dirty="0">
                <a:ln>
                  <a:noFill/>
                </a:ln>
                <a:solidFill>
                  <a:srgbClr val="FFFFFF"/>
                </a:solidFill>
                <a:effectLst/>
                <a:uLnTx/>
                <a:uFillTx/>
                <a:latin typeface="Carlito"/>
                <a:ea typeface="+mn-ea"/>
                <a:cs typeface="Carlito"/>
              </a:rPr>
              <a:t>Canvas</a:t>
            </a:r>
            <a:r>
              <a:rPr kumimoji="0" sz="1400" b="0" i="0" u="none" strike="noStrike" kern="1200" cap="none" spc="5" normalizeH="0" baseline="0" noProof="0" dirty="0">
                <a:ln>
                  <a:noFill/>
                </a:ln>
                <a:solidFill>
                  <a:srgbClr val="FFFFFF"/>
                </a:solidFill>
                <a:effectLst/>
                <a:uLnTx/>
                <a:uFillTx/>
                <a:latin typeface="Carlito"/>
                <a:ea typeface="+mn-ea"/>
                <a:cs typeface="Carlito"/>
              </a:rPr>
              <a:t> </a:t>
            </a:r>
            <a:r>
              <a:rPr kumimoji="0" sz="1400" b="0" i="0" u="none" strike="noStrike" kern="1200" cap="none" spc="-5" normalizeH="0" baseline="0" noProof="0" dirty="0">
                <a:ln>
                  <a:noFill/>
                </a:ln>
                <a:solidFill>
                  <a:srgbClr val="FFFFFF"/>
                </a:solidFill>
                <a:effectLst/>
                <a:uLnTx/>
                <a:uFillTx/>
                <a:latin typeface="Carlito"/>
                <a:ea typeface="+mn-ea"/>
                <a:cs typeface="Carlito"/>
              </a:rPr>
              <a:t>Apps</a:t>
            </a:r>
            <a:endParaRPr kumimoji="0" sz="1400" b="0" i="0" u="none" strike="noStrike" kern="1200" cap="none" spc="0" normalizeH="0" baseline="0" noProof="0">
              <a:ln>
                <a:noFill/>
              </a:ln>
              <a:solidFill>
                <a:prstClr val="black"/>
              </a:solidFill>
              <a:effectLst/>
              <a:uLnTx/>
              <a:uFillTx/>
              <a:latin typeface="Carlito"/>
              <a:ea typeface="+mn-ea"/>
              <a:cs typeface="Carlito"/>
            </a:endParaRPr>
          </a:p>
        </p:txBody>
      </p:sp>
      <p:grpSp>
        <p:nvGrpSpPr>
          <p:cNvPr id="66" name="object 66"/>
          <p:cNvGrpSpPr/>
          <p:nvPr/>
        </p:nvGrpSpPr>
        <p:grpSpPr>
          <a:xfrm>
            <a:off x="4811014" y="3223005"/>
            <a:ext cx="1291590" cy="1326515"/>
            <a:chOff x="4811014" y="3223005"/>
            <a:chExt cx="1291590" cy="1326515"/>
          </a:xfrm>
        </p:grpSpPr>
        <p:sp>
          <p:nvSpPr>
            <p:cNvPr id="67" name="object 67"/>
            <p:cNvSpPr/>
            <p:nvPr/>
          </p:nvSpPr>
          <p:spPr>
            <a:xfrm>
              <a:off x="4817364" y="3229355"/>
              <a:ext cx="1278890" cy="330835"/>
            </a:xfrm>
            <a:custGeom>
              <a:avLst/>
              <a:gdLst/>
              <a:ahLst/>
              <a:cxnLst/>
              <a:rect l="l" t="t" r="r" b="b"/>
              <a:pathLst>
                <a:path w="1278889" h="330835">
                  <a:moveTo>
                    <a:pt x="1278636" y="0"/>
                  </a:moveTo>
                  <a:lnTo>
                    <a:pt x="0" y="0"/>
                  </a:lnTo>
                  <a:lnTo>
                    <a:pt x="0" y="330708"/>
                  </a:lnTo>
                  <a:lnTo>
                    <a:pt x="1278636" y="330708"/>
                  </a:lnTo>
                  <a:lnTo>
                    <a:pt x="1278636" y="0"/>
                  </a:lnTo>
                  <a:close/>
                </a:path>
              </a:pathLst>
            </a:custGeom>
            <a:solidFill>
              <a:srgbClr val="C5DFB4">
                <a:alpha val="79998"/>
              </a:srgbClr>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8" name="object 68"/>
            <p:cNvSpPr/>
            <p:nvPr/>
          </p:nvSpPr>
          <p:spPr>
            <a:xfrm>
              <a:off x="4817364" y="3229355"/>
              <a:ext cx="1278890" cy="330835"/>
            </a:xfrm>
            <a:custGeom>
              <a:avLst/>
              <a:gdLst/>
              <a:ahLst/>
              <a:cxnLst/>
              <a:rect l="l" t="t" r="r" b="b"/>
              <a:pathLst>
                <a:path w="1278889" h="330835">
                  <a:moveTo>
                    <a:pt x="0" y="330708"/>
                  </a:moveTo>
                  <a:lnTo>
                    <a:pt x="1278636" y="330708"/>
                  </a:lnTo>
                  <a:lnTo>
                    <a:pt x="1278636" y="0"/>
                  </a:lnTo>
                  <a:lnTo>
                    <a:pt x="0" y="0"/>
                  </a:lnTo>
                  <a:lnTo>
                    <a:pt x="0" y="330708"/>
                  </a:lnTo>
                  <a:close/>
                </a:path>
              </a:pathLst>
            </a:custGeom>
            <a:ln w="12192">
              <a:solidFill>
                <a:srgbClr val="507D3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9" name="object 69"/>
            <p:cNvSpPr/>
            <p:nvPr/>
          </p:nvSpPr>
          <p:spPr>
            <a:xfrm>
              <a:off x="4817364" y="3637787"/>
              <a:ext cx="1278890" cy="905510"/>
            </a:xfrm>
            <a:custGeom>
              <a:avLst/>
              <a:gdLst/>
              <a:ahLst/>
              <a:cxnLst/>
              <a:rect l="l" t="t" r="r" b="b"/>
              <a:pathLst>
                <a:path w="1278889" h="905510">
                  <a:moveTo>
                    <a:pt x="1278636" y="0"/>
                  </a:moveTo>
                  <a:lnTo>
                    <a:pt x="0" y="0"/>
                  </a:lnTo>
                  <a:lnTo>
                    <a:pt x="0" y="905256"/>
                  </a:lnTo>
                  <a:lnTo>
                    <a:pt x="1278636" y="905256"/>
                  </a:lnTo>
                  <a:lnTo>
                    <a:pt x="1278636" y="0"/>
                  </a:lnTo>
                  <a:close/>
                </a:path>
              </a:pathLst>
            </a:custGeom>
            <a:solidFill>
              <a:srgbClr val="C5DFB4">
                <a:alpha val="79998"/>
              </a:srgbClr>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0" name="object 70"/>
            <p:cNvSpPr/>
            <p:nvPr/>
          </p:nvSpPr>
          <p:spPr>
            <a:xfrm>
              <a:off x="4817364" y="3637787"/>
              <a:ext cx="1278890" cy="905510"/>
            </a:xfrm>
            <a:custGeom>
              <a:avLst/>
              <a:gdLst/>
              <a:ahLst/>
              <a:cxnLst/>
              <a:rect l="l" t="t" r="r" b="b"/>
              <a:pathLst>
                <a:path w="1278889" h="905510">
                  <a:moveTo>
                    <a:pt x="0" y="905256"/>
                  </a:moveTo>
                  <a:lnTo>
                    <a:pt x="1278636" y="905256"/>
                  </a:lnTo>
                  <a:lnTo>
                    <a:pt x="1278636" y="0"/>
                  </a:lnTo>
                  <a:lnTo>
                    <a:pt x="0" y="0"/>
                  </a:lnTo>
                  <a:lnTo>
                    <a:pt x="0" y="905256"/>
                  </a:lnTo>
                  <a:close/>
                </a:path>
              </a:pathLst>
            </a:custGeom>
            <a:ln w="12192">
              <a:solidFill>
                <a:srgbClr val="507D3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71" name="object 71"/>
          <p:cNvSpPr txBox="1"/>
          <p:nvPr/>
        </p:nvSpPr>
        <p:spPr>
          <a:xfrm>
            <a:off x="4896739" y="3809745"/>
            <a:ext cx="890269" cy="544195"/>
          </a:xfrm>
          <a:prstGeom prst="rect">
            <a:avLst/>
          </a:prstGeom>
        </p:spPr>
        <p:txBody>
          <a:bodyPr vert="horz" wrap="square" lIns="0" tIns="12700" rIns="0" bIns="0" rtlCol="0">
            <a:spAutoFit/>
          </a:bodyPr>
          <a:lstStyle/>
          <a:p>
            <a:pPr marL="12700" marR="5080" lvl="0" indent="0" algn="l" defTabSz="914400" rtl="0" eaLnBrk="1" fontAlgn="auto" latinLnBrk="0" hangingPunct="1">
              <a:lnSpc>
                <a:spcPct val="100000"/>
              </a:lnSpc>
              <a:spcBef>
                <a:spcPts val="100"/>
              </a:spcBef>
              <a:spcAft>
                <a:spcPts val="0"/>
              </a:spcAft>
              <a:buClrTx/>
              <a:buSzTx/>
              <a:buFontTx/>
              <a:buNone/>
              <a:tabLst/>
              <a:defRPr/>
            </a:pPr>
            <a:r>
              <a:rPr kumimoji="0" sz="1200" b="0" i="0" u="none" strike="noStrike" kern="1200" cap="none" spc="0" normalizeH="0" baseline="0" noProof="0" dirty="0">
                <a:ln>
                  <a:noFill/>
                </a:ln>
                <a:solidFill>
                  <a:srgbClr val="FF0000"/>
                </a:solidFill>
                <a:effectLst/>
                <a:uLnTx/>
                <a:uFillTx/>
                <a:latin typeface="Carlito"/>
                <a:ea typeface="+mn-ea"/>
                <a:cs typeface="Carlito"/>
              </a:rPr>
              <a:t>AD </a:t>
            </a:r>
            <a:r>
              <a:rPr kumimoji="0" sz="1200" b="0" i="0" u="none" strike="noStrike" kern="1200" cap="none" spc="-5" normalizeH="0" baseline="0" noProof="0" dirty="0">
                <a:ln>
                  <a:noFill/>
                </a:ln>
                <a:solidFill>
                  <a:srgbClr val="FF0000"/>
                </a:solidFill>
                <a:effectLst/>
                <a:uLnTx/>
                <a:uFillTx/>
                <a:latin typeface="Carlito"/>
                <a:ea typeface="+mn-ea"/>
                <a:cs typeface="Carlito"/>
              </a:rPr>
              <a:t>Managed  </a:t>
            </a:r>
            <a:r>
              <a:rPr kumimoji="0" sz="1100" b="0" i="0" u="none" strike="noStrike" kern="1200" cap="none" spc="0" normalizeH="0" baseline="0" noProof="0" dirty="0">
                <a:ln>
                  <a:noFill/>
                </a:ln>
                <a:solidFill>
                  <a:srgbClr val="FFFFFF"/>
                </a:solidFill>
                <a:effectLst/>
                <a:uLnTx/>
                <a:uFillTx/>
                <a:latin typeface="Carlito"/>
                <a:ea typeface="+mn-ea"/>
                <a:cs typeface="Carlito"/>
              </a:rPr>
              <a:t>Makers:</a:t>
            </a:r>
            <a:r>
              <a:rPr kumimoji="0" sz="1100" b="0" i="0" u="none" strike="noStrike" kern="1200" cap="none" spc="-95" normalizeH="0" baseline="0" noProof="0" dirty="0">
                <a:ln>
                  <a:noFill/>
                </a:ln>
                <a:solidFill>
                  <a:srgbClr val="FFFFFF"/>
                </a:solidFill>
                <a:effectLst/>
                <a:uLnTx/>
                <a:uFillTx/>
                <a:latin typeface="Carlito"/>
                <a:ea typeface="+mn-ea"/>
                <a:cs typeface="Carlito"/>
              </a:rPr>
              <a:t> </a:t>
            </a:r>
            <a:r>
              <a:rPr kumimoji="0" sz="1100" b="0" i="0" u="none" strike="noStrike" kern="1200" cap="none" spc="0" normalizeH="0" baseline="0" noProof="0" dirty="0">
                <a:ln>
                  <a:noFill/>
                </a:ln>
                <a:solidFill>
                  <a:srgbClr val="FFFFFF"/>
                </a:solidFill>
                <a:effectLst/>
                <a:uLnTx/>
                <a:uFillTx/>
                <a:latin typeface="Carlito"/>
                <a:ea typeface="+mn-ea"/>
                <a:cs typeface="Carlito"/>
              </a:rPr>
              <a:t>Admin  Users:</a:t>
            </a:r>
            <a:r>
              <a:rPr kumimoji="0" sz="1100" b="0" i="0" u="none" strike="noStrike" kern="1200" cap="none" spc="-35" normalizeH="0" baseline="0" noProof="0" dirty="0">
                <a:ln>
                  <a:noFill/>
                </a:ln>
                <a:solidFill>
                  <a:srgbClr val="FFFFFF"/>
                </a:solidFill>
                <a:effectLst/>
                <a:uLnTx/>
                <a:uFillTx/>
                <a:latin typeface="Carlito"/>
                <a:ea typeface="+mn-ea"/>
                <a:cs typeface="Carlito"/>
              </a:rPr>
              <a:t> </a:t>
            </a:r>
            <a:r>
              <a:rPr kumimoji="0" sz="1100" b="0" i="0" u="none" strike="noStrike" kern="1200" cap="none" spc="0" normalizeH="0" baseline="0" noProof="0" dirty="0">
                <a:ln>
                  <a:noFill/>
                </a:ln>
                <a:solidFill>
                  <a:srgbClr val="FFFFFF"/>
                </a:solidFill>
                <a:effectLst/>
                <a:uLnTx/>
                <a:uFillTx/>
                <a:latin typeface="Carlito"/>
                <a:ea typeface="+mn-ea"/>
                <a:cs typeface="Carlito"/>
              </a:rPr>
              <a:t>None</a:t>
            </a:r>
            <a:endParaRPr kumimoji="0" sz="1100" b="0" i="0" u="none" strike="noStrike" kern="1200" cap="none" spc="0" normalizeH="0" baseline="0" noProof="0">
              <a:ln>
                <a:noFill/>
              </a:ln>
              <a:solidFill>
                <a:prstClr val="black"/>
              </a:solidFill>
              <a:effectLst/>
              <a:uLnTx/>
              <a:uFillTx/>
              <a:latin typeface="Carlito"/>
              <a:ea typeface="+mn-ea"/>
              <a:cs typeface="Carlito"/>
            </a:endParaRPr>
          </a:p>
        </p:txBody>
      </p:sp>
      <p:grpSp>
        <p:nvGrpSpPr>
          <p:cNvPr id="72" name="object 72"/>
          <p:cNvGrpSpPr/>
          <p:nvPr/>
        </p:nvGrpSpPr>
        <p:grpSpPr>
          <a:xfrm>
            <a:off x="6187185" y="1749298"/>
            <a:ext cx="2826385" cy="2921000"/>
            <a:chOff x="6187185" y="1749298"/>
            <a:chExt cx="2826385" cy="2921000"/>
          </a:xfrm>
        </p:grpSpPr>
        <p:sp>
          <p:nvSpPr>
            <p:cNvPr id="73" name="object 73"/>
            <p:cNvSpPr/>
            <p:nvPr/>
          </p:nvSpPr>
          <p:spPr>
            <a:xfrm>
              <a:off x="6193535" y="1755648"/>
              <a:ext cx="2813685" cy="2908300"/>
            </a:xfrm>
            <a:custGeom>
              <a:avLst/>
              <a:gdLst/>
              <a:ahLst/>
              <a:cxnLst/>
              <a:rect l="l" t="t" r="r" b="b"/>
              <a:pathLst>
                <a:path w="2813684" h="2908300">
                  <a:moveTo>
                    <a:pt x="2813304" y="0"/>
                  </a:moveTo>
                  <a:lnTo>
                    <a:pt x="0" y="0"/>
                  </a:lnTo>
                  <a:lnTo>
                    <a:pt x="0" y="2907791"/>
                  </a:lnTo>
                  <a:lnTo>
                    <a:pt x="2813304" y="2907791"/>
                  </a:lnTo>
                  <a:lnTo>
                    <a:pt x="2813304" y="0"/>
                  </a:lnTo>
                  <a:close/>
                </a:path>
              </a:pathLst>
            </a:custGeom>
            <a:solidFill>
              <a:srgbClr val="6FAC46"/>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4" name="object 74"/>
            <p:cNvSpPr/>
            <p:nvPr/>
          </p:nvSpPr>
          <p:spPr>
            <a:xfrm>
              <a:off x="6193535" y="1755648"/>
              <a:ext cx="2813685" cy="2908300"/>
            </a:xfrm>
            <a:custGeom>
              <a:avLst/>
              <a:gdLst/>
              <a:ahLst/>
              <a:cxnLst/>
              <a:rect l="l" t="t" r="r" b="b"/>
              <a:pathLst>
                <a:path w="2813684" h="2908300">
                  <a:moveTo>
                    <a:pt x="0" y="2907791"/>
                  </a:moveTo>
                  <a:lnTo>
                    <a:pt x="2813304" y="2907791"/>
                  </a:lnTo>
                  <a:lnTo>
                    <a:pt x="2813304" y="0"/>
                  </a:lnTo>
                  <a:lnTo>
                    <a:pt x="0" y="0"/>
                  </a:lnTo>
                  <a:lnTo>
                    <a:pt x="0" y="2907791"/>
                  </a:lnTo>
                  <a:close/>
                </a:path>
              </a:pathLst>
            </a:custGeom>
            <a:ln w="12192">
              <a:solidFill>
                <a:srgbClr val="507D3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75" name="object 75"/>
          <p:cNvSpPr txBox="1"/>
          <p:nvPr/>
        </p:nvSpPr>
        <p:spPr>
          <a:xfrm>
            <a:off x="6990968" y="1773758"/>
            <a:ext cx="1218565" cy="848994"/>
          </a:xfrm>
          <a:prstGeom prst="rect">
            <a:avLst/>
          </a:prstGeom>
        </p:spPr>
        <p:txBody>
          <a:bodyPr vert="horz" wrap="square" lIns="0" tIns="12700" rIns="0" bIns="0" rtlCol="0">
            <a:spAutoFit/>
          </a:bodyPr>
          <a:lstStyle/>
          <a:p>
            <a:pPr marL="12700" marR="5080" lvl="0" indent="-1270" algn="ctr" defTabSz="914400" rtl="0" eaLnBrk="1" fontAlgn="auto" latinLnBrk="0" hangingPunct="1">
              <a:lnSpc>
                <a:spcPct val="100000"/>
              </a:lnSpc>
              <a:spcBef>
                <a:spcPts val="100"/>
              </a:spcBef>
              <a:spcAft>
                <a:spcPts val="0"/>
              </a:spcAft>
              <a:buClrTx/>
              <a:buSzTx/>
              <a:buFontTx/>
              <a:buNone/>
              <a:tabLst/>
              <a:defRPr/>
            </a:pPr>
            <a:r>
              <a:rPr kumimoji="0" sz="1800" b="0" i="0" u="none" strike="noStrike" kern="1200" cap="none" spc="-10" normalizeH="0" baseline="0" noProof="0" dirty="0">
                <a:ln>
                  <a:noFill/>
                </a:ln>
                <a:solidFill>
                  <a:srgbClr val="FFFFFF"/>
                </a:solidFill>
                <a:effectLst/>
                <a:uLnTx/>
                <a:uFillTx/>
                <a:latin typeface="Carlito"/>
                <a:ea typeface="+mn-ea"/>
                <a:cs typeface="Carlito"/>
              </a:rPr>
              <a:t>PowerApps  </a:t>
            </a:r>
            <a:r>
              <a:rPr kumimoji="0" sz="1800" b="0" i="0" u="none" strike="noStrike" kern="1200" cap="none" spc="-5" normalizeH="0" baseline="0" noProof="0" dirty="0">
                <a:ln>
                  <a:noFill/>
                </a:ln>
                <a:solidFill>
                  <a:srgbClr val="FFFFFF"/>
                </a:solidFill>
                <a:effectLst/>
                <a:uLnTx/>
                <a:uFillTx/>
                <a:latin typeface="Carlito"/>
                <a:ea typeface="+mn-ea"/>
                <a:cs typeface="Carlito"/>
              </a:rPr>
              <a:t>E</a:t>
            </a:r>
            <a:r>
              <a:rPr kumimoji="0" sz="1800" b="0" i="0" u="none" strike="noStrike" kern="1200" cap="none" spc="-25" normalizeH="0" baseline="0" noProof="0" dirty="0">
                <a:ln>
                  <a:noFill/>
                </a:ln>
                <a:solidFill>
                  <a:srgbClr val="FFFFFF"/>
                </a:solidFill>
                <a:effectLst/>
                <a:uLnTx/>
                <a:uFillTx/>
                <a:latin typeface="Carlito"/>
                <a:ea typeface="+mn-ea"/>
                <a:cs typeface="Carlito"/>
              </a:rPr>
              <a:t>n</a:t>
            </a:r>
            <a:r>
              <a:rPr kumimoji="0" sz="1800" b="0" i="0" u="none" strike="noStrike" kern="1200" cap="none" spc="0" normalizeH="0" baseline="0" noProof="0" dirty="0">
                <a:ln>
                  <a:noFill/>
                </a:ln>
                <a:solidFill>
                  <a:srgbClr val="FFFFFF"/>
                </a:solidFill>
                <a:effectLst/>
                <a:uLnTx/>
                <a:uFillTx/>
                <a:latin typeface="Carlito"/>
                <a:ea typeface="+mn-ea"/>
                <a:cs typeface="Carlito"/>
              </a:rPr>
              <a:t>vi</a:t>
            </a:r>
            <a:r>
              <a:rPr kumimoji="0" sz="1800" b="0" i="0" u="none" strike="noStrike" kern="1200" cap="none" spc="-35" normalizeH="0" baseline="0" noProof="0" dirty="0">
                <a:ln>
                  <a:noFill/>
                </a:ln>
                <a:solidFill>
                  <a:srgbClr val="FFFFFF"/>
                </a:solidFill>
                <a:effectLst/>
                <a:uLnTx/>
                <a:uFillTx/>
                <a:latin typeface="Carlito"/>
                <a:ea typeface="+mn-ea"/>
                <a:cs typeface="Carlito"/>
              </a:rPr>
              <a:t>r</a:t>
            </a:r>
            <a:r>
              <a:rPr kumimoji="0" sz="1800" b="0" i="0" u="none" strike="noStrike" kern="1200" cap="none" spc="-5" normalizeH="0" baseline="0" noProof="0" dirty="0">
                <a:ln>
                  <a:noFill/>
                </a:ln>
                <a:solidFill>
                  <a:srgbClr val="FFFFFF"/>
                </a:solidFill>
                <a:effectLst/>
                <a:uLnTx/>
                <a:uFillTx/>
                <a:latin typeface="Carlito"/>
                <a:ea typeface="+mn-ea"/>
                <a:cs typeface="Carlito"/>
              </a:rPr>
              <a:t>onm</a:t>
            </a:r>
            <a:r>
              <a:rPr kumimoji="0" sz="1800" b="0" i="0" u="none" strike="noStrike" kern="1200" cap="none" spc="0" normalizeH="0" baseline="0" noProof="0" dirty="0">
                <a:ln>
                  <a:noFill/>
                </a:ln>
                <a:solidFill>
                  <a:srgbClr val="FFFFFF"/>
                </a:solidFill>
                <a:effectLst/>
                <a:uLnTx/>
                <a:uFillTx/>
                <a:latin typeface="Carlito"/>
                <a:ea typeface="+mn-ea"/>
                <a:cs typeface="Carlito"/>
              </a:rPr>
              <a:t>e</a:t>
            </a:r>
            <a:r>
              <a:rPr kumimoji="0" sz="1800" b="0" i="0" u="none" strike="noStrike" kern="1200" cap="none" spc="-10" normalizeH="0" baseline="0" noProof="0" dirty="0">
                <a:ln>
                  <a:noFill/>
                </a:ln>
                <a:solidFill>
                  <a:srgbClr val="FFFFFF"/>
                </a:solidFill>
                <a:effectLst/>
                <a:uLnTx/>
                <a:uFillTx/>
                <a:latin typeface="Carlito"/>
                <a:ea typeface="+mn-ea"/>
                <a:cs typeface="Carlito"/>
              </a:rPr>
              <a:t>n</a:t>
            </a:r>
            <a:r>
              <a:rPr kumimoji="0" sz="1800" b="0" i="0" u="none" strike="noStrike" kern="1200" cap="none" spc="0" normalizeH="0" baseline="0" noProof="0" dirty="0">
                <a:ln>
                  <a:noFill/>
                </a:ln>
                <a:solidFill>
                  <a:srgbClr val="FFFFFF"/>
                </a:solidFill>
                <a:effectLst/>
                <a:uLnTx/>
                <a:uFillTx/>
                <a:latin typeface="Carlito"/>
                <a:ea typeface="+mn-ea"/>
                <a:cs typeface="Carlito"/>
              </a:rPr>
              <a:t>t  </a:t>
            </a:r>
            <a:r>
              <a:rPr kumimoji="0" sz="1800" b="0" i="0" u="none" strike="noStrike" kern="1200" cap="none" spc="-5" normalizeH="0" baseline="0" noProof="0" dirty="0">
                <a:ln>
                  <a:noFill/>
                </a:ln>
                <a:solidFill>
                  <a:srgbClr val="FFFFFF"/>
                </a:solidFill>
                <a:effectLst/>
                <a:uLnTx/>
                <a:uFillTx/>
                <a:latin typeface="Carlito"/>
                <a:ea typeface="+mn-ea"/>
                <a:cs typeface="Carlito"/>
              </a:rPr>
              <a:t>(with</a:t>
            </a:r>
            <a:r>
              <a:rPr kumimoji="0" sz="1800" b="0" i="0" u="none" strike="noStrike" kern="1200" cap="none" spc="-15" normalizeH="0" baseline="0" noProof="0" dirty="0">
                <a:ln>
                  <a:noFill/>
                </a:ln>
                <a:solidFill>
                  <a:srgbClr val="FFFFFF"/>
                </a:solidFill>
                <a:effectLst/>
                <a:uLnTx/>
                <a:uFillTx/>
                <a:latin typeface="Carlito"/>
                <a:ea typeface="+mn-ea"/>
                <a:cs typeface="Carlito"/>
              </a:rPr>
              <a:t> </a:t>
            </a:r>
            <a:r>
              <a:rPr kumimoji="0" sz="1800" b="0" i="0" u="none" strike="noStrike" kern="1200" cap="none" spc="-5" normalizeH="0" baseline="0" noProof="0" dirty="0">
                <a:ln>
                  <a:noFill/>
                </a:ln>
                <a:solidFill>
                  <a:srgbClr val="FFFFFF"/>
                </a:solidFill>
                <a:effectLst/>
                <a:uLnTx/>
                <a:uFillTx/>
                <a:latin typeface="Carlito"/>
                <a:ea typeface="+mn-ea"/>
                <a:cs typeface="Carlito"/>
              </a:rPr>
              <a:t>CDS)</a:t>
            </a:r>
            <a:endParaRPr kumimoji="0" sz="1800" b="0" i="0" u="none" strike="noStrike" kern="1200" cap="none" spc="0" normalizeH="0" baseline="0" noProof="0">
              <a:ln>
                <a:noFill/>
              </a:ln>
              <a:solidFill>
                <a:prstClr val="black"/>
              </a:solidFill>
              <a:effectLst/>
              <a:uLnTx/>
              <a:uFillTx/>
              <a:latin typeface="Carlito"/>
              <a:ea typeface="+mn-ea"/>
              <a:cs typeface="Carlito"/>
            </a:endParaRPr>
          </a:p>
        </p:txBody>
      </p:sp>
      <p:grpSp>
        <p:nvGrpSpPr>
          <p:cNvPr id="76" name="object 76"/>
          <p:cNvGrpSpPr/>
          <p:nvPr/>
        </p:nvGrpSpPr>
        <p:grpSpPr>
          <a:xfrm>
            <a:off x="6286246" y="3631438"/>
            <a:ext cx="2666365" cy="913765"/>
            <a:chOff x="6286246" y="3631438"/>
            <a:chExt cx="2666365" cy="913765"/>
          </a:xfrm>
        </p:grpSpPr>
        <p:sp>
          <p:nvSpPr>
            <p:cNvPr id="77" name="object 77"/>
            <p:cNvSpPr/>
            <p:nvPr/>
          </p:nvSpPr>
          <p:spPr>
            <a:xfrm>
              <a:off x="6292596" y="3637788"/>
              <a:ext cx="2653665" cy="901065"/>
            </a:xfrm>
            <a:custGeom>
              <a:avLst/>
              <a:gdLst/>
              <a:ahLst/>
              <a:cxnLst/>
              <a:rect l="l" t="t" r="r" b="b"/>
              <a:pathLst>
                <a:path w="2653665" h="901064">
                  <a:moveTo>
                    <a:pt x="2653283" y="0"/>
                  </a:moveTo>
                  <a:lnTo>
                    <a:pt x="0" y="0"/>
                  </a:lnTo>
                  <a:lnTo>
                    <a:pt x="0" y="900684"/>
                  </a:lnTo>
                  <a:lnTo>
                    <a:pt x="2653283" y="900684"/>
                  </a:lnTo>
                  <a:lnTo>
                    <a:pt x="2653283" y="0"/>
                  </a:lnTo>
                  <a:close/>
                </a:path>
              </a:pathLst>
            </a:custGeom>
            <a:solidFill>
              <a:srgbClr val="C5DFB4">
                <a:alpha val="79998"/>
              </a:srgbClr>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8" name="object 78"/>
            <p:cNvSpPr/>
            <p:nvPr/>
          </p:nvSpPr>
          <p:spPr>
            <a:xfrm>
              <a:off x="6292596" y="3637788"/>
              <a:ext cx="2653665" cy="901065"/>
            </a:xfrm>
            <a:custGeom>
              <a:avLst/>
              <a:gdLst/>
              <a:ahLst/>
              <a:cxnLst/>
              <a:rect l="l" t="t" r="r" b="b"/>
              <a:pathLst>
                <a:path w="2653665" h="901064">
                  <a:moveTo>
                    <a:pt x="0" y="900684"/>
                  </a:moveTo>
                  <a:lnTo>
                    <a:pt x="2653283" y="900684"/>
                  </a:lnTo>
                  <a:lnTo>
                    <a:pt x="2653283" y="0"/>
                  </a:lnTo>
                  <a:lnTo>
                    <a:pt x="0" y="0"/>
                  </a:lnTo>
                  <a:lnTo>
                    <a:pt x="0" y="900684"/>
                  </a:lnTo>
                  <a:close/>
                </a:path>
              </a:pathLst>
            </a:custGeom>
            <a:ln w="12192">
              <a:solidFill>
                <a:srgbClr val="507D3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79" name="object 79"/>
          <p:cNvSpPr txBox="1"/>
          <p:nvPr/>
        </p:nvSpPr>
        <p:spPr>
          <a:xfrm>
            <a:off x="6372605" y="3639692"/>
            <a:ext cx="1859914" cy="880110"/>
          </a:xfrm>
          <a:prstGeom prst="rect">
            <a:avLst/>
          </a:prstGeom>
        </p:spPr>
        <p:txBody>
          <a:bodyPr vert="horz" wrap="square" lIns="0" tIns="12700" rIns="0" bIns="0" rtlCol="0">
            <a:spAutoFit/>
          </a:bodyPr>
          <a:lstStyle/>
          <a:p>
            <a:pPr marL="12700" marR="5080" lvl="0" indent="0" algn="l" defTabSz="914400" rtl="0" eaLnBrk="1" fontAlgn="auto" latinLnBrk="0" hangingPunct="1">
              <a:lnSpc>
                <a:spcPct val="100000"/>
              </a:lnSpc>
              <a:spcBef>
                <a:spcPts val="100"/>
              </a:spcBef>
              <a:spcAft>
                <a:spcPts val="0"/>
              </a:spcAft>
              <a:buClrTx/>
              <a:buSzTx/>
              <a:buFontTx/>
              <a:buNone/>
              <a:tabLst/>
              <a:defRPr/>
            </a:pPr>
            <a:r>
              <a:rPr kumimoji="0" sz="1200" b="0" i="0" u="none" strike="noStrike" kern="1200" cap="none" spc="-5" normalizeH="0" baseline="0" noProof="0" dirty="0">
                <a:ln>
                  <a:noFill/>
                </a:ln>
                <a:solidFill>
                  <a:srgbClr val="FF0000"/>
                </a:solidFill>
                <a:effectLst/>
                <a:uLnTx/>
                <a:uFillTx/>
                <a:latin typeface="Carlito"/>
                <a:ea typeface="+mn-ea"/>
                <a:cs typeface="Carlito"/>
              </a:rPr>
              <a:t>Managed </a:t>
            </a:r>
            <a:r>
              <a:rPr kumimoji="0" sz="1200" b="0" i="0" u="none" strike="noStrike" kern="1200" cap="none" spc="0" normalizeH="0" baseline="0" noProof="0" dirty="0">
                <a:ln>
                  <a:noFill/>
                </a:ln>
                <a:solidFill>
                  <a:srgbClr val="FF0000"/>
                </a:solidFill>
                <a:effectLst/>
                <a:uLnTx/>
                <a:uFillTx/>
                <a:latin typeface="Carlito"/>
                <a:ea typeface="+mn-ea"/>
                <a:cs typeface="Carlito"/>
              </a:rPr>
              <a:t>by </a:t>
            </a:r>
            <a:r>
              <a:rPr kumimoji="0" sz="1200" b="0" i="0" u="none" strike="noStrike" kern="1200" cap="none" spc="-5" normalizeH="0" baseline="0" noProof="0" dirty="0">
                <a:ln>
                  <a:noFill/>
                </a:ln>
                <a:solidFill>
                  <a:srgbClr val="FF0000"/>
                </a:solidFill>
                <a:effectLst/>
                <a:uLnTx/>
                <a:uFillTx/>
                <a:latin typeface="Carlito"/>
                <a:ea typeface="+mn-ea"/>
                <a:cs typeface="Carlito"/>
              </a:rPr>
              <a:t>CDS (AD</a:t>
            </a:r>
            <a:r>
              <a:rPr kumimoji="0" sz="1200" b="0" i="0" u="none" strike="noStrike" kern="1200" cap="none" spc="-90" normalizeH="0" baseline="0" noProof="0" dirty="0">
                <a:ln>
                  <a:noFill/>
                </a:ln>
                <a:solidFill>
                  <a:srgbClr val="FF0000"/>
                </a:solidFill>
                <a:effectLst/>
                <a:uLnTx/>
                <a:uFillTx/>
                <a:latin typeface="Carlito"/>
                <a:ea typeface="+mn-ea"/>
                <a:cs typeface="Carlito"/>
              </a:rPr>
              <a:t> </a:t>
            </a:r>
            <a:r>
              <a:rPr kumimoji="0" sz="1200" b="0" i="0" u="none" strike="noStrike" kern="1200" cap="none" spc="-5" normalizeH="0" baseline="0" noProof="0" dirty="0">
                <a:ln>
                  <a:noFill/>
                </a:ln>
                <a:solidFill>
                  <a:srgbClr val="FF0000"/>
                </a:solidFill>
                <a:effectLst/>
                <a:uLnTx/>
                <a:uFillTx/>
                <a:latin typeface="Carlito"/>
                <a:ea typeface="+mn-ea"/>
                <a:cs typeface="Carlito"/>
              </a:rPr>
              <a:t>Groups)  </a:t>
            </a:r>
            <a:r>
              <a:rPr kumimoji="0" sz="1100" b="0" i="0" u="none" strike="noStrike" kern="1200" cap="none" spc="0" normalizeH="0" baseline="0" noProof="0" dirty="0">
                <a:ln>
                  <a:noFill/>
                </a:ln>
                <a:solidFill>
                  <a:srgbClr val="FFFFFF"/>
                </a:solidFill>
                <a:effectLst/>
                <a:uLnTx/>
                <a:uFillTx/>
                <a:latin typeface="Carlito"/>
                <a:ea typeface="+mn-ea"/>
                <a:cs typeface="Carlito"/>
              </a:rPr>
              <a:t>Environment </a:t>
            </a:r>
            <a:r>
              <a:rPr kumimoji="0" sz="1100" b="0" i="0" u="none" strike="noStrike" kern="1200" cap="none" spc="-5" normalizeH="0" baseline="0" noProof="0" dirty="0">
                <a:ln>
                  <a:noFill/>
                </a:ln>
                <a:solidFill>
                  <a:srgbClr val="FFFFFF"/>
                </a:solidFill>
                <a:effectLst/>
                <a:uLnTx/>
                <a:uFillTx/>
                <a:latin typeface="Carlito"/>
                <a:ea typeface="+mn-ea"/>
                <a:cs typeface="Carlito"/>
              </a:rPr>
              <a:t>Admin: </a:t>
            </a:r>
            <a:r>
              <a:rPr kumimoji="0" sz="1100" b="0" i="0" u="none" strike="noStrike" kern="1200" cap="none" spc="0" normalizeH="0" baseline="0" noProof="0" dirty="0">
                <a:ln>
                  <a:noFill/>
                </a:ln>
                <a:solidFill>
                  <a:srgbClr val="FFFFFF"/>
                </a:solidFill>
                <a:effectLst/>
                <a:uLnTx/>
                <a:uFillTx/>
                <a:latin typeface="Carlito"/>
                <a:ea typeface="+mn-ea"/>
                <a:cs typeface="Carlito"/>
              </a:rPr>
              <a:t>Creator  </a:t>
            </a:r>
            <a:r>
              <a:rPr kumimoji="0" sz="1100" b="0" i="0" u="none" strike="noStrike" kern="1200" cap="none" spc="-5" normalizeH="0" baseline="0" noProof="0" dirty="0">
                <a:ln>
                  <a:noFill/>
                </a:ln>
                <a:solidFill>
                  <a:srgbClr val="FFFFFF"/>
                </a:solidFill>
                <a:effectLst/>
                <a:uLnTx/>
                <a:uFillTx/>
                <a:latin typeface="Carlito"/>
                <a:ea typeface="+mn-ea"/>
                <a:cs typeface="Carlito"/>
              </a:rPr>
              <a:t>Environment </a:t>
            </a:r>
            <a:r>
              <a:rPr kumimoji="0" sz="1100" b="0" i="0" u="none" strike="noStrike" kern="1200" cap="none" spc="0" normalizeH="0" baseline="0" noProof="0" dirty="0">
                <a:ln>
                  <a:noFill/>
                </a:ln>
                <a:solidFill>
                  <a:srgbClr val="FFFFFF"/>
                </a:solidFill>
                <a:effectLst/>
                <a:uLnTx/>
                <a:uFillTx/>
                <a:latin typeface="Carlito"/>
                <a:ea typeface="+mn-ea"/>
                <a:cs typeface="Carlito"/>
              </a:rPr>
              <a:t>Makers: None  </a:t>
            </a:r>
            <a:r>
              <a:rPr kumimoji="0" sz="1100" b="0" i="0" u="none" strike="noStrike" kern="1200" cap="none" spc="-5" normalizeH="0" baseline="0" noProof="0" dirty="0">
                <a:ln>
                  <a:noFill/>
                </a:ln>
                <a:solidFill>
                  <a:srgbClr val="FFFFFF"/>
                </a:solidFill>
                <a:effectLst/>
                <a:uLnTx/>
                <a:uFillTx/>
                <a:latin typeface="Carlito"/>
                <a:ea typeface="+mn-ea"/>
                <a:cs typeface="Carlito"/>
              </a:rPr>
              <a:t>System Customizer:</a:t>
            </a:r>
            <a:r>
              <a:rPr kumimoji="0" sz="1100" b="0" i="0" u="none" strike="noStrike" kern="1200" cap="none" spc="-60" normalizeH="0" baseline="0" noProof="0" dirty="0">
                <a:ln>
                  <a:noFill/>
                </a:ln>
                <a:solidFill>
                  <a:srgbClr val="FFFFFF"/>
                </a:solidFill>
                <a:effectLst/>
                <a:uLnTx/>
                <a:uFillTx/>
                <a:latin typeface="Carlito"/>
                <a:ea typeface="+mn-ea"/>
                <a:cs typeface="Carlito"/>
              </a:rPr>
              <a:t> </a:t>
            </a:r>
            <a:r>
              <a:rPr kumimoji="0" sz="1100" b="0" i="0" u="none" strike="noStrike" kern="1200" cap="none" spc="0" normalizeH="0" baseline="0" noProof="0" dirty="0">
                <a:ln>
                  <a:noFill/>
                </a:ln>
                <a:solidFill>
                  <a:srgbClr val="FFFFFF"/>
                </a:solidFill>
                <a:effectLst/>
                <a:uLnTx/>
                <a:uFillTx/>
                <a:latin typeface="Carlito"/>
                <a:ea typeface="+mn-ea"/>
                <a:cs typeface="Carlito"/>
              </a:rPr>
              <a:t>None</a:t>
            </a:r>
            <a:endParaRPr kumimoji="0" sz="1100" b="0" i="0" u="none" strike="noStrike" kern="1200" cap="none" spc="0" normalizeH="0" baseline="0" noProof="0">
              <a:ln>
                <a:noFill/>
              </a:ln>
              <a:solidFill>
                <a:prstClr val="black"/>
              </a:solidFill>
              <a:effectLst/>
              <a:uLnTx/>
              <a:uFillTx/>
              <a:latin typeface="Carlito"/>
              <a:ea typeface="+mn-ea"/>
              <a:cs typeface="Carlito"/>
            </a:endParaRPr>
          </a:p>
          <a:p>
            <a:pPr marL="12700" marR="0" lvl="0" indent="0" algn="l" defTabSz="914400" rtl="0" eaLnBrk="1" fontAlgn="auto" latinLnBrk="0" hangingPunct="1">
              <a:lnSpc>
                <a:spcPct val="100000"/>
              </a:lnSpc>
              <a:spcBef>
                <a:spcPts val="5"/>
              </a:spcBef>
              <a:spcAft>
                <a:spcPts val="0"/>
              </a:spcAft>
              <a:buClrTx/>
              <a:buSzTx/>
              <a:buFontTx/>
              <a:buNone/>
              <a:tabLst/>
              <a:defRPr/>
            </a:pPr>
            <a:r>
              <a:rPr kumimoji="0" sz="1100" b="0" i="0" u="none" strike="noStrike" kern="1200" cap="none" spc="0" normalizeH="0" baseline="0" noProof="0" dirty="0">
                <a:ln>
                  <a:noFill/>
                </a:ln>
                <a:solidFill>
                  <a:srgbClr val="FFFFFF"/>
                </a:solidFill>
                <a:effectLst/>
                <a:uLnTx/>
                <a:uFillTx/>
                <a:latin typeface="Carlito"/>
                <a:ea typeface="+mn-ea"/>
                <a:cs typeface="Carlito"/>
              </a:rPr>
              <a:t>CDS User:</a:t>
            </a:r>
            <a:r>
              <a:rPr kumimoji="0" sz="1100" b="0" i="0" u="none" strike="noStrike" kern="1200" cap="none" spc="-40" normalizeH="0" baseline="0" noProof="0" dirty="0">
                <a:ln>
                  <a:noFill/>
                </a:ln>
                <a:solidFill>
                  <a:srgbClr val="FFFFFF"/>
                </a:solidFill>
                <a:effectLst/>
                <a:uLnTx/>
                <a:uFillTx/>
                <a:latin typeface="Carlito"/>
                <a:ea typeface="+mn-ea"/>
                <a:cs typeface="Carlito"/>
              </a:rPr>
              <a:t> </a:t>
            </a:r>
            <a:r>
              <a:rPr kumimoji="0" sz="1100" b="0" i="0" u="none" strike="noStrike" kern="1200" cap="none" spc="0" normalizeH="0" baseline="0" noProof="0" dirty="0">
                <a:ln>
                  <a:noFill/>
                </a:ln>
                <a:solidFill>
                  <a:srgbClr val="FFFFFF"/>
                </a:solidFill>
                <a:effectLst/>
                <a:uLnTx/>
                <a:uFillTx/>
                <a:latin typeface="Carlito"/>
                <a:ea typeface="+mn-ea"/>
                <a:cs typeface="Carlito"/>
              </a:rPr>
              <a:t>None</a:t>
            </a:r>
            <a:endParaRPr kumimoji="0" sz="1100" b="0" i="0" u="none" strike="noStrike" kern="1200" cap="none" spc="0" normalizeH="0" baseline="0" noProof="0">
              <a:ln>
                <a:noFill/>
              </a:ln>
              <a:solidFill>
                <a:prstClr val="black"/>
              </a:solidFill>
              <a:effectLst/>
              <a:uLnTx/>
              <a:uFillTx/>
              <a:latin typeface="Carlito"/>
              <a:ea typeface="+mn-ea"/>
              <a:cs typeface="Carlito"/>
            </a:endParaRPr>
          </a:p>
        </p:txBody>
      </p:sp>
      <p:grpSp>
        <p:nvGrpSpPr>
          <p:cNvPr id="80" name="object 80"/>
          <p:cNvGrpSpPr/>
          <p:nvPr/>
        </p:nvGrpSpPr>
        <p:grpSpPr>
          <a:xfrm>
            <a:off x="2146045" y="2808477"/>
            <a:ext cx="5217160" cy="640080"/>
            <a:chOff x="2146045" y="2808477"/>
            <a:chExt cx="5217160" cy="640080"/>
          </a:xfrm>
        </p:grpSpPr>
        <p:sp>
          <p:nvSpPr>
            <p:cNvPr id="81" name="object 81"/>
            <p:cNvSpPr/>
            <p:nvPr/>
          </p:nvSpPr>
          <p:spPr>
            <a:xfrm>
              <a:off x="2146045" y="2965957"/>
              <a:ext cx="489584" cy="482600"/>
            </a:xfrm>
            <a:custGeom>
              <a:avLst/>
              <a:gdLst/>
              <a:ahLst/>
              <a:cxnLst/>
              <a:rect l="l" t="t" r="r" b="b"/>
              <a:pathLst>
                <a:path w="489585" h="482600">
                  <a:moveTo>
                    <a:pt x="508" y="428116"/>
                  </a:moveTo>
                  <a:lnTo>
                    <a:pt x="0" y="482091"/>
                  </a:lnTo>
                  <a:lnTo>
                    <a:pt x="53848" y="482472"/>
                  </a:lnTo>
                  <a:lnTo>
                    <a:pt x="54061" y="459866"/>
                  </a:lnTo>
                  <a:lnTo>
                    <a:pt x="31623" y="459866"/>
                  </a:lnTo>
                  <a:lnTo>
                    <a:pt x="22733" y="450850"/>
                  </a:lnTo>
                  <a:lnTo>
                    <a:pt x="45360" y="428540"/>
                  </a:lnTo>
                  <a:lnTo>
                    <a:pt x="508" y="428116"/>
                  </a:lnTo>
                  <a:close/>
                </a:path>
                <a:path w="489585" h="482600">
                  <a:moveTo>
                    <a:pt x="45360" y="428540"/>
                  </a:moveTo>
                  <a:lnTo>
                    <a:pt x="22733" y="450850"/>
                  </a:lnTo>
                  <a:lnTo>
                    <a:pt x="31623" y="459866"/>
                  </a:lnTo>
                  <a:lnTo>
                    <a:pt x="54271" y="437535"/>
                  </a:lnTo>
                  <a:lnTo>
                    <a:pt x="54356" y="428625"/>
                  </a:lnTo>
                  <a:lnTo>
                    <a:pt x="45360" y="428540"/>
                  </a:lnTo>
                  <a:close/>
                </a:path>
                <a:path w="489585" h="482600">
                  <a:moveTo>
                    <a:pt x="54271" y="437535"/>
                  </a:moveTo>
                  <a:lnTo>
                    <a:pt x="31623" y="459866"/>
                  </a:lnTo>
                  <a:lnTo>
                    <a:pt x="54061" y="459866"/>
                  </a:lnTo>
                  <a:lnTo>
                    <a:pt x="54271" y="437535"/>
                  </a:lnTo>
                  <a:close/>
                </a:path>
                <a:path w="489585" h="482600">
                  <a:moveTo>
                    <a:pt x="49911" y="424052"/>
                  </a:moveTo>
                  <a:lnTo>
                    <a:pt x="45360" y="428540"/>
                  </a:lnTo>
                  <a:lnTo>
                    <a:pt x="54356" y="428625"/>
                  </a:lnTo>
                  <a:lnTo>
                    <a:pt x="54271" y="437535"/>
                  </a:lnTo>
                  <a:lnTo>
                    <a:pt x="58801" y="433069"/>
                  </a:lnTo>
                  <a:lnTo>
                    <a:pt x="49911" y="424052"/>
                  </a:lnTo>
                  <a:close/>
                </a:path>
                <a:path w="489585" h="482600">
                  <a:moveTo>
                    <a:pt x="86106" y="388492"/>
                  </a:moveTo>
                  <a:lnTo>
                    <a:pt x="58928" y="415163"/>
                  </a:lnTo>
                  <a:lnTo>
                    <a:pt x="67818" y="424179"/>
                  </a:lnTo>
                  <a:lnTo>
                    <a:pt x="94996" y="397509"/>
                  </a:lnTo>
                  <a:lnTo>
                    <a:pt x="86106" y="388492"/>
                  </a:lnTo>
                  <a:close/>
                </a:path>
                <a:path w="489585" h="482600">
                  <a:moveTo>
                    <a:pt x="122301" y="352805"/>
                  </a:moveTo>
                  <a:lnTo>
                    <a:pt x="95123" y="379475"/>
                  </a:lnTo>
                  <a:lnTo>
                    <a:pt x="104012" y="388619"/>
                  </a:lnTo>
                  <a:lnTo>
                    <a:pt x="131191" y="361822"/>
                  </a:lnTo>
                  <a:lnTo>
                    <a:pt x="122301" y="352805"/>
                  </a:lnTo>
                  <a:close/>
                </a:path>
                <a:path w="489585" h="482600">
                  <a:moveTo>
                    <a:pt x="158496" y="317118"/>
                  </a:moveTo>
                  <a:lnTo>
                    <a:pt x="131318" y="343915"/>
                  </a:lnTo>
                  <a:lnTo>
                    <a:pt x="140208" y="352932"/>
                  </a:lnTo>
                  <a:lnTo>
                    <a:pt x="167386" y="326263"/>
                  </a:lnTo>
                  <a:lnTo>
                    <a:pt x="158496" y="317118"/>
                  </a:lnTo>
                  <a:close/>
                </a:path>
                <a:path w="489585" h="482600">
                  <a:moveTo>
                    <a:pt x="194691" y="281558"/>
                  </a:moveTo>
                  <a:lnTo>
                    <a:pt x="167512" y="308228"/>
                  </a:lnTo>
                  <a:lnTo>
                    <a:pt x="176403" y="317245"/>
                  </a:lnTo>
                  <a:lnTo>
                    <a:pt x="203581" y="290575"/>
                  </a:lnTo>
                  <a:lnTo>
                    <a:pt x="194691" y="281558"/>
                  </a:lnTo>
                  <a:close/>
                </a:path>
                <a:path w="489585" h="482600">
                  <a:moveTo>
                    <a:pt x="230886" y="245871"/>
                  </a:moveTo>
                  <a:lnTo>
                    <a:pt x="203708" y="272668"/>
                  </a:lnTo>
                  <a:lnTo>
                    <a:pt x="212598" y="281686"/>
                  </a:lnTo>
                  <a:lnTo>
                    <a:pt x="239776" y="254888"/>
                  </a:lnTo>
                  <a:lnTo>
                    <a:pt x="230886" y="245871"/>
                  </a:lnTo>
                  <a:close/>
                </a:path>
                <a:path w="489585" h="482600">
                  <a:moveTo>
                    <a:pt x="267081" y="210312"/>
                  </a:moveTo>
                  <a:lnTo>
                    <a:pt x="239903" y="236981"/>
                  </a:lnTo>
                  <a:lnTo>
                    <a:pt x="248793" y="245999"/>
                  </a:lnTo>
                  <a:lnTo>
                    <a:pt x="275971" y="219328"/>
                  </a:lnTo>
                  <a:lnTo>
                    <a:pt x="267081" y="210312"/>
                  </a:lnTo>
                  <a:close/>
                </a:path>
                <a:path w="489585" h="482600">
                  <a:moveTo>
                    <a:pt x="303276" y="174625"/>
                  </a:moveTo>
                  <a:lnTo>
                    <a:pt x="276098" y="201294"/>
                  </a:lnTo>
                  <a:lnTo>
                    <a:pt x="284988" y="210438"/>
                  </a:lnTo>
                  <a:lnTo>
                    <a:pt x="312166" y="183641"/>
                  </a:lnTo>
                  <a:lnTo>
                    <a:pt x="303276" y="174625"/>
                  </a:lnTo>
                  <a:close/>
                </a:path>
                <a:path w="489585" h="482600">
                  <a:moveTo>
                    <a:pt x="339471" y="138937"/>
                  </a:moveTo>
                  <a:lnTo>
                    <a:pt x="312293" y="165734"/>
                  </a:lnTo>
                  <a:lnTo>
                    <a:pt x="321310" y="174751"/>
                  </a:lnTo>
                  <a:lnTo>
                    <a:pt x="348361" y="148081"/>
                  </a:lnTo>
                  <a:lnTo>
                    <a:pt x="339471" y="138937"/>
                  </a:lnTo>
                  <a:close/>
                </a:path>
                <a:path w="489585" h="482600">
                  <a:moveTo>
                    <a:pt x="375666" y="103377"/>
                  </a:moveTo>
                  <a:lnTo>
                    <a:pt x="348488" y="130047"/>
                  </a:lnTo>
                  <a:lnTo>
                    <a:pt x="357505" y="139064"/>
                  </a:lnTo>
                  <a:lnTo>
                    <a:pt x="384556" y="112394"/>
                  </a:lnTo>
                  <a:lnTo>
                    <a:pt x="375666" y="103377"/>
                  </a:lnTo>
                  <a:close/>
                </a:path>
                <a:path w="489585" h="482600">
                  <a:moveTo>
                    <a:pt x="411861" y="67690"/>
                  </a:moveTo>
                  <a:lnTo>
                    <a:pt x="384810" y="94487"/>
                  </a:lnTo>
                  <a:lnTo>
                    <a:pt x="393700" y="103504"/>
                  </a:lnTo>
                  <a:lnTo>
                    <a:pt x="420751" y="76707"/>
                  </a:lnTo>
                  <a:lnTo>
                    <a:pt x="411861" y="67690"/>
                  </a:lnTo>
                  <a:close/>
                </a:path>
                <a:path w="489585" h="482600">
                  <a:moveTo>
                    <a:pt x="435037" y="44965"/>
                  </a:moveTo>
                  <a:lnTo>
                    <a:pt x="421005" y="58800"/>
                  </a:lnTo>
                  <a:lnTo>
                    <a:pt x="429895" y="67817"/>
                  </a:lnTo>
                  <a:lnTo>
                    <a:pt x="444043" y="53933"/>
                  </a:lnTo>
                  <a:lnTo>
                    <a:pt x="434975" y="53847"/>
                  </a:lnTo>
                  <a:lnTo>
                    <a:pt x="435037" y="44965"/>
                  </a:lnTo>
                  <a:close/>
                </a:path>
                <a:path w="489585" h="482600">
                  <a:moveTo>
                    <a:pt x="465966" y="32130"/>
                  </a:moveTo>
                  <a:lnTo>
                    <a:pt x="448056" y="32130"/>
                  </a:lnTo>
                  <a:lnTo>
                    <a:pt x="457073" y="41147"/>
                  </a:lnTo>
                  <a:lnTo>
                    <a:pt x="444043" y="53933"/>
                  </a:lnTo>
                  <a:lnTo>
                    <a:pt x="488823" y="54355"/>
                  </a:lnTo>
                  <a:lnTo>
                    <a:pt x="489031" y="32257"/>
                  </a:lnTo>
                  <a:lnTo>
                    <a:pt x="466090" y="32257"/>
                  </a:lnTo>
                  <a:close/>
                </a:path>
                <a:path w="489585" h="482600">
                  <a:moveTo>
                    <a:pt x="448056" y="32130"/>
                  </a:moveTo>
                  <a:lnTo>
                    <a:pt x="435037" y="44965"/>
                  </a:lnTo>
                  <a:lnTo>
                    <a:pt x="434975" y="53847"/>
                  </a:lnTo>
                  <a:lnTo>
                    <a:pt x="444043" y="53933"/>
                  </a:lnTo>
                  <a:lnTo>
                    <a:pt x="457073" y="41147"/>
                  </a:lnTo>
                  <a:lnTo>
                    <a:pt x="448056" y="32130"/>
                  </a:lnTo>
                  <a:close/>
                </a:path>
                <a:path w="489585" h="482600">
                  <a:moveTo>
                    <a:pt x="435356" y="0"/>
                  </a:moveTo>
                  <a:lnTo>
                    <a:pt x="435037" y="44965"/>
                  </a:lnTo>
                  <a:lnTo>
                    <a:pt x="448056" y="32130"/>
                  </a:lnTo>
                  <a:lnTo>
                    <a:pt x="465966" y="32130"/>
                  </a:lnTo>
                  <a:lnTo>
                    <a:pt x="457200" y="23113"/>
                  </a:lnTo>
                  <a:lnTo>
                    <a:pt x="457708" y="22605"/>
                  </a:lnTo>
                  <a:lnTo>
                    <a:pt x="489122" y="22605"/>
                  </a:lnTo>
                  <a:lnTo>
                    <a:pt x="489331" y="507"/>
                  </a:lnTo>
                  <a:lnTo>
                    <a:pt x="435356" y="0"/>
                  </a:lnTo>
                  <a:close/>
                </a:path>
                <a:path w="489585" h="482600">
                  <a:moveTo>
                    <a:pt x="457708" y="22605"/>
                  </a:moveTo>
                  <a:lnTo>
                    <a:pt x="457200" y="23113"/>
                  </a:lnTo>
                  <a:lnTo>
                    <a:pt x="466090" y="32257"/>
                  </a:lnTo>
                  <a:lnTo>
                    <a:pt x="466598" y="31750"/>
                  </a:lnTo>
                  <a:lnTo>
                    <a:pt x="457708" y="22605"/>
                  </a:lnTo>
                  <a:close/>
                </a:path>
                <a:path w="489585" h="482600">
                  <a:moveTo>
                    <a:pt x="489122" y="22605"/>
                  </a:moveTo>
                  <a:lnTo>
                    <a:pt x="457708" y="22605"/>
                  </a:lnTo>
                  <a:lnTo>
                    <a:pt x="466598" y="31750"/>
                  </a:lnTo>
                  <a:lnTo>
                    <a:pt x="466090" y="32257"/>
                  </a:lnTo>
                  <a:lnTo>
                    <a:pt x="489031" y="32257"/>
                  </a:lnTo>
                  <a:lnTo>
                    <a:pt x="489122" y="22605"/>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2" name="object 82"/>
            <p:cNvSpPr/>
            <p:nvPr/>
          </p:nvSpPr>
          <p:spPr>
            <a:xfrm>
              <a:off x="6292595" y="2814827"/>
              <a:ext cx="1064260" cy="332740"/>
            </a:xfrm>
            <a:custGeom>
              <a:avLst/>
              <a:gdLst/>
              <a:ahLst/>
              <a:cxnLst/>
              <a:rect l="l" t="t" r="r" b="b"/>
              <a:pathLst>
                <a:path w="1064259" h="332739">
                  <a:moveTo>
                    <a:pt x="1063752" y="0"/>
                  </a:moveTo>
                  <a:lnTo>
                    <a:pt x="0" y="0"/>
                  </a:lnTo>
                  <a:lnTo>
                    <a:pt x="0" y="332232"/>
                  </a:lnTo>
                  <a:lnTo>
                    <a:pt x="1063752" y="332232"/>
                  </a:lnTo>
                  <a:lnTo>
                    <a:pt x="1063752" y="0"/>
                  </a:lnTo>
                  <a:close/>
                </a:path>
              </a:pathLst>
            </a:custGeom>
            <a:solidFill>
              <a:srgbClr val="C5DFB4">
                <a:alpha val="79998"/>
              </a:srgbClr>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3" name="object 83"/>
            <p:cNvSpPr/>
            <p:nvPr/>
          </p:nvSpPr>
          <p:spPr>
            <a:xfrm>
              <a:off x="6292595" y="2814827"/>
              <a:ext cx="1064260" cy="332740"/>
            </a:xfrm>
            <a:custGeom>
              <a:avLst/>
              <a:gdLst/>
              <a:ahLst/>
              <a:cxnLst/>
              <a:rect l="l" t="t" r="r" b="b"/>
              <a:pathLst>
                <a:path w="1064259" h="332739">
                  <a:moveTo>
                    <a:pt x="0" y="332232"/>
                  </a:moveTo>
                  <a:lnTo>
                    <a:pt x="1063752" y="332232"/>
                  </a:lnTo>
                  <a:lnTo>
                    <a:pt x="1063752" y="0"/>
                  </a:lnTo>
                  <a:lnTo>
                    <a:pt x="0" y="0"/>
                  </a:lnTo>
                  <a:lnTo>
                    <a:pt x="0" y="332232"/>
                  </a:lnTo>
                  <a:close/>
                </a:path>
              </a:pathLst>
            </a:custGeom>
            <a:ln w="12192">
              <a:solidFill>
                <a:srgbClr val="507D3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84" name="object 84"/>
          <p:cNvSpPr txBox="1"/>
          <p:nvPr/>
        </p:nvSpPr>
        <p:spPr>
          <a:xfrm>
            <a:off x="6424929" y="2868548"/>
            <a:ext cx="800100" cy="208279"/>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200" b="0" i="0" u="none" strike="noStrike" kern="1200" cap="none" spc="-10" normalizeH="0" baseline="0" noProof="0" dirty="0">
                <a:ln>
                  <a:noFill/>
                </a:ln>
                <a:solidFill>
                  <a:srgbClr val="FFFFFF"/>
                </a:solidFill>
                <a:effectLst/>
                <a:uLnTx/>
                <a:uFillTx/>
                <a:latin typeface="Carlito"/>
                <a:ea typeface="+mn-ea"/>
                <a:cs typeface="Carlito"/>
              </a:rPr>
              <a:t>Canvas</a:t>
            </a:r>
            <a:r>
              <a:rPr kumimoji="0" sz="1200" b="0" i="0" u="none" strike="noStrike" kern="1200" cap="none" spc="-65" normalizeH="0" baseline="0" noProof="0" dirty="0">
                <a:ln>
                  <a:noFill/>
                </a:ln>
                <a:solidFill>
                  <a:srgbClr val="FFFFFF"/>
                </a:solidFill>
                <a:effectLst/>
                <a:uLnTx/>
                <a:uFillTx/>
                <a:latin typeface="Carlito"/>
                <a:ea typeface="+mn-ea"/>
                <a:cs typeface="Carlito"/>
              </a:rPr>
              <a:t> </a:t>
            </a:r>
            <a:r>
              <a:rPr kumimoji="0" sz="1200" b="0" i="0" u="none" strike="noStrike" kern="1200" cap="none" spc="0" normalizeH="0" baseline="0" noProof="0" dirty="0">
                <a:ln>
                  <a:noFill/>
                </a:ln>
                <a:solidFill>
                  <a:srgbClr val="FFFFFF"/>
                </a:solidFill>
                <a:effectLst/>
                <a:uLnTx/>
                <a:uFillTx/>
                <a:latin typeface="Carlito"/>
                <a:ea typeface="+mn-ea"/>
                <a:cs typeface="Carlito"/>
              </a:rPr>
              <a:t>Apps</a:t>
            </a:r>
            <a:endParaRPr kumimoji="0" sz="1200" b="0" i="0" u="none" strike="noStrike" kern="1200" cap="none" spc="0" normalizeH="0" baseline="0" noProof="0">
              <a:ln>
                <a:noFill/>
              </a:ln>
              <a:solidFill>
                <a:prstClr val="black"/>
              </a:solidFill>
              <a:effectLst/>
              <a:uLnTx/>
              <a:uFillTx/>
              <a:latin typeface="Carlito"/>
              <a:ea typeface="+mn-ea"/>
              <a:cs typeface="Carlito"/>
            </a:endParaRPr>
          </a:p>
        </p:txBody>
      </p:sp>
      <p:grpSp>
        <p:nvGrpSpPr>
          <p:cNvPr id="85" name="object 85"/>
          <p:cNvGrpSpPr/>
          <p:nvPr/>
        </p:nvGrpSpPr>
        <p:grpSpPr>
          <a:xfrm>
            <a:off x="6280150" y="3223005"/>
            <a:ext cx="1076960" cy="343535"/>
            <a:chOff x="6280150" y="3223005"/>
            <a:chExt cx="1076960" cy="343535"/>
          </a:xfrm>
        </p:grpSpPr>
        <p:sp>
          <p:nvSpPr>
            <p:cNvPr id="86" name="object 86"/>
            <p:cNvSpPr/>
            <p:nvPr/>
          </p:nvSpPr>
          <p:spPr>
            <a:xfrm>
              <a:off x="6286500" y="3229355"/>
              <a:ext cx="1064260" cy="330835"/>
            </a:xfrm>
            <a:custGeom>
              <a:avLst/>
              <a:gdLst/>
              <a:ahLst/>
              <a:cxnLst/>
              <a:rect l="l" t="t" r="r" b="b"/>
              <a:pathLst>
                <a:path w="1064259" h="330835">
                  <a:moveTo>
                    <a:pt x="1063752" y="0"/>
                  </a:moveTo>
                  <a:lnTo>
                    <a:pt x="0" y="0"/>
                  </a:lnTo>
                  <a:lnTo>
                    <a:pt x="0" y="330708"/>
                  </a:lnTo>
                  <a:lnTo>
                    <a:pt x="1063752" y="330708"/>
                  </a:lnTo>
                  <a:lnTo>
                    <a:pt x="1063752" y="0"/>
                  </a:lnTo>
                  <a:close/>
                </a:path>
              </a:pathLst>
            </a:custGeom>
            <a:solidFill>
              <a:srgbClr val="C5DFB4">
                <a:alpha val="79998"/>
              </a:srgbClr>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7" name="object 87"/>
            <p:cNvSpPr/>
            <p:nvPr/>
          </p:nvSpPr>
          <p:spPr>
            <a:xfrm>
              <a:off x="6286500" y="3229355"/>
              <a:ext cx="1064260" cy="330835"/>
            </a:xfrm>
            <a:custGeom>
              <a:avLst/>
              <a:gdLst/>
              <a:ahLst/>
              <a:cxnLst/>
              <a:rect l="l" t="t" r="r" b="b"/>
              <a:pathLst>
                <a:path w="1064259" h="330835">
                  <a:moveTo>
                    <a:pt x="0" y="330708"/>
                  </a:moveTo>
                  <a:lnTo>
                    <a:pt x="1063752" y="330708"/>
                  </a:lnTo>
                  <a:lnTo>
                    <a:pt x="1063752" y="0"/>
                  </a:lnTo>
                  <a:lnTo>
                    <a:pt x="0" y="0"/>
                  </a:lnTo>
                  <a:lnTo>
                    <a:pt x="0" y="330708"/>
                  </a:lnTo>
                  <a:close/>
                </a:path>
              </a:pathLst>
            </a:custGeom>
            <a:ln w="12192">
              <a:solidFill>
                <a:srgbClr val="507D3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88" name="object 88"/>
          <p:cNvSpPr txBox="1"/>
          <p:nvPr/>
        </p:nvSpPr>
        <p:spPr>
          <a:xfrm>
            <a:off x="6630161" y="3282188"/>
            <a:ext cx="377825" cy="208279"/>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200" b="0" i="0" u="none" strike="noStrike" kern="1200" cap="none" spc="-5" normalizeH="0" baseline="0" noProof="0" dirty="0">
                <a:ln>
                  <a:noFill/>
                </a:ln>
                <a:solidFill>
                  <a:srgbClr val="FFFFFF"/>
                </a:solidFill>
                <a:effectLst/>
                <a:uLnTx/>
                <a:uFillTx/>
                <a:latin typeface="Carlito"/>
                <a:ea typeface="+mn-ea"/>
                <a:cs typeface="Carlito"/>
              </a:rPr>
              <a:t>Fl</a:t>
            </a:r>
            <a:r>
              <a:rPr kumimoji="0" sz="1200" b="0" i="0" u="none" strike="noStrike" kern="1200" cap="none" spc="0" normalizeH="0" baseline="0" noProof="0" dirty="0">
                <a:ln>
                  <a:noFill/>
                </a:ln>
                <a:solidFill>
                  <a:srgbClr val="FFFFFF"/>
                </a:solidFill>
                <a:effectLst/>
                <a:uLnTx/>
                <a:uFillTx/>
                <a:latin typeface="Carlito"/>
                <a:ea typeface="+mn-ea"/>
                <a:cs typeface="Carlito"/>
              </a:rPr>
              <a:t>o</a:t>
            </a:r>
            <a:r>
              <a:rPr kumimoji="0" sz="1200" b="0" i="0" u="none" strike="noStrike" kern="1200" cap="none" spc="-20" normalizeH="0" baseline="0" noProof="0" dirty="0">
                <a:ln>
                  <a:noFill/>
                </a:ln>
                <a:solidFill>
                  <a:srgbClr val="FFFFFF"/>
                </a:solidFill>
                <a:effectLst/>
                <a:uLnTx/>
                <a:uFillTx/>
                <a:latin typeface="Carlito"/>
                <a:ea typeface="+mn-ea"/>
                <a:cs typeface="Carlito"/>
              </a:rPr>
              <a:t>w</a:t>
            </a:r>
            <a:r>
              <a:rPr kumimoji="0" sz="1200" b="0" i="0" u="none" strike="noStrike" kern="1200" cap="none" spc="0" normalizeH="0" baseline="0" noProof="0" dirty="0">
                <a:ln>
                  <a:noFill/>
                </a:ln>
                <a:solidFill>
                  <a:srgbClr val="FFFFFF"/>
                </a:solidFill>
                <a:effectLst/>
                <a:uLnTx/>
                <a:uFillTx/>
                <a:latin typeface="Carlito"/>
                <a:ea typeface="+mn-ea"/>
                <a:cs typeface="Carlito"/>
              </a:rPr>
              <a:t>s</a:t>
            </a:r>
            <a:endParaRPr kumimoji="0" sz="1200" b="0" i="0" u="none" strike="noStrike" kern="1200" cap="none" spc="0" normalizeH="0" baseline="0" noProof="0">
              <a:ln>
                <a:noFill/>
              </a:ln>
              <a:solidFill>
                <a:prstClr val="black"/>
              </a:solidFill>
              <a:effectLst/>
              <a:uLnTx/>
              <a:uFillTx/>
              <a:latin typeface="Carlito"/>
              <a:ea typeface="+mn-ea"/>
              <a:cs typeface="Carlito"/>
            </a:endParaRPr>
          </a:p>
        </p:txBody>
      </p:sp>
      <p:grpSp>
        <p:nvGrpSpPr>
          <p:cNvPr id="89" name="object 89"/>
          <p:cNvGrpSpPr/>
          <p:nvPr/>
        </p:nvGrpSpPr>
        <p:grpSpPr>
          <a:xfrm>
            <a:off x="7433818" y="2816098"/>
            <a:ext cx="1500505" cy="343535"/>
            <a:chOff x="7433818" y="2816098"/>
            <a:chExt cx="1500505" cy="343535"/>
          </a:xfrm>
        </p:grpSpPr>
        <p:sp>
          <p:nvSpPr>
            <p:cNvPr id="90" name="object 90"/>
            <p:cNvSpPr/>
            <p:nvPr/>
          </p:nvSpPr>
          <p:spPr>
            <a:xfrm>
              <a:off x="7440168" y="2822448"/>
              <a:ext cx="1487805" cy="330835"/>
            </a:xfrm>
            <a:custGeom>
              <a:avLst/>
              <a:gdLst/>
              <a:ahLst/>
              <a:cxnLst/>
              <a:rect l="l" t="t" r="r" b="b"/>
              <a:pathLst>
                <a:path w="1487804" h="330835">
                  <a:moveTo>
                    <a:pt x="1487424" y="0"/>
                  </a:moveTo>
                  <a:lnTo>
                    <a:pt x="0" y="0"/>
                  </a:lnTo>
                  <a:lnTo>
                    <a:pt x="0" y="330708"/>
                  </a:lnTo>
                  <a:lnTo>
                    <a:pt x="1487424" y="330708"/>
                  </a:lnTo>
                  <a:lnTo>
                    <a:pt x="1487424" y="0"/>
                  </a:lnTo>
                  <a:close/>
                </a:path>
              </a:pathLst>
            </a:custGeom>
            <a:solidFill>
              <a:srgbClr val="C5DFB4">
                <a:alpha val="79998"/>
              </a:srgbClr>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1" name="object 91"/>
            <p:cNvSpPr/>
            <p:nvPr/>
          </p:nvSpPr>
          <p:spPr>
            <a:xfrm>
              <a:off x="7440168" y="2822448"/>
              <a:ext cx="1487805" cy="330835"/>
            </a:xfrm>
            <a:custGeom>
              <a:avLst/>
              <a:gdLst/>
              <a:ahLst/>
              <a:cxnLst/>
              <a:rect l="l" t="t" r="r" b="b"/>
              <a:pathLst>
                <a:path w="1487804" h="330835">
                  <a:moveTo>
                    <a:pt x="0" y="330708"/>
                  </a:moveTo>
                  <a:lnTo>
                    <a:pt x="1487424" y="330708"/>
                  </a:lnTo>
                  <a:lnTo>
                    <a:pt x="1487424" y="0"/>
                  </a:lnTo>
                  <a:lnTo>
                    <a:pt x="0" y="0"/>
                  </a:lnTo>
                  <a:lnTo>
                    <a:pt x="0" y="330708"/>
                  </a:lnTo>
                  <a:close/>
                </a:path>
              </a:pathLst>
            </a:custGeom>
            <a:ln w="12192">
              <a:solidFill>
                <a:srgbClr val="507D3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92" name="object 92"/>
          <p:cNvSpPr txBox="1"/>
          <p:nvPr/>
        </p:nvSpPr>
        <p:spPr>
          <a:xfrm>
            <a:off x="7628890" y="2883154"/>
            <a:ext cx="1110615" cy="193675"/>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1100" b="0" i="0" u="none" strike="noStrike" kern="1200" cap="none" spc="0" normalizeH="0" baseline="0" noProof="0" dirty="0">
                <a:ln>
                  <a:noFill/>
                </a:ln>
                <a:solidFill>
                  <a:srgbClr val="FFFFFF"/>
                </a:solidFill>
                <a:effectLst/>
                <a:uLnTx/>
                <a:uFillTx/>
                <a:latin typeface="Carlito"/>
                <a:ea typeface="+mn-ea"/>
                <a:cs typeface="Carlito"/>
              </a:rPr>
              <a:t>Model Driven</a:t>
            </a:r>
            <a:r>
              <a:rPr kumimoji="0" sz="1100" b="0" i="0" u="none" strike="noStrike" kern="1200" cap="none" spc="-105" normalizeH="0" baseline="0" noProof="0" dirty="0">
                <a:ln>
                  <a:noFill/>
                </a:ln>
                <a:solidFill>
                  <a:srgbClr val="FFFFFF"/>
                </a:solidFill>
                <a:effectLst/>
                <a:uLnTx/>
                <a:uFillTx/>
                <a:latin typeface="Carlito"/>
                <a:ea typeface="+mn-ea"/>
                <a:cs typeface="Carlito"/>
              </a:rPr>
              <a:t> </a:t>
            </a:r>
            <a:r>
              <a:rPr kumimoji="0" sz="1100" b="0" i="0" u="none" strike="noStrike" kern="1200" cap="none" spc="-5" normalizeH="0" baseline="0" noProof="0" dirty="0">
                <a:ln>
                  <a:noFill/>
                </a:ln>
                <a:solidFill>
                  <a:srgbClr val="FFFFFF"/>
                </a:solidFill>
                <a:effectLst/>
                <a:uLnTx/>
                <a:uFillTx/>
                <a:latin typeface="Carlito"/>
                <a:ea typeface="+mn-ea"/>
                <a:cs typeface="Carlito"/>
              </a:rPr>
              <a:t>Apps</a:t>
            </a:r>
            <a:endParaRPr kumimoji="0" sz="1100" b="0" i="0" u="none" strike="noStrike" kern="1200" cap="none" spc="0" normalizeH="0" baseline="0" noProof="0">
              <a:ln>
                <a:noFill/>
              </a:ln>
              <a:solidFill>
                <a:prstClr val="black"/>
              </a:solidFill>
              <a:effectLst/>
              <a:uLnTx/>
              <a:uFillTx/>
              <a:latin typeface="Carlito"/>
              <a:ea typeface="+mn-ea"/>
              <a:cs typeface="Carlito"/>
            </a:endParaRPr>
          </a:p>
        </p:txBody>
      </p:sp>
      <p:grpSp>
        <p:nvGrpSpPr>
          <p:cNvPr id="93" name="object 93"/>
          <p:cNvGrpSpPr/>
          <p:nvPr/>
        </p:nvGrpSpPr>
        <p:grpSpPr>
          <a:xfrm>
            <a:off x="7433818" y="3221482"/>
            <a:ext cx="1500505" cy="343535"/>
            <a:chOff x="7433818" y="3221482"/>
            <a:chExt cx="1500505" cy="343535"/>
          </a:xfrm>
        </p:grpSpPr>
        <p:sp>
          <p:nvSpPr>
            <p:cNvPr id="94" name="object 94"/>
            <p:cNvSpPr/>
            <p:nvPr/>
          </p:nvSpPr>
          <p:spPr>
            <a:xfrm>
              <a:off x="7440168" y="3227832"/>
              <a:ext cx="1487805" cy="330835"/>
            </a:xfrm>
            <a:custGeom>
              <a:avLst/>
              <a:gdLst/>
              <a:ahLst/>
              <a:cxnLst/>
              <a:rect l="l" t="t" r="r" b="b"/>
              <a:pathLst>
                <a:path w="1487804" h="330835">
                  <a:moveTo>
                    <a:pt x="1487424" y="0"/>
                  </a:moveTo>
                  <a:lnTo>
                    <a:pt x="0" y="0"/>
                  </a:lnTo>
                  <a:lnTo>
                    <a:pt x="0" y="330708"/>
                  </a:lnTo>
                  <a:lnTo>
                    <a:pt x="1487424" y="330708"/>
                  </a:lnTo>
                  <a:lnTo>
                    <a:pt x="1487424" y="0"/>
                  </a:lnTo>
                  <a:close/>
                </a:path>
              </a:pathLst>
            </a:custGeom>
            <a:solidFill>
              <a:srgbClr val="C5DFB4">
                <a:alpha val="79998"/>
              </a:srgbClr>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5" name="object 95"/>
            <p:cNvSpPr/>
            <p:nvPr/>
          </p:nvSpPr>
          <p:spPr>
            <a:xfrm>
              <a:off x="7440168" y="3227832"/>
              <a:ext cx="1487805" cy="330835"/>
            </a:xfrm>
            <a:custGeom>
              <a:avLst/>
              <a:gdLst/>
              <a:ahLst/>
              <a:cxnLst/>
              <a:rect l="l" t="t" r="r" b="b"/>
              <a:pathLst>
                <a:path w="1487804" h="330835">
                  <a:moveTo>
                    <a:pt x="0" y="330708"/>
                  </a:moveTo>
                  <a:lnTo>
                    <a:pt x="1487424" y="330708"/>
                  </a:lnTo>
                  <a:lnTo>
                    <a:pt x="1487424" y="0"/>
                  </a:lnTo>
                  <a:lnTo>
                    <a:pt x="0" y="0"/>
                  </a:lnTo>
                  <a:lnTo>
                    <a:pt x="0" y="330708"/>
                  </a:lnTo>
                  <a:close/>
                </a:path>
              </a:pathLst>
            </a:custGeom>
            <a:ln w="12192">
              <a:solidFill>
                <a:srgbClr val="507D3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96" name="object 96"/>
          <p:cNvSpPr txBox="1"/>
          <p:nvPr/>
        </p:nvSpPr>
        <p:spPr>
          <a:xfrm>
            <a:off x="1164336" y="2409444"/>
            <a:ext cx="1015365" cy="332740"/>
          </a:xfrm>
          <a:prstGeom prst="rect">
            <a:avLst/>
          </a:prstGeom>
          <a:solidFill>
            <a:srgbClr val="F8CAAC">
              <a:alpha val="79998"/>
            </a:srgbClr>
          </a:solidFill>
          <a:ln w="12191">
            <a:solidFill>
              <a:srgbClr val="507D31"/>
            </a:solidFill>
          </a:ln>
        </p:spPr>
        <p:txBody>
          <a:bodyPr vert="horz" wrap="square" lIns="0" tIns="0" rIns="0" bIns="0" rtlCol="0">
            <a:spAutoFit/>
          </a:bodyPr>
          <a:lstStyle/>
          <a:p>
            <a:pPr marL="0" marR="0" lvl="0" indent="0" algn="ctr" defTabSz="914400" rtl="0" eaLnBrk="1" fontAlgn="auto" latinLnBrk="0" hangingPunct="1">
              <a:lnSpc>
                <a:spcPts val="1245"/>
              </a:lnSpc>
              <a:spcBef>
                <a:spcPts val="0"/>
              </a:spcBef>
              <a:spcAft>
                <a:spcPts val="0"/>
              </a:spcAft>
              <a:buClrTx/>
              <a:buSzTx/>
              <a:buFontTx/>
              <a:buNone/>
              <a:tabLst/>
              <a:defRPr/>
            </a:pPr>
            <a:r>
              <a:rPr kumimoji="0" sz="1100" b="0" i="0" u="none" strike="noStrike" kern="1200" cap="none" spc="0" normalizeH="0" baseline="0" noProof="0" dirty="0">
                <a:ln>
                  <a:noFill/>
                </a:ln>
                <a:solidFill>
                  <a:srgbClr val="FFFFFF"/>
                </a:solidFill>
                <a:effectLst/>
                <a:uLnTx/>
                <a:uFillTx/>
                <a:latin typeface="Carlito"/>
                <a:ea typeface="+mn-ea"/>
                <a:cs typeface="Carlito"/>
              </a:rPr>
              <a:t>Active</a:t>
            </a:r>
            <a:endParaRPr kumimoji="0" sz="1100" b="0" i="0" u="none" strike="noStrike" kern="1200" cap="none" spc="0" normalizeH="0" baseline="0" noProof="0">
              <a:ln>
                <a:noFill/>
              </a:ln>
              <a:solidFill>
                <a:prstClr val="black"/>
              </a:solidFill>
              <a:effectLst/>
              <a:uLnTx/>
              <a:uFillTx/>
              <a:latin typeface="Carlito"/>
              <a:ea typeface="+mn-ea"/>
              <a:cs typeface="Carlito"/>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sz="1100" b="0" i="0" u="none" strike="noStrike" kern="1200" cap="none" spc="0" normalizeH="0" baseline="0" noProof="0" dirty="0">
                <a:ln>
                  <a:noFill/>
                </a:ln>
                <a:solidFill>
                  <a:srgbClr val="FFFFFF"/>
                </a:solidFill>
                <a:effectLst/>
                <a:uLnTx/>
                <a:uFillTx/>
                <a:latin typeface="Carlito"/>
                <a:ea typeface="+mn-ea"/>
                <a:cs typeface="Carlito"/>
              </a:rPr>
              <a:t>Directory</a:t>
            </a:r>
            <a:endParaRPr kumimoji="0" sz="1100" b="0" i="0" u="none" strike="noStrike" kern="1200" cap="none" spc="0" normalizeH="0" baseline="0" noProof="0">
              <a:ln>
                <a:noFill/>
              </a:ln>
              <a:solidFill>
                <a:prstClr val="black"/>
              </a:solidFill>
              <a:effectLst/>
              <a:uLnTx/>
              <a:uFillTx/>
              <a:latin typeface="Carlito"/>
              <a:ea typeface="+mn-ea"/>
              <a:cs typeface="Carlito"/>
            </a:endParaRPr>
          </a:p>
        </p:txBody>
      </p:sp>
      <p:grpSp>
        <p:nvGrpSpPr>
          <p:cNvPr id="97" name="object 97"/>
          <p:cNvGrpSpPr/>
          <p:nvPr/>
        </p:nvGrpSpPr>
        <p:grpSpPr>
          <a:xfrm>
            <a:off x="1026922" y="2758185"/>
            <a:ext cx="1239520" cy="1223010"/>
            <a:chOff x="1026922" y="2758185"/>
            <a:chExt cx="1239520" cy="1223010"/>
          </a:xfrm>
        </p:grpSpPr>
        <p:sp>
          <p:nvSpPr>
            <p:cNvPr id="98" name="object 98"/>
            <p:cNvSpPr/>
            <p:nvPr/>
          </p:nvSpPr>
          <p:spPr>
            <a:xfrm>
              <a:off x="1033272" y="2764535"/>
              <a:ext cx="1226820" cy="1210310"/>
            </a:xfrm>
            <a:custGeom>
              <a:avLst/>
              <a:gdLst/>
              <a:ahLst/>
              <a:cxnLst/>
              <a:rect l="l" t="t" r="r" b="b"/>
              <a:pathLst>
                <a:path w="1226820" h="1210310">
                  <a:moveTo>
                    <a:pt x="613410" y="0"/>
                  </a:moveTo>
                  <a:lnTo>
                    <a:pt x="565464" y="1820"/>
                  </a:lnTo>
                  <a:lnTo>
                    <a:pt x="518530" y="7191"/>
                  </a:lnTo>
                  <a:lnTo>
                    <a:pt x="472742" y="15979"/>
                  </a:lnTo>
                  <a:lnTo>
                    <a:pt x="428237" y="28049"/>
                  </a:lnTo>
                  <a:lnTo>
                    <a:pt x="385151" y="43267"/>
                  </a:lnTo>
                  <a:lnTo>
                    <a:pt x="343622" y="61497"/>
                  </a:lnTo>
                  <a:lnTo>
                    <a:pt x="303783" y="82606"/>
                  </a:lnTo>
                  <a:lnTo>
                    <a:pt x="265774" y="106459"/>
                  </a:lnTo>
                  <a:lnTo>
                    <a:pt x="229728" y="132921"/>
                  </a:lnTo>
                  <a:lnTo>
                    <a:pt x="195783" y="161858"/>
                  </a:lnTo>
                  <a:lnTo>
                    <a:pt x="164075" y="193135"/>
                  </a:lnTo>
                  <a:lnTo>
                    <a:pt x="134740" y="226618"/>
                  </a:lnTo>
                  <a:lnTo>
                    <a:pt x="107915" y="262172"/>
                  </a:lnTo>
                  <a:lnTo>
                    <a:pt x="83735" y="299663"/>
                  </a:lnTo>
                  <a:lnTo>
                    <a:pt x="62337" y="338956"/>
                  </a:lnTo>
                  <a:lnTo>
                    <a:pt x="43857" y="379917"/>
                  </a:lnTo>
                  <a:lnTo>
                    <a:pt x="28432" y="422411"/>
                  </a:lnTo>
                  <a:lnTo>
                    <a:pt x="16197" y="466304"/>
                  </a:lnTo>
                  <a:lnTo>
                    <a:pt x="7289" y="511460"/>
                  </a:lnTo>
                  <a:lnTo>
                    <a:pt x="1845" y="557746"/>
                  </a:lnTo>
                  <a:lnTo>
                    <a:pt x="0" y="605027"/>
                  </a:lnTo>
                  <a:lnTo>
                    <a:pt x="1845" y="652309"/>
                  </a:lnTo>
                  <a:lnTo>
                    <a:pt x="7289" y="698595"/>
                  </a:lnTo>
                  <a:lnTo>
                    <a:pt x="16197" y="743751"/>
                  </a:lnTo>
                  <a:lnTo>
                    <a:pt x="28432" y="787644"/>
                  </a:lnTo>
                  <a:lnTo>
                    <a:pt x="43857" y="830138"/>
                  </a:lnTo>
                  <a:lnTo>
                    <a:pt x="62337" y="871099"/>
                  </a:lnTo>
                  <a:lnTo>
                    <a:pt x="83735" y="910392"/>
                  </a:lnTo>
                  <a:lnTo>
                    <a:pt x="107915" y="947883"/>
                  </a:lnTo>
                  <a:lnTo>
                    <a:pt x="134740" y="983437"/>
                  </a:lnTo>
                  <a:lnTo>
                    <a:pt x="164075" y="1016920"/>
                  </a:lnTo>
                  <a:lnTo>
                    <a:pt x="195783" y="1048197"/>
                  </a:lnTo>
                  <a:lnTo>
                    <a:pt x="229728" y="1077134"/>
                  </a:lnTo>
                  <a:lnTo>
                    <a:pt x="265774" y="1103596"/>
                  </a:lnTo>
                  <a:lnTo>
                    <a:pt x="303784" y="1127449"/>
                  </a:lnTo>
                  <a:lnTo>
                    <a:pt x="343622" y="1148558"/>
                  </a:lnTo>
                  <a:lnTo>
                    <a:pt x="385151" y="1166788"/>
                  </a:lnTo>
                  <a:lnTo>
                    <a:pt x="428237" y="1182006"/>
                  </a:lnTo>
                  <a:lnTo>
                    <a:pt x="472742" y="1194076"/>
                  </a:lnTo>
                  <a:lnTo>
                    <a:pt x="518530" y="1202864"/>
                  </a:lnTo>
                  <a:lnTo>
                    <a:pt x="565464" y="1208235"/>
                  </a:lnTo>
                  <a:lnTo>
                    <a:pt x="613410" y="1210056"/>
                  </a:lnTo>
                  <a:lnTo>
                    <a:pt x="661355" y="1208235"/>
                  </a:lnTo>
                  <a:lnTo>
                    <a:pt x="708289" y="1202864"/>
                  </a:lnTo>
                  <a:lnTo>
                    <a:pt x="754077" y="1194076"/>
                  </a:lnTo>
                  <a:lnTo>
                    <a:pt x="798582" y="1182006"/>
                  </a:lnTo>
                  <a:lnTo>
                    <a:pt x="841668" y="1166788"/>
                  </a:lnTo>
                  <a:lnTo>
                    <a:pt x="883197" y="1148558"/>
                  </a:lnTo>
                  <a:lnTo>
                    <a:pt x="923035" y="1127449"/>
                  </a:lnTo>
                  <a:lnTo>
                    <a:pt x="961045" y="1103596"/>
                  </a:lnTo>
                  <a:lnTo>
                    <a:pt x="997091" y="1077134"/>
                  </a:lnTo>
                  <a:lnTo>
                    <a:pt x="1031036" y="1048197"/>
                  </a:lnTo>
                  <a:lnTo>
                    <a:pt x="1062744" y="1016920"/>
                  </a:lnTo>
                  <a:lnTo>
                    <a:pt x="1092079" y="983437"/>
                  </a:lnTo>
                  <a:lnTo>
                    <a:pt x="1118904" y="947883"/>
                  </a:lnTo>
                  <a:lnTo>
                    <a:pt x="1143084" y="910392"/>
                  </a:lnTo>
                  <a:lnTo>
                    <a:pt x="1164482" y="871099"/>
                  </a:lnTo>
                  <a:lnTo>
                    <a:pt x="1182962" y="830138"/>
                  </a:lnTo>
                  <a:lnTo>
                    <a:pt x="1198387" y="787644"/>
                  </a:lnTo>
                  <a:lnTo>
                    <a:pt x="1210622" y="743751"/>
                  </a:lnTo>
                  <a:lnTo>
                    <a:pt x="1219530" y="698595"/>
                  </a:lnTo>
                  <a:lnTo>
                    <a:pt x="1224974" y="652309"/>
                  </a:lnTo>
                  <a:lnTo>
                    <a:pt x="1226820" y="605027"/>
                  </a:lnTo>
                  <a:lnTo>
                    <a:pt x="1224974" y="557746"/>
                  </a:lnTo>
                  <a:lnTo>
                    <a:pt x="1219530" y="511460"/>
                  </a:lnTo>
                  <a:lnTo>
                    <a:pt x="1210622" y="466304"/>
                  </a:lnTo>
                  <a:lnTo>
                    <a:pt x="1198387" y="422411"/>
                  </a:lnTo>
                  <a:lnTo>
                    <a:pt x="1182962" y="379917"/>
                  </a:lnTo>
                  <a:lnTo>
                    <a:pt x="1164482" y="338956"/>
                  </a:lnTo>
                  <a:lnTo>
                    <a:pt x="1143084" y="299663"/>
                  </a:lnTo>
                  <a:lnTo>
                    <a:pt x="1118904" y="262172"/>
                  </a:lnTo>
                  <a:lnTo>
                    <a:pt x="1092079" y="226618"/>
                  </a:lnTo>
                  <a:lnTo>
                    <a:pt x="1062744" y="193135"/>
                  </a:lnTo>
                  <a:lnTo>
                    <a:pt x="1031036" y="161858"/>
                  </a:lnTo>
                  <a:lnTo>
                    <a:pt x="997091" y="132921"/>
                  </a:lnTo>
                  <a:lnTo>
                    <a:pt x="961045" y="106459"/>
                  </a:lnTo>
                  <a:lnTo>
                    <a:pt x="923036" y="82606"/>
                  </a:lnTo>
                  <a:lnTo>
                    <a:pt x="883197" y="61497"/>
                  </a:lnTo>
                  <a:lnTo>
                    <a:pt x="841668" y="43267"/>
                  </a:lnTo>
                  <a:lnTo>
                    <a:pt x="798582" y="28049"/>
                  </a:lnTo>
                  <a:lnTo>
                    <a:pt x="754077" y="15979"/>
                  </a:lnTo>
                  <a:lnTo>
                    <a:pt x="708289" y="7191"/>
                  </a:lnTo>
                  <a:lnTo>
                    <a:pt x="661355" y="1820"/>
                  </a:lnTo>
                  <a:lnTo>
                    <a:pt x="613410" y="0"/>
                  </a:lnTo>
                  <a:close/>
                </a:path>
              </a:pathLst>
            </a:custGeom>
            <a:solidFill>
              <a:srgbClr val="6F2F9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9" name="object 99"/>
            <p:cNvSpPr/>
            <p:nvPr/>
          </p:nvSpPr>
          <p:spPr>
            <a:xfrm>
              <a:off x="1033272" y="2764535"/>
              <a:ext cx="1226820" cy="1210310"/>
            </a:xfrm>
            <a:custGeom>
              <a:avLst/>
              <a:gdLst/>
              <a:ahLst/>
              <a:cxnLst/>
              <a:rect l="l" t="t" r="r" b="b"/>
              <a:pathLst>
                <a:path w="1226820" h="1210310">
                  <a:moveTo>
                    <a:pt x="0" y="605027"/>
                  </a:moveTo>
                  <a:lnTo>
                    <a:pt x="1845" y="557746"/>
                  </a:lnTo>
                  <a:lnTo>
                    <a:pt x="7289" y="511460"/>
                  </a:lnTo>
                  <a:lnTo>
                    <a:pt x="16197" y="466304"/>
                  </a:lnTo>
                  <a:lnTo>
                    <a:pt x="28432" y="422411"/>
                  </a:lnTo>
                  <a:lnTo>
                    <a:pt x="43857" y="379917"/>
                  </a:lnTo>
                  <a:lnTo>
                    <a:pt x="62337" y="338956"/>
                  </a:lnTo>
                  <a:lnTo>
                    <a:pt x="83735" y="299663"/>
                  </a:lnTo>
                  <a:lnTo>
                    <a:pt x="107915" y="262172"/>
                  </a:lnTo>
                  <a:lnTo>
                    <a:pt x="134740" y="226618"/>
                  </a:lnTo>
                  <a:lnTo>
                    <a:pt x="164075" y="193135"/>
                  </a:lnTo>
                  <a:lnTo>
                    <a:pt x="195783" y="161858"/>
                  </a:lnTo>
                  <a:lnTo>
                    <a:pt x="229728" y="132921"/>
                  </a:lnTo>
                  <a:lnTo>
                    <a:pt x="265774" y="106459"/>
                  </a:lnTo>
                  <a:lnTo>
                    <a:pt x="303783" y="82606"/>
                  </a:lnTo>
                  <a:lnTo>
                    <a:pt x="343622" y="61497"/>
                  </a:lnTo>
                  <a:lnTo>
                    <a:pt x="385151" y="43267"/>
                  </a:lnTo>
                  <a:lnTo>
                    <a:pt x="428237" y="28049"/>
                  </a:lnTo>
                  <a:lnTo>
                    <a:pt x="472742" y="15979"/>
                  </a:lnTo>
                  <a:lnTo>
                    <a:pt x="518530" y="7191"/>
                  </a:lnTo>
                  <a:lnTo>
                    <a:pt x="565464" y="1820"/>
                  </a:lnTo>
                  <a:lnTo>
                    <a:pt x="613410" y="0"/>
                  </a:lnTo>
                  <a:lnTo>
                    <a:pt x="661355" y="1820"/>
                  </a:lnTo>
                  <a:lnTo>
                    <a:pt x="708289" y="7191"/>
                  </a:lnTo>
                  <a:lnTo>
                    <a:pt x="754077" y="15979"/>
                  </a:lnTo>
                  <a:lnTo>
                    <a:pt x="798582" y="28049"/>
                  </a:lnTo>
                  <a:lnTo>
                    <a:pt x="841668" y="43267"/>
                  </a:lnTo>
                  <a:lnTo>
                    <a:pt x="883197" y="61497"/>
                  </a:lnTo>
                  <a:lnTo>
                    <a:pt x="923036" y="82606"/>
                  </a:lnTo>
                  <a:lnTo>
                    <a:pt x="961045" y="106459"/>
                  </a:lnTo>
                  <a:lnTo>
                    <a:pt x="997091" y="132921"/>
                  </a:lnTo>
                  <a:lnTo>
                    <a:pt x="1031036" y="161858"/>
                  </a:lnTo>
                  <a:lnTo>
                    <a:pt x="1062744" y="193135"/>
                  </a:lnTo>
                  <a:lnTo>
                    <a:pt x="1092079" y="226618"/>
                  </a:lnTo>
                  <a:lnTo>
                    <a:pt x="1118904" y="262172"/>
                  </a:lnTo>
                  <a:lnTo>
                    <a:pt x="1143084" y="299663"/>
                  </a:lnTo>
                  <a:lnTo>
                    <a:pt x="1164482" y="338956"/>
                  </a:lnTo>
                  <a:lnTo>
                    <a:pt x="1182962" y="379917"/>
                  </a:lnTo>
                  <a:lnTo>
                    <a:pt x="1198387" y="422411"/>
                  </a:lnTo>
                  <a:lnTo>
                    <a:pt x="1210622" y="466304"/>
                  </a:lnTo>
                  <a:lnTo>
                    <a:pt x="1219530" y="511460"/>
                  </a:lnTo>
                  <a:lnTo>
                    <a:pt x="1224974" y="557746"/>
                  </a:lnTo>
                  <a:lnTo>
                    <a:pt x="1226820" y="605027"/>
                  </a:lnTo>
                  <a:lnTo>
                    <a:pt x="1224974" y="652309"/>
                  </a:lnTo>
                  <a:lnTo>
                    <a:pt x="1219530" y="698595"/>
                  </a:lnTo>
                  <a:lnTo>
                    <a:pt x="1210622" y="743751"/>
                  </a:lnTo>
                  <a:lnTo>
                    <a:pt x="1198387" y="787644"/>
                  </a:lnTo>
                  <a:lnTo>
                    <a:pt x="1182962" y="830138"/>
                  </a:lnTo>
                  <a:lnTo>
                    <a:pt x="1164482" y="871099"/>
                  </a:lnTo>
                  <a:lnTo>
                    <a:pt x="1143084" y="910392"/>
                  </a:lnTo>
                  <a:lnTo>
                    <a:pt x="1118904" y="947883"/>
                  </a:lnTo>
                  <a:lnTo>
                    <a:pt x="1092079" y="983437"/>
                  </a:lnTo>
                  <a:lnTo>
                    <a:pt x="1062744" y="1016920"/>
                  </a:lnTo>
                  <a:lnTo>
                    <a:pt x="1031036" y="1048197"/>
                  </a:lnTo>
                  <a:lnTo>
                    <a:pt x="997091" y="1077134"/>
                  </a:lnTo>
                  <a:lnTo>
                    <a:pt x="961045" y="1103596"/>
                  </a:lnTo>
                  <a:lnTo>
                    <a:pt x="923035" y="1127449"/>
                  </a:lnTo>
                  <a:lnTo>
                    <a:pt x="883197" y="1148558"/>
                  </a:lnTo>
                  <a:lnTo>
                    <a:pt x="841668" y="1166788"/>
                  </a:lnTo>
                  <a:lnTo>
                    <a:pt x="798582" y="1182006"/>
                  </a:lnTo>
                  <a:lnTo>
                    <a:pt x="754077" y="1194076"/>
                  </a:lnTo>
                  <a:lnTo>
                    <a:pt x="708289" y="1202864"/>
                  </a:lnTo>
                  <a:lnTo>
                    <a:pt x="661355" y="1208235"/>
                  </a:lnTo>
                  <a:lnTo>
                    <a:pt x="613410" y="1210056"/>
                  </a:lnTo>
                  <a:lnTo>
                    <a:pt x="565464" y="1208235"/>
                  </a:lnTo>
                  <a:lnTo>
                    <a:pt x="518530" y="1202864"/>
                  </a:lnTo>
                  <a:lnTo>
                    <a:pt x="472742" y="1194076"/>
                  </a:lnTo>
                  <a:lnTo>
                    <a:pt x="428237" y="1182006"/>
                  </a:lnTo>
                  <a:lnTo>
                    <a:pt x="385151" y="1166788"/>
                  </a:lnTo>
                  <a:lnTo>
                    <a:pt x="343622" y="1148558"/>
                  </a:lnTo>
                  <a:lnTo>
                    <a:pt x="303784" y="1127449"/>
                  </a:lnTo>
                  <a:lnTo>
                    <a:pt x="265774" y="1103596"/>
                  </a:lnTo>
                  <a:lnTo>
                    <a:pt x="229728" y="1077134"/>
                  </a:lnTo>
                  <a:lnTo>
                    <a:pt x="195783" y="1048197"/>
                  </a:lnTo>
                  <a:lnTo>
                    <a:pt x="164075" y="1016920"/>
                  </a:lnTo>
                  <a:lnTo>
                    <a:pt x="134740" y="983437"/>
                  </a:lnTo>
                  <a:lnTo>
                    <a:pt x="107915" y="947883"/>
                  </a:lnTo>
                  <a:lnTo>
                    <a:pt x="83735" y="910392"/>
                  </a:lnTo>
                  <a:lnTo>
                    <a:pt x="62337" y="871099"/>
                  </a:lnTo>
                  <a:lnTo>
                    <a:pt x="43857" y="830138"/>
                  </a:lnTo>
                  <a:lnTo>
                    <a:pt x="28432" y="787644"/>
                  </a:lnTo>
                  <a:lnTo>
                    <a:pt x="16197" y="743751"/>
                  </a:lnTo>
                  <a:lnTo>
                    <a:pt x="7289" y="698595"/>
                  </a:lnTo>
                  <a:lnTo>
                    <a:pt x="1845" y="652309"/>
                  </a:lnTo>
                  <a:lnTo>
                    <a:pt x="0" y="605027"/>
                  </a:lnTo>
                  <a:close/>
                </a:path>
              </a:pathLst>
            </a:custGeom>
            <a:ln w="12192">
              <a:solidFill>
                <a:srgbClr val="2E528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00" name="object 100"/>
          <p:cNvSpPr txBox="1"/>
          <p:nvPr/>
        </p:nvSpPr>
        <p:spPr>
          <a:xfrm>
            <a:off x="1357630" y="3067939"/>
            <a:ext cx="576580" cy="29972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800" b="0" i="0" u="none" strike="noStrike" kern="1200" cap="none" spc="-5" normalizeH="0" baseline="0" noProof="0" dirty="0">
                <a:ln>
                  <a:noFill/>
                </a:ln>
                <a:solidFill>
                  <a:srgbClr val="FFFFFF"/>
                </a:solidFill>
                <a:effectLst/>
                <a:uLnTx/>
                <a:uFillTx/>
                <a:latin typeface="Carlito"/>
                <a:ea typeface="+mn-ea"/>
                <a:cs typeface="Carlito"/>
              </a:rPr>
              <a:t>O</a:t>
            </a:r>
            <a:r>
              <a:rPr kumimoji="0" sz="1800" b="0" i="0" u="none" strike="noStrike" kern="1200" cap="none" spc="-15" normalizeH="0" baseline="0" noProof="0" dirty="0">
                <a:ln>
                  <a:noFill/>
                </a:ln>
                <a:solidFill>
                  <a:srgbClr val="FFFFFF"/>
                </a:solidFill>
                <a:effectLst/>
                <a:uLnTx/>
                <a:uFillTx/>
                <a:latin typeface="Carlito"/>
                <a:ea typeface="+mn-ea"/>
                <a:cs typeface="Carlito"/>
              </a:rPr>
              <a:t>f</a:t>
            </a:r>
            <a:r>
              <a:rPr kumimoji="0" sz="1800" b="0" i="0" u="none" strike="noStrike" kern="1200" cap="none" spc="-5" normalizeH="0" baseline="0" noProof="0" dirty="0">
                <a:ln>
                  <a:noFill/>
                </a:ln>
                <a:solidFill>
                  <a:srgbClr val="FFFFFF"/>
                </a:solidFill>
                <a:effectLst/>
                <a:uLnTx/>
                <a:uFillTx/>
                <a:latin typeface="Carlito"/>
                <a:ea typeface="+mn-ea"/>
                <a:cs typeface="Carlito"/>
              </a:rPr>
              <a:t>fi</a:t>
            </a:r>
            <a:r>
              <a:rPr kumimoji="0" sz="1800" b="0" i="0" u="none" strike="noStrike" kern="1200" cap="none" spc="-10" normalizeH="0" baseline="0" noProof="0" dirty="0">
                <a:ln>
                  <a:noFill/>
                </a:ln>
                <a:solidFill>
                  <a:srgbClr val="FFFFFF"/>
                </a:solidFill>
                <a:effectLst/>
                <a:uLnTx/>
                <a:uFillTx/>
                <a:latin typeface="Carlito"/>
                <a:ea typeface="+mn-ea"/>
                <a:cs typeface="Carlito"/>
              </a:rPr>
              <a:t>c</a:t>
            </a:r>
            <a:r>
              <a:rPr kumimoji="0" sz="1800" b="0" i="0" u="none" strike="noStrike" kern="1200" cap="none" spc="0" normalizeH="0" baseline="0" noProof="0" dirty="0">
                <a:ln>
                  <a:noFill/>
                </a:ln>
                <a:solidFill>
                  <a:srgbClr val="FFFFFF"/>
                </a:solidFill>
                <a:effectLst/>
                <a:uLnTx/>
                <a:uFillTx/>
                <a:latin typeface="Carlito"/>
                <a:ea typeface="+mn-ea"/>
                <a:cs typeface="Carlito"/>
              </a:rPr>
              <a:t>e</a:t>
            </a:r>
            <a:endParaRPr kumimoji="0" sz="1800" b="0" i="0" u="none" strike="noStrike" kern="1200" cap="none" spc="0" normalizeH="0" baseline="0" noProof="0">
              <a:ln>
                <a:noFill/>
              </a:ln>
              <a:solidFill>
                <a:prstClr val="black"/>
              </a:solidFill>
              <a:effectLst/>
              <a:uLnTx/>
              <a:uFillTx/>
              <a:latin typeface="Carlito"/>
              <a:ea typeface="+mn-ea"/>
              <a:cs typeface="Carlito"/>
            </a:endParaRPr>
          </a:p>
        </p:txBody>
      </p:sp>
      <p:grpSp>
        <p:nvGrpSpPr>
          <p:cNvPr id="102" name="object 102"/>
          <p:cNvGrpSpPr/>
          <p:nvPr/>
        </p:nvGrpSpPr>
        <p:grpSpPr>
          <a:xfrm>
            <a:off x="4843017" y="2771901"/>
            <a:ext cx="1239520" cy="1221740"/>
            <a:chOff x="4843017" y="2771901"/>
            <a:chExt cx="1239520" cy="1221740"/>
          </a:xfrm>
        </p:grpSpPr>
        <p:sp>
          <p:nvSpPr>
            <p:cNvPr id="103" name="object 103"/>
            <p:cNvSpPr/>
            <p:nvPr/>
          </p:nvSpPr>
          <p:spPr>
            <a:xfrm>
              <a:off x="4849367" y="2778251"/>
              <a:ext cx="1226820" cy="1209040"/>
            </a:xfrm>
            <a:custGeom>
              <a:avLst/>
              <a:gdLst/>
              <a:ahLst/>
              <a:cxnLst/>
              <a:rect l="l" t="t" r="r" b="b"/>
              <a:pathLst>
                <a:path w="1226820" h="1209039">
                  <a:moveTo>
                    <a:pt x="613410" y="0"/>
                  </a:moveTo>
                  <a:lnTo>
                    <a:pt x="565464" y="1817"/>
                  </a:lnTo>
                  <a:lnTo>
                    <a:pt x="518530" y="7181"/>
                  </a:lnTo>
                  <a:lnTo>
                    <a:pt x="472742" y="15957"/>
                  </a:lnTo>
                  <a:lnTo>
                    <a:pt x="428237" y="28010"/>
                  </a:lnTo>
                  <a:lnTo>
                    <a:pt x="385151" y="43207"/>
                  </a:lnTo>
                  <a:lnTo>
                    <a:pt x="343622" y="61413"/>
                  </a:lnTo>
                  <a:lnTo>
                    <a:pt x="303784" y="82493"/>
                  </a:lnTo>
                  <a:lnTo>
                    <a:pt x="265774" y="106314"/>
                  </a:lnTo>
                  <a:lnTo>
                    <a:pt x="229728" y="132741"/>
                  </a:lnTo>
                  <a:lnTo>
                    <a:pt x="195783" y="161640"/>
                  </a:lnTo>
                  <a:lnTo>
                    <a:pt x="164075" y="192876"/>
                  </a:lnTo>
                  <a:lnTo>
                    <a:pt x="134740" y="226316"/>
                  </a:lnTo>
                  <a:lnTo>
                    <a:pt x="107915" y="261824"/>
                  </a:lnTo>
                  <a:lnTo>
                    <a:pt x="83735" y="299268"/>
                  </a:lnTo>
                  <a:lnTo>
                    <a:pt x="62337" y="338512"/>
                  </a:lnTo>
                  <a:lnTo>
                    <a:pt x="43857" y="379422"/>
                  </a:lnTo>
                  <a:lnTo>
                    <a:pt x="28432" y="421864"/>
                  </a:lnTo>
                  <a:lnTo>
                    <a:pt x="16197" y="465704"/>
                  </a:lnTo>
                  <a:lnTo>
                    <a:pt x="7289" y="510807"/>
                  </a:lnTo>
                  <a:lnTo>
                    <a:pt x="1845" y="557039"/>
                  </a:lnTo>
                  <a:lnTo>
                    <a:pt x="0" y="604265"/>
                  </a:lnTo>
                  <a:lnTo>
                    <a:pt x="1845" y="651492"/>
                  </a:lnTo>
                  <a:lnTo>
                    <a:pt x="7289" y="697724"/>
                  </a:lnTo>
                  <a:lnTo>
                    <a:pt x="16197" y="742827"/>
                  </a:lnTo>
                  <a:lnTo>
                    <a:pt x="28432" y="786667"/>
                  </a:lnTo>
                  <a:lnTo>
                    <a:pt x="43857" y="829109"/>
                  </a:lnTo>
                  <a:lnTo>
                    <a:pt x="62337" y="870019"/>
                  </a:lnTo>
                  <a:lnTo>
                    <a:pt x="83735" y="909263"/>
                  </a:lnTo>
                  <a:lnTo>
                    <a:pt x="107915" y="946707"/>
                  </a:lnTo>
                  <a:lnTo>
                    <a:pt x="134740" y="982215"/>
                  </a:lnTo>
                  <a:lnTo>
                    <a:pt x="164075" y="1015655"/>
                  </a:lnTo>
                  <a:lnTo>
                    <a:pt x="195783" y="1046891"/>
                  </a:lnTo>
                  <a:lnTo>
                    <a:pt x="229728" y="1075790"/>
                  </a:lnTo>
                  <a:lnTo>
                    <a:pt x="265774" y="1102217"/>
                  </a:lnTo>
                  <a:lnTo>
                    <a:pt x="303784" y="1126038"/>
                  </a:lnTo>
                  <a:lnTo>
                    <a:pt x="343622" y="1147118"/>
                  </a:lnTo>
                  <a:lnTo>
                    <a:pt x="385151" y="1165324"/>
                  </a:lnTo>
                  <a:lnTo>
                    <a:pt x="428237" y="1180521"/>
                  </a:lnTo>
                  <a:lnTo>
                    <a:pt x="472742" y="1192574"/>
                  </a:lnTo>
                  <a:lnTo>
                    <a:pt x="518530" y="1201350"/>
                  </a:lnTo>
                  <a:lnTo>
                    <a:pt x="565464" y="1206714"/>
                  </a:lnTo>
                  <a:lnTo>
                    <a:pt x="613410" y="1208532"/>
                  </a:lnTo>
                  <a:lnTo>
                    <a:pt x="661355" y="1206714"/>
                  </a:lnTo>
                  <a:lnTo>
                    <a:pt x="708289" y="1201350"/>
                  </a:lnTo>
                  <a:lnTo>
                    <a:pt x="754077" y="1192574"/>
                  </a:lnTo>
                  <a:lnTo>
                    <a:pt x="798582" y="1180521"/>
                  </a:lnTo>
                  <a:lnTo>
                    <a:pt x="841668" y="1165324"/>
                  </a:lnTo>
                  <a:lnTo>
                    <a:pt x="883197" y="1147118"/>
                  </a:lnTo>
                  <a:lnTo>
                    <a:pt x="923036" y="1126038"/>
                  </a:lnTo>
                  <a:lnTo>
                    <a:pt x="961045" y="1102217"/>
                  </a:lnTo>
                  <a:lnTo>
                    <a:pt x="997091" y="1075790"/>
                  </a:lnTo>
                  <a:lnTo>
                    <a:pt x="1031036" y="1046891"/>
                  </a:lnTo>
                  <a:lnTo>
                    <a:pt x="1062744" y="1015655"/>
                  </a:lnTo>
                  <a:lnTo>
                    <a:pt x="1092079" y="982215"/>
                  </a:lnTo>
                  <a:lnTo>
                    <a:pt x="1118904" y="946707"/>
                  </a:lnTo>
                  <a:lnTo>
                    <a:pt x="1143084" y="909263"/>
                  </a:lnTo>
                  <a:lnTo>
                    <a:pt x="1164482" y="870019"/>
                  </a:lnTo>
                  <a:lnTo>
                    <a:pt x="1182962" y="829109"/>
                  </a:lnTo>
                  <a:lnTo>
                    <a:pt x="1198387" y="786667"/>
                  </a:lnTo>
                  <a:lnTo>
                    <a:pt x="1210622" y="742827"/>
                  </a:lnTo>
                  <a:lnTo>
                    <a:pt x="1219530" y="697724"/>
                  </a:lnTo>
                  <a:lnTo>
                    <a:pt x="1224974" y="651492"/>
                  </a:lnTo>
                  <a:lnTo>
                    <a:pt x="1226820" y="604265"/>
                  </a:lnTo>
                  <a:lnTo>
                    <a:pt x="1224974" y="557039"/>
                  </a:lnTo>
                  <a:lnTo>
                    <a:pt x="1219530" y="510807"/>
                  </a:lnTo>
                  <a:lnTo>
                    <a:pt x="1210622" y="465704"/>
                  </a:lnTo>
                  <a:lnTo>
                    <a:pt x="1198387" y="421864"/>
                  </a:lnTo>
                  <a:lnTo>
                    <a:pt x="1182962" y="379422"/>
                  </a:lnTo>
                  <a:lnTo>
                    <a:pt x="1164482" y="338512"/>
                  </a:lnTo>
                  <a:lnTo>
                    <a:pt x="1143084" y="299268"/>
                  </a:lnTo>
                  <a:lnTo>
                    <a:pt x="1118904" y="261824"/>
                  </a:lnTo>
                  <a:lnTo>
                    <a:pt x="1092079" y="226316"/>
                  </a:lnTo>
                  <a:lnTo>
                    <a:pt x="1062744" y="192876"/>
                  </a:lnTo>
                  <a:lnTo>
                    <a:pt x="1031036" y="161640"/>
                  </a:lnTo>
                  <a:lnTo>
                    <a:pt x="997091" y="132741"/>
                  </a:lnTo>
                  <a:lnTo>
                    <a:pt x="961045" y="106314"/>
                  </a:lnTo>
                  <a:lnTo>
                    <a:pt x="923036" y="82493"/>
                  </a:lnTo>
                  <a:lnTo>
                    <a:pt x="883197" y="61413"/>
                  </a:lnTo>
                  <a:lnTo>
                    <a:pt x="841668" y="43207"/>
                  </a:lnTo>
                  <a:lnTo>
                    <a:pt x="798582" y="28010"/>
                  </a:lnTo>
                  <a:lnTo>
                    <a:pt x="754077" y="15957"/>
                  </a:lnTo>
                  <a:lnTo>
                    <a:pt x="708289" y="7181"/>
                  </a:lnTo>
                  <a:lnTo>
                    <a:pt x="661355" y="1817"/>
                  </a:lnTo>
                  <a:lnTo>
                    <a:pt x="613410" y="0"/>
                  </a:lnTo>
                  <a:close/>
                </a:path>
              </a:pathLst>
            </a:custGeom>
            <a:solidFill>
              <a:srgbClr val="6F2F9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04" name="object 104"/>
            <p:cNvSpPr/>
            <p:nvPr/>
          </p:nvSpPr>
          <p:spPr>
            <a:xfrm>
              <a:off x="4849367" y="2778251"/>
              <a:ext cx="1226820" cy="1209040"/>
            </a:xfrm>
            <a:custGeom>
              <a:avLst/>
              <a:gdLst/>
              <a:ahLst/>
              <a:cxnLst/>
              <a:rect l="l" t="t" r="r" b="b"/>
              <a:pathLst>
                <a:path w="1226820" h="1209039">
                  <a:moveTo>
                    <a:pt x="0" y="604265"/>
                  </a:moveTo>
                  <a:lnTo>
                    <a:pt x="1845" y="557039"/>
                  </a:lnTo>
                  <a:lnTo>
                    <a:pt x="7289" y="510807"/>
                  </a:lnTo>
                  <a:lnTo>
                    <a:pt x="16197" y="465704"/>
                  </a:lnTo>
                  <a:lnTo>
                    <a:pt x="28432" y="421864"/>
                  </a:lnTo>
                  <a:lnTo>
                    <a:pt x="43857" y="379422"/>
                  </a:lnTo>
                  <a:lnTo>
                    <a:pt x="62337" y="338512"/>
                  </a:lnTo>
                  <a:lnTo>
                    <a:pt x="83735" y="299268"/>
                  </a:lnTo>
                  <a:lnTo>
                    <a:pt x="107915" y="261824"/>
                  </a:lnTo>
                  <a:lnTo>
                    <a:pt x="134740" y="226316"/>
                  </a:lnTo>
                  <a:lnTo>
                    <a:pt x="164075" y="192876"/>
                  </a:lnTo>
                  <a:lnTo>
                    <a:pt x="195783" y="161640"/>
                  </a:lnTo>
                  <a:lnTo>
                    <a:pt x="229728" y="132741"/>
                  </a:lnTo>
                  <a:lnTo>
                    <a:pt x="265774" y="106314"/>
                  </a:lnTo>
                  <a:lnTo>
                    <a:pt x="303784" y="82493"/>
                  </a:lnTo>
                  <a:lnTo>
                    <a:pt x="343622" y="61413"/>
                  </a:lnTo>
                  <a:lnTo>
                    <a:pt x="385151" y="43207"/>
                  </a:lnTo>
                  <a:lnTo>
                    <a:pt x="428237" y="28010"/>
                  </a:lnTo>
                  <a:lnTo>
                    <a:pt x="472742" y="15957"/>
                  </a:lnTo>
                  <a:lnTo>
                    <a:pt x="518530" y="7181"/>
                  </a:lnTo>
                  <a:lnTo>
                    <a:pt x="565464" y="1817"/>
                  </a:lnTo>
                  <a:lnTo>
                    <a:pt x="613410" y="0"/>
                  </a:lnTo>
                  <a:lnTo>
                    <a:pt x="661355" y="1817"/>
                  </a:lnTo>
                  <a:lnTo>
                    <a:pt x="708289" y="7181"/>
                  </a:lnTo>
                  <a:lnTo>
                    <a:pt x="754077" y="15957"/>
                  </a:lnTo>
                  <a:lnTo>
                    <a:pt x="798582" y="28010"/>
                  </a:lnTo>
                  <a:lnTo>
                    <a:pt x="841668" y="43207"/>
                  </a:lnTo>
                  <a:lnTo>
                    <a:pt x="883197" y="61413"/>
                  </a:lnTo>
                  <a:lnTo>
                    <a:pt x="923036" y="82493"/>
                  </a:lnTo>
                  <a:lnTo>
                    <a:pt x="961045" y="106314"/>
                  </a:lnTo>
                  <a:lnTo>
                    <a:pt x="997091" y="132741"/>
                  </a:lnTo>
                  <a:lnTo>
                    <a:pt x="1031036" y="161640"/>
                  </a:lnTo>
                  <a:lnTo>
                    <a:pt x="1062744" y="192876"/>
                  </a:lnTo>
                  <a:lnTo>
                    <a:pt x="1092079" y="226316"/>
                  </a:lnTo>
                  <a:lnTo>
                    <a:pt x="1118904" y="261824"/>
                  </a:lnTo>
                  <a:lnTo>
                    <a:pt x="1143084" y="299268"/>
                  </a:lnTo>
                  <a:lnTo>
                    <a:pt x="1164482" y="338512"/>
                  </a:lnTo>
                  <a:lnTo>
                    <a:pt x="1182962" y="379422"/>
                  </a:lnTo>
                  <a:lnTo>
                    <a:pt x="1198387" y="421864"/>
                  </a:lnTo>
                  <a:lnTo>
                    <a:pt x="1210622" y="465704"/>
                  </a:lnTo>
                  <a:lnTo>
                    <a:pt x="1219530" y="510807"/>
                  </a:lnTo>
                  <a:lnTo>
                    <a:pt x="1224974" y="557039"/>
                  </a:lnTo>
                  <a:lnTo>
                    <a:pt x="1226820" y="604265"/>
                  </a:lnTo>
                  <a:lnTo>
                    <a:pt x="1224974" y="651492"/>
                  </a:lnTo>
                  <a:lnTo>
                    <a:pt x="1219530" y="697724"/>
                  </a:lnTo>
                  <a:lnTo>
                    <a:pt x="1210622" y="742827"/>
                  </a:lnTo>
                  <a:lnTo>
                    <a:pt x="1198387" y="786667"/>
                  </a:lnTo>
                  <a:lnTo>
                    <a:pt x="1182962" y="829109"/>
                  </a:lnTo>
                  <a:lnTo>
                    <a:pt x="1164482" y="870019"/>
                  </a:lnTo>
                  <a:lnTo>
                    <a:pt x="1143084" y="909263"/>
                  </a:lnTo>
                  <a:lnTo>
                    <a:pt x="1118904" y="946707"/>
                  </a:lnTo>
                  <a:lnTo>
                    <a:pt x="1092079" y="982215"/>
                  </a:lnTo>
                  <a:lnTo>
                    <a:pt x="1062744" y="1015655"/>
                  </a:lnTo>
                  <a:lnTo>
                    <a:pt x="1031036" y="1046891"/>
                  </a:lnTo>
                  <a:lnTo>
                    <a:pt x="997091" y="1075790"/>
                  </a:lnTo>
                  <a:lnTo>
                    <a:pt x="961045" y="1102217"/>
                  </a:lnTo>
                  <a:lnTo>
                    <a:pt x="923036" y="1126038"/>
                  </a:lnTo>
                  <a:lnTo>
                    <a:pt x="883197" y="1147118"/>
                  </a:lnTo>
                  <a:lnTo>
                    <a:pt x="841668" y="1165324"/>
                  </a:lnTo>
                  <a:lnTo>
                    <a:pt x="798582" y="1180521"/>
                  </a:lnTo>
                  <a:lnTo>
                    <a:pt x="754077" y="1192574"/>
                  </a:lnTo>
                  <a:lnTo>
                    <a:pt x="708289" y="1201350"/>
                  </a:lnTo>
                  <a:lnTo>
                    <a:pt x="661355" y="1206714"/>
                  </a:lnTo>
                  <a:lnTo>
                    <a:pt x="613410" y="1208532"/>
                  </a:lnTo>
                  <a:lnTo>
                    <a:pt x="565464" y="1206714"/>
                  </a:lnTo>
                  <a:lnTo>
                    <a:pt x="518530" y="1201350"/>
                  </a:lnTo>
                  <a:lnTo>
                    <a:pt x="472742" y="1192574"/>
                  </a:lnTo>
                  <a:lnTo>
                    <a:pt x="428237" y="1180521"/>
                  </a:lnTo>
                  <a:lnTo>
                    <a:pt x="385151" y="1165324"/>
                  </a:lnTo>
                  <a:lnTo>
                    <a:pt x="343622" y="1147118"/>
                  </a:lnTo>
                  <a:lnTo>
                    <a:pt x="303784" y="1126038"/>
                  </a:lnTo>
                  <a:lnTo>
                    <a:pt x="265774" y="1102217"/>
                  </a:lnTo>
                  <a:lnTo>
                    <a:pt x="229728" y="1075790"/>
                  </a:lnTo>
                  <a:lnTo>
                    <a:pt x="195783" y="1046891"/>
                  </a:lnTo>
                  <a:lnTo>
                    <a:pt x="164075" y="1015655"/>
                  </a:lnTo>
                  <a:lnTo>
                    <a:pt x="134740" y="982215"/>
                  </a:lnTo>
                  <a:lnTo>
                    <a:pt x="107915" y="946707"/>
                  </a:lnTo>
                  <a:lnTo>
                    <a:pt x="83735" y="909263"/>
                  </a:lnTo>
                  <a:lnTo>
                    <a:pt x="62337" y="870019"/>
                  </a:lnTo>
                  <a:lnTo>
                    <a:pt x="43857" y="829109"/>
                  </a:lnTo>
                  <a:lnTo>
                    <a:pt x="28432" y="786667"/>
                  </a:lnTo>
                  <a:lnTo>
                    <a:pt x="16197" y="742827"/>
                  </a:lnTo>
                  <a:lnTo>
                    <a:pt x="7289" y="697724"/>
                  </a:lnTo>
                  <a:lnTo>
                    <a:pt x="1845" y="651492"/>
                  </a:lnTo>
                  <a:lnTo>
                    <a:pt x="0" y="604265"/>
                  </a:lnTo>
                  <a:close/>
                </a:path>
              </a:pathLst>
            </a:custGeom>
            <a:ln w="12192">
              <a:solidFill>
                <a:srgbClr val="2E528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05" name="object 105"/>
          <p:cNvSpPr txBox="1"/>
          <p:nvPr/>
        </p:nvSpPr>
        <p:spPr>
          <a:xfrm>
            <a:off x="5139816" y="3178302"/>
            <a:ext cx="659765" cy="208279"/>
          </a:xfrm>
          <a:prstGeom prst="rect">
            <a:avLst/>
          </a:prstGeom>
        </p:spPr>
        <p:txBody>
          <a:bodyPr vert="horz" wrap="square" lIns="0" tIns="12700" rIns="0" bIns="0" rtlCol="0">
            <a:spAutoFit/>
          </a:bodyPr>
          <a:lstStyle/>
          <a:p>
            <a:pPr marL="0" marR="0" lvl="0" indent="0" algn="l" defTabSz="914400" rtl="0" eaLnBrk="1" fontAlgn="auto" latinLnBrk="0" hangingPunct="1">
              <a:lnSpc>
                <a:spcPct val="100000"/>
              </a:lnSpc>
              <a:spcBef>
                <a:spcPts val="100"/>
              </a:spcBef>
              <a:spcAft>
                <a:spcPts val="0"/>
              </a:spcAft>
              <a:buClrTx/>
              <a:buSzTx/>
              <a:buFontTx/>
              <a:buNone/>
              <a:tabLst/>
              <a:defRPr/>
            </a:pPr>
            <a:r>
              <a:rPr kumimoji="0" sz="1200" b="0" i="0" u="none" strike="noStrike" kern="1200" cap="none" spc="-5" normalizeH="0" baseline="0" noProof="0" dirty="0">
                <a:ln>
                  <a:noFill/>
                </a:ln>
                <a:solidFill>
                  <a:srgbClr val="FFFFFF"/>
                </a:solidFill>
                <a:effectLst/>
                <a:uLnTx/>
                <a:uFillTx/>
                <a:latin typeface="Carlito"/>
                <a:ea typeface="+mn-ea"/>
                <a:cs typeface="Carlito"/>
              </a:rPr>
              <a:t>Connector</a:t>
            </a:r>
            <a:endParaRPr kumimoji="0" sz="1200" b="0" i="0" u="none" strike="noStrike" kern="1200" cap="none" spc="0" normalizeH="0" baseline="0" noProof="0" dirty="0">
              <a:ln>
                <a:noFill/>
              </a:ln>
              <a:solidFill>
                <a:prstClr val="black"/>
              </a:solidFill>
              <a:effectLst/>
              <a:uLnTx/>
              <a:uFillTx/>
              <a:latin typeface="Carlito"/>
              <a:ea typeface="+mn-ea"/>
              <a:cs typeface="Carlito"/>
            </a:endParaRPr>
          </a:p>
        </p:txBody>
      </p:sp>
      <p:grpSp>
        <p:nvGrpSpPr>
          <p:cNvPr id="107" name="object 107"/>
          <p:cNvGrpSpPr/>
          <p:nvPr/>
        </p:nvGrpSpPr>
        <p:grpSpPr>
          <a:xfrm>
            <a:off x="2686557" y="2790189"/>
            <a:ext cx="1238250" cy="1223010"/>
            <a:chOff x="2686557" y="2790189"/>
            <a:chExt cx="1238250" cy="1223010"/>
          </a:xfrm>
        </p:grpSpPr>
        <p:sp>
          <p:nvSpPr>
            <p:cNvPr id="108" name="object 108"/>
            <p:cNvSpPr/>
            <p:nvPr/>
          </p:nvSpPr>
          <p:spPr>
            <a:xfrm>
              <a:off x="2692907" y="2796539"/>
              <a:ext cx="1225550" cy="1210310"/>
            </a:xfrm>
            <a:custGeom>
              <a:avLst/>
              <a:gdLst/>
              <a:ahLst/>
              <a:cxnLst/>
              <a:rect l="l" t="t" r="r" b="b"/>
              <a:pathLst>
                <a:path w="1225550" h="1210310">
                  <a:moveTo>
                    <a:pt x="612647" y="0"/>
                  </a:moveTo>
                  <a:lnTo>
                    <a:pt x="564773" y="1820"/>
                  </a:lnTo>
                  <a:lnTo>
                    <a:pt x="517906" y="7191"/>
                  </a:lnTo>
                  <a:lnTo>
                    <a:pt x="472182" y="15979"/>
                  </a:lnTo>
                  <a:lnTo>
                    <a:pt x="427737" y="28049"/>
                  </a:lnTo>
                  <a:lnTo>
                    <a:pt x="384709" y="43267"/>
                  </a:lnTo>
                  <a:lnTo>
                    <a:pt x="343233" y="61497"/>
                  </a:lnTo>
                  <a:lnTo>
                    <a:pt x="303445" y="82606"/>
                  </a:lnTo>
                  <a:lnTo>
                    <a:pt x="265482" y="106459"/>
                  </a:lnTo>
                  <a:lnTo>
                    <a:pt x="229479" y="132921"/>
                  </a:lnTo>
                  <a:lnTo>
                    <a:pt x="195574" y="161858"/>
                  </a:lnTo>
                  <a:lnTo>
                    <a:pt x="163902" y="193135"/>
                  </a:lnTo>
                  <a:lnTo>
                    <a:pt x="134600" y="226618"/>
                  </a:lnTo>
                  <a:lnTo>
                    <a:pt x="107804" y="262172"/>
                  </a:lnTo>
                  <a:lnTo>
                    <a:pt x="83650" y="299663"/>
                  </a:lnTo>
                  <a:lnTo>
                    <a:pt x="62275" y="338956"/>
                  </a:lnTo>
                  <a:lnTo>
                    <a:pt x="43814" y="379917"/>
                  </a:lnTo>
                  <a:lnTo>
                    <a:pt x="28404" y="422411"/>
                  </a:lnTo>
                  <a:lnTo>
                    <a:pt x="16181" y="466304"/>
                  </a:lnTo>
                  <a:lnTo>
                    <a:pt x="7282" y="511460"/>
                  </a:lnTo>
                  <a:lnTo>
                    <a:pt x="1843" y="557746"/>
                  </a:lnTo>
                  <a:lnTo>
                    <a:pt x="0" y="605027"/>
                  </a:lnTo>
                  <a:lnTo>
                    <a:pt x="1843" y="652309"/>
                  </a:lnTo>
                  <a:lnTo>
                    <a:pt x="7282" y="698595"/>
                  </a:lnTo>
                  <a:lnTo>
                    <a:pt x="16181" y="743751"/>
                  </a:lnTo>
                  <a:lnTo>
                    <a:pt x="28404" y="787644"/>
                  </a:lnTo>
                  <a:lnTo>
                    <a:pt x="43814" y="830138"/>
                  </a:lnTo>
                  <a:lnTo>
                    <a:pt x="62275" y="871099"/>
                  </a:lnTo>
                  <a:lnTo>
                    <a:pt x="83650" y="910392"/>
                  </a:lnTo>
                  <a:lnTo>
                    <a:pt x="107804" y="947883"/>
                  </a:lnTo>
                  <a:lnTo>
                    <a:pt x="134600" y="983437"/>
                  </a:lnTo>
                  <a:lnTo>
                    <a:pt x="163902" y="1016920"/>
                  </a:lnTo>
                  <a:lnTo>
                    <a:pt x="195574" y="1048197"/>
                  </a:lnTo>
                  <a:lnTo>
                    <a:pt x="229479" y="1077134"/>
                  </a:lnTo>
                  <a:lnTo>
                    <a:pt x="265482" y="1103596"/>
                  </a:lnTo>
                  <a:lnTo>
                    <a:pt x="303445" y="1127449"/>
                  </a:lnTo>
                  <a:lnTo>
                    <a:pt x="343233" y="1148558"/>
                  </a:lnTo>
                  <a:lnTo>
                    <a:pt x="384709" y="1166788"/>
                  </a:lnTo>
                  <a:lnTo>
                    <a:pt x="427737" y="1182006"/>
                  </a:lnTo>
                  <a:lnTo>
                    <a:pt x="472182" y="1194076"/>
                  </a:lnTo>
                  <a:lnTo>
                    <a:pt x="517906" y="1202864"/>
                  </a:lnTo>
                  <a:lnTo>
                    <a:pt x="564773" y="1208235"/>
                  </a:lnTo>
                  <a:lnTo>
                    <a:pt x="612647" y="1210056"/>
                  </a:lnTo>
                  <a:lnTo>
                    <a:pt x="660522" y="1208235"/>
                  </a:lnTo>
                  <a:lnTo>
                    <a:pt x="707389" y="1202864"/>
                  </a:lnTo>
                  <a:lnTo>
                    <a:pt x="753113" y="1194076"/>
                  </a:lnTo>
                  <a:lnTo>
                    <a:pt x="797558" y="1182006"/>
                  </a:lnTo>
                  <a:lnTo>
                    <a:pt x="840586" y="1166788"/>
                  </a:lnTo>
                  <a:lnTo>
                    <a:pt x="882062" y="1148558"/>
                  </a:lnTo>
                  <a:lnTo>
                    <a:pt x="921850" y="1127449"/>
                  </a:lnTo>
                  <a:lnTo>
                    <a:pt x="959813" y="1103596"/>
                  </a:lnTo>
                  <a:lnTo>
                    <a:pt x="995816" y="1077134"/>
                  </a:lnTo>
                  <a:lnTo>
                    <a:pt x="1029721" y="1048197"/>
                  </a:lnTo>
                  <a:lnTo>
                    <a:pt x="1061393" y="1016920"/>
                  </a:lnTo>
                  <a:lnTo>
                    <a:pt x="1090695" y="983437"/>
                  </a:lnTo>
                  <a:lnTo>
                    <a:pt x="1117491" y="947883"/>
                  </a:lnTo>
                  <a:lnTo>
                    <a:pt x="1141645" y="910392"/>
                  </a:lnTo>
                  <a:lnTo>
                    <a:pt x="1163020" y="871099"/>
                  </a:lnTo>
                  <a:lnTo>
                    <a:pt x="1181481" y="830138"/>
                  </a:lnTo>
                  <a:lnTo>
                    <a:pt x="1196891" y="787644"/>
                  </a:lnTo>
                  <a:lnTo>
                    <a:pt x="1209114" y="743751"/>
                  </a:lnTo>
                  <a:lnTo>
                    <a:pt x="1218013" y="698595"/>
                  </a:lnTo>
                  <a:lnTo>
                    <a:pt x="1223452" y="652309"/>
                  </a:lnTo>
                  <a:lnTo>
                    <a:pt x="1225295" y="605027"/>
                  </a:lnTo>
                  <a:lnTo>
                    <a:pt x="1223452" y="557746"/>
                  </a:lnTo>
                  <a:lnTo>
                    <a:pt x="1218013" y="511460"/>
                  </a:lnTo>
                  <a:lnTo>
                    <a:pt x="1209114" y="466304"/>
                  </a:lnTo>
                  <a:lnTo>
                    <a:pt x="1196891" y="422411"/>
                  </a:lnTo>
                  <a:lnTo>
                    <a:pt x="1181481" y="379917"/>
                  </a:lnTo>
                  <a:lnTo>
                    <a:pt x="1163020" y="338956"/>
                  </a:lnTo>
                  <a:lnTo>
                    <a:pt x="1141645" y="299663"/>
                  </a:lnTo>
                  <a:lnTo>
                    <a:pt x="1117491" y="262172"/>
                  </a:lnTo>
                  <a:lnTo>
                    <a:pt x="1090695" y="226618"/>
                  </a:lnTo>
                  <a:lnTo>
                    <a:pt x="1061393" y="193135"/>
                  </a:lnTo>
                  <a:lnTo>
                    <a:pt x="1029721" y="161858"/>
                  </a:lnTo>
                  <a:lnTo>
                    <a:pt x="995816" y="132921"/>
                  </a:lnTo>
                  <a:lnTo>
                    <a:pt x="959813" y="106459"/>
                  </a:lnTo>
                  <a:lnTo>
                    <a:pt x="921850" y="82606"/>
                  </a:lnTo>
                  <a:lnTo>
                    <a:pt x="882062" y="61497"/>
                  </a:lnTo>
                  <a:lnTo>
                    <a:pt x="840586" y="43267"/>
                  </a:lnTo>
                  <a:lnTo>
                    <a:pt x="797558" y="28049"/>
                  </a:lnTo>
                  <a:lnTo>
                    <a:pt x="753113" y="15979"/>
                  </a:lnTo>
                  <a:lnTo>
                    <a:pt x="707389" y="7191"/>
                  </a:lnTo>
                  <a:lnTo>
                    <a:pt x="660522" y="1820"/>
                  </a:lnTo>
                  <a:lnTo>
                    <a:pt x="612647" y="0"/>
                  </a:lnTo>
                  <a:close/>
                </a:path>
              </a:pathLst>
            </a:custGeom>
            <a:solidFill>
              <a:srgbClr val="6F2F9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09" name="object 109"/>
            <p:cNvSpPr/>
            <p:nvPr/>
          </p:nvSpPr>
          <p:spPr>
            <a:xfrm>
              <a:off x="2692907" y="2796539"/>
              <a:ext cx="1225550" cy="1210310"/>
            </a:xfrm>
            <a:custGeom>
              <a:avLst/>
              <a:gdLst/>
              <a:ahLst/>
              <a:cxnLst/>
              <a:rect l="l" t="t" r="r" b="b"/>
              <a:pathLst>
                <a:path w="1225550" h="1210310">
                  <a:moveTo>
                    <a:pt x="0" y="605027"/>
                  </a:moveTo>
                  <a:lnTo>
                    <a:pt x="1843" y="557746"/>
                  </a:lnTo>
                  <a:lnTo>
                    <a:pt x="7282" y="511460"/>
                  </a:lnTo>
                  <a:lnTo>
                    <a:pt x="16181" y="466304"/>
                  </a:lnTo>
                  <a:lnTo>
                    <a:pt x="28404" y="422411"/>
                  </a:lnTo>
                  <a:lnTo>
                    <a:pt x="43814" y="379917"/>
                  </a:lnTo>
                  <a:lnTo>
                    <a:pt x="62275" y="338956"/>
                  </a:lnTo>
                  <a:lnTo>
                    <a:pt x="83650" y="299663"/>
                  </a:lnTo>
                  <a:lnTo>
                    <a:pt x="107804" y="262172"/>
                  </a:lnTo>
                  <a:lnTo>
                    <a:pt x="134600" y="226618"/>
                  </a:lnTo>
                  <a:lnTo>
                    <a:pt x="163902" y="193135"/>
                  </a:lnTo>
                  <a:lnTo>
                    <a:pt x="195574" y="161858"/>
                  </a:lnTo>
                  <a:lnTo>
                    <a:pt x="229479" y="132921"/>
                  </a:lnTo>
                  <a:lnTo>
                    <a:pt x="265482" y="106459"/>
                  </a:lnTo>
                  <a:lnTo>
                    <a:pt x="303445" y="82606"/>
                  </a:lnTo>
                  <a:lnTo>
                    <a:pt x="343233" y="61497"/>
                  </a:lnTo>
                  <a:lnTo>
                    <a:pt x="384709" y="43267"/>
                  </a:lnTo>
                  <a:lnTo>
                    <a:pt x="427737" y="28049"/>
                  </a:lnTo>
                  <a:lnTo>
                    <a:pt x="472182" y="15979"/>
                  </a:lnTo>
                  <a:lnTo>
                    <a:pt x="517906" y="7191"/>
                  </a:lnTo>
                  <a:lnTo>
                    <a:pt x="564773" y="1820"/>
                  </a:lnTo>
                  <a:lnTo>
                    <a:pt x="612647" y="0"/>
                  </a:lnTo>
                  <a:lnTo>
                    <a:pt x="660522" y="1820"/>
                  </a:lnTo>
                  <a:lnTo>
                    <a:pt x="707389" y="7191"/>
                  </a:lnTo>
                  <a:lnTo>
                    <a:pt x="753113" y="15979"/>
                  </a:lnTo>
                  <a:lnTo>
                    <a:pt x="797558" y="28049"/>
                  </a:lnTo>
                  <a:lnTo>
                    <a:pt x="840586" y="43267"/>
                  </a:lnTo>
                  <a:lnTo>
                    <a:pt x="882062" y="61497"/>
                  </a:lnTo>
                  <a:lnTo>
                    <a:pt x="921850" y="82606"/>
                  </a:lnTo>
                  <a:lnTo>
                    <a:pt x="959813" y="106459"/>
                  </a:lnTo>
                  <a:lnTo>
                    <a:pt x="995816" y="132921"/>
                  </a:lnTo>
                  <a:lnTo>
                    <a:pt x="1029721" y="161858"/>
                  </a:lnTo>
                  <a:lnTo>
                    <a:pt x="1061393" y="193135"/>
                  </a:lnTo>
                  <a:lnTo>
                    <a:pt x="1090695" y="226618"/>
                  </a:lnTo>
                  <a:lnTo>
                    <a:pt x="1117491" y="262172"/>
                  </a:lnTo>
                  <a:lnTo>
                    <a:pt x="1141645" y="299663"/>
                  </a:lnTo>
                  <a:lnTo>
                    <a:pt x="1163020" y="338956"/>
                  </a:lnTo>
                  <a:lnTo>
                    <a:pt x="1181481" y="379917"/>
                  </a:lnTo>
                  <a:lnTo>
                    <a:pt x="1196891" y="422411"/>
                  </a:lnTo>
                  <a:lnTo>
                    <a:pt x="1209114" y="466304"/>
                  </a:lnTo>
                  <a:lnTo>
                    <a:pt x="1218013" y="511460"/>
                  </a:lnTo>
                  <a:lnTo>
                    <a:pt x="1223452" y="557746"/>
                  </a:lnTo>
                  <a:lnTo>
                    <a:pt x="1225295" y="605027"/>
                  </a:lnTo>
                  <a:lnTo>
                    <a:pt x="1223452" y="652309"/>
                  </a:lnTo>
                  <a:lnTo>
                    <a:pt x="1218013" y="698595"/>
                  </a:lnTo>
                  <a:lnTo>
                    <a:pt x="1209114" y="743751"/>
                  </a:lnTo>
                  <a:lnTo>
                    <a:pt x="1196891" y="787644"/>
                  </a:lnTo>
                  <a:lnTo>
                    <a:pt x="1181481" y="830138"/>
                  </a:lnTo>
                  <a:lnTo>
                    <a:pt x="1163020" y="871099"/>
                  </a:lnTo>
                  <a:lnTo>
                    <a:pt x="1141645" y="910392"/>
                  </a:lnTo>
                  <a:lnTo>
                    <a:pt x="1117491" y="947883"/>
                  </a:lnTo>
                  <a:lnTo>
                    <a:pt x="1090695" y="983437"/>
                  </a:lnTo>
                  <a:lnTo>
                    <a:pt x="1061393" y="1016920"/>
                  </a:lnTo>
                  <a:lnTo>
                    <a:pt x="1029721" y="1048197"/>
                  </a:lnTo>
                  <a:lnTo>
                    <a:pt x="995816" y="1077134"/>
                  </a:lnTo>
                  <a:lnTo>
                    <a:pt x="959813" y="1103596"/>
                  </a:lnTo>
                  <a:lnTo>
                    <a:pt x="921850" y="1127449"/>
                  </a:lnTo>
                  <a:lnTo>
                    <a:pt x="882062" y="1148558"/>
                  </a:lnTo>
                  <a:lnTo>
                    <a:pt x="840586" y="1166788"/>
                  </a:lnTo>
                  <a:lnTo>
                    <a:pt x="797558" y="1182006"/>
                  </a:lnTo>
                  <a:lnTo>
                    <a:pt x="753113" y="1194076"/>
                  </a:lnTo>
                  <a:lnTo>
                    <a:pt x="707389" y="1202864"/>
                  </a:lnTo>
                  <a:lnTo>
                    <a:pt x="660522" y="1208235"/>
                  </a:lnTo>
                  <a:lnTo>
                    <a:pt x="612647" y="1210056"/>
                  </a:lnTo>
                  <a:lnTo>
                    <a:pt x="564773" y="1208235"/>
                  </a:lnTo>
                  <a:lnTo>
                    <a:pt x="517906" y="1202864"/>
                  </a:lnTo>
                  <a:lnTo>
                    <a:pt x="472182" y="1194076"/>
                  </a:lnTo>
                  <a:lnTo>
                    <a:pt x="427737" y="1182006"/>
                  </a:lnTo>
                  <a:lnTo>
                    <a:pt x="384709" y="1166788"/>
                  </a:lnTo>
                  <a:lnTo>
                    <a:pt x="343233" y="1148558"/>
                  </a:lnTo>
                  <a:lnTo>
                    <a:pt x="303445" y="1127449"/>
                  </a:lnTo>
                  <a:lnTo>
                    <a:pt x="265482" y="1103596"/>
                  </a:lnTo>
                  <a:lnTo>
                    <a:pt x="229479" y="1077134"/>
                  </a:lnTo>
                  <a:lnTo>
                    <a:pt x="195574" y="1048197"/>
                  </a:lnTo>
                  <a:lnTo>
                    <a:pt x="163902" y="1016920"/>
                  </a:lnTo>
                  <a:lnTo>
                    <a:pt x="134600" y="983437"/>
                  </a:lnTo>
                  <a:lnTo>
                    <a:pt x="107804" y="947883"/>
                  </a:lnTo>
                  <a:lnTo>
                    <a:pt x="83650" y="910392"/>
                  </a:lnTo>
                  <a:lnTo>
                    <a:pt x="62275" y="871099"/>
                  </a:lnTo>
                  <a:lnTo>
                    <a:pt x="43814" y="830138"/>
                  </a:lnTo>
                  <a:lnTo>
                    <a:pt x="28404" y="787644"/>
                  </a:lnTo>
                  <a:lnTo>
                    <a:pt x="16181" y="743751"/>
                  </a:lnTo>
                  <a:lnTo>
                    <a:pt x="7282" y="698595"/>
                  </a:lnTo>
                  <a:lnTo>
                    <a:pt x="1843" y="652309"/>
                  </a:lnTo>
                  <a:lnTo>
                    <a:pt x="0" y="605027"/>
                  </a:lnTo>
                  <a:close/>
                </a:path>
              </a:pathLst>
            </a:custGeom>
            <a:ln w="12192">
              <a:solidFill>
                <a:srgbClr val="2E528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Calibri"/>
                <a:ea typeface="+mn-ea"/>
                <a:cs typeface="+mn-cs"/>
              </a:endParaRPr>
            </a:p>
          </p:txBody>
        </p:sp>
      </p:grpSp>
      <p:sp>
        <p:nvSpPr>
          <p:cNvPr id="110" name="object 110"/>
          <p:cNvSpPr txBox="1"/>
          <p:nvPr/>
        </p:nvSpPr>
        <p:spPr>
          <a:xfrm>
            <a:off x="2969514" y="3197733"/>
            <a:ext cx="672465" cy="208279"/>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200" b="0" i="0" u="none" strike="noStrike" kern="1200" cap="none" spc="-5" normalizeH="0" baseline="0" noProof="0" dirty="0">
                <a:ln>
                  <a:noFill/>
                </a:ln>
                <a:solidFill>
                  <a:srgbClr val="FFFFFF"/>
                </a:solidFill>
                <a:effectLst/>
                <a:uLnTx/>
                <a:uFillTx/>
                <a:latin typeface="Carlito"/>
                <a:ea typeface="+mn-ea"/>
                <a:cs typeface="Carlito"/>
              </a:rPr>
              <a:t>Connector</a:t>
            </a:r>
            <a:endParaRPr kumimoji="0" sz="1200" b="0" i="0" u="none" strike="noStrike" kern="1200" cap="none" spc="0" normalizeH="0" baseline="0" noProof="0" dirty="0">
              <a:ln>
                <a:noFill/>
              </a:ln>
              <a:solidFill>
                <a:prstClr val="black"/>
              </a:solidFill>
              <a:effectLst/>
              <a:uLnTx/>
              <a:uFillTx/>
              <a:latin typeface="Carlito"/>
              <a:ea typeface="+mn-ea"/>
              <a:cs typeface="Carlito"/>
            </a:endParaRPr>
          </a:p>
        </p:txBody>
      </p:sp>
      <p:grpSp>
        <p:nvGrpSpPr>
          <p:cNvPr id="112" name="object 112"/>
          <p:cNvGrpSpPr/>
          <p:nvPr/>
        </p:nvGrpSpPr>
        <p:grpSpPr>
          <a:xfrm>
            <a:off x="7051547" y="2804160"/>
            <a:ext cx="1239520" cy="1222375"/>
            <a:chOff x="7051547" y="2804160"/>
            <a:chExt cx="1239520" cy="1222375"/>
          </a:xfrm>
        </p:grpSpPr>
        <p:sp>
          <p:nvSpPr>
            <p:cNvPr id="113" name="object 113"/>
            <p:cNvSpPr/>
            <p:nvPr/>
          </p:nvSpPr>
          <p:spPr>
            <a:xfrm>
              <a:off x="7057643" y="2810256"/>
              <a:ext cx="1226820" cy="1210310"/>
            </a:xfrm>
            <a:custGeom>
              <a:avLst/>
              <a:gdLst/>
              <a:ahLst/>
              <a:cxnLst/>
              <a:rect l="l" t="t" r="r" b="b"/>
              <a:pathLst>
                <a:path w="1226820" h="1210310">
                  <a:moveTo>
                    <a:pt x="613409" y="0"/>
                  </a:moveTo>
                  <a:lnTo>
                    <a:pt x="565464" y="1820"/>
                  </a:lnTo>
                  <a:lnTo>
                    <a:pt x="518530" y="7191"/>
                  </a:lnTo>
                  <a:lnTo>
                    <a:pt x="472742" y="15979"/>
                  </a:lnTo>
                  <a:lnTo>
                    <a:pt x="428237" y="28049"/>
                  </a:lnTo>
                  <a:lnTo>
                    <a:pt x="385151" y="43267"/>
                  </a:lnTo>
                  <a:lnTo>
                    <a:pt x="343622" y="61497"/>
                  </a:lnTo>
                  <a:lnTo>
                    <a:pt x="303783" y="82606"/>
                  </a:lnTo>
                  <a:lnTo>
                    <a:pt x="265774" y="106459"/>
                  </a:lnTo>
                  <a:lnTo>
                    <a:pt x="229728" y="132921"/>
                  </a:lnTo>
                  <a:lnTo>
                    <a:pt x="195783" y="161858"/>
                  </a:lnTo>
                  <a:lnTo>
                    <a:pt x="164075" y="193135"/>
                  </a:lnTo>
                  <a:lnTo>
                    <a:pt x="134740" y="226618"/>
                  </a:lnTo>
                  <a:lnTo>
                    <a:pt x="107915" y="262172"/>
                  </a:lnTo>
                  <a:lnTo>
                    <a:pt x="83735" y="299663"/>
                  </a:lnTo>
                  <a:lnTo>
                    <a:pt x="62337" y="338956"/>
                  </a:lnTo>
                  <a:lnTo>
                    <a:pt x="43857" y="379917"/>
                  </a:lnTo>
                  <a:lnTo>
                    <a:pt x="28432" y="422411"/>
                  </a:lnTo>
                  <a:lnTo>
                    <a:pt x="16197" y="466304"/>
                  </a:lnTo>
                  <a:lnTo>
                    <a:pt x="7289" y="511460"/>
                  </a:lnTo>
                  <a:lnTo>
                    <a:pt x="1845" y="557746"/>
                  </a:lnTo>
                  <a:lnTo>
                    <a:pt x="0" y="605028"/>
                  </a:lnTo>
                  <a:lnTo>
                    <a:pt x="1845" y="652309"/>
                  </a:lnTo>
                  <a:lnTo>
                    <a:pt x="7289" y="698595"/>
                  </a:lnTo>
                  <a:lnTo>
                    <a:pt x="16197" y="743751"/>
                  </a:lnTo>
                  <a:lnTo>
                    <a:pt x="28432" y="787644"/>
                  </a:lnTo>
                  <a:lnTo>
                    <a:pt x="43857" y="830138"/>
                  </a:lnTo>
                  <a:lnTo>
                    <a:pt x="62337" y="871099"/>
                  </a:lnTo>
                  <a:lnTo>
                    <a:pt x="83735" y="910392"/>
                  </a:lnTo>
                  <a:lnTo>
                    <a:pt x="107915" y="947883"/>
                  </a:lnTo>
                  <a:lnTo>
                    <a:pt x="134740" y="983437"/>
                  </a:lnTo>
                  <a:lnTo>
                    <a:pt x="164075" y="1016920"/>
                  </a:lnTo>
                  <a:lnTo>
                    <a:pt x="195783" y="1048197"/>
                  </a:lnTo>
                  <a:lnTo>
                    <a:pt x="229728" y="1077134"/>
                  </a:lnTo>
                  <a:lnTo>
                    <a:pt x="265774" y="1103596"/>
                  </a:lnTo>
                  <a:lnTo>
                    <a:pt x="303784" y="1127449"/>
                  </a:lnTo>
                  <a:lnTo>
                    <a:pt x="343622" y="1148558"/>
                  </a:lnTo>
                  <a:lnTo>
                    <a:pt x="385151" y="1166788"/>
                  </a:lnTo>
                  <a:lnTo>
                    <a:pt x="428237" y="1182006"/>
                  </a:lnTo>
                  <a:lnTo>
                    <a:pt x="472742" y="1194076"/>
                  </a:lnTo>
                  <a:lnTo>
                    <a:pt x="518530" y="1202864"/>
                  </a:lnTo>
                  <a:lnTo>
                    <a:pt x="565464" y="1208235"/>
                  </a:lnTo>
                  <a:lnTo>
                    <a:pt x="613409" y="1210056"/>
                  </a:lnTo>
                  <a:lnTo>
                    <a:pt x="661355" y="1208235"/>
                  </a:lnTo>
                  <a:lnTo>
                    <a:pt x="708289" y="1202864"/>
                  </a:lnTo>
                  <a:lnTo>
                    <a:pt x="754077" y="1194076"/>
                  </a:lnTo>
                  <a:lnTo>
                    <a:pt x="798582" y="1182006"/>
                  </a:lnTo>
                  <a:lnTo>
                    <a:pt x="841668" y="1166788"/>
                  </a:lnTo>
                  <a:lnTo>
                    <a:pt x="883197" y="1148558"/>
                  </a:lnTo>
                  <a:lnTo>
                    <a:pt x="923036" y="1127449"/>
                  </a:lnTo>
                  <a:lnTo>
                    <a:pt x="961045" y="1103596"/>
                  </a:lnTo>
                  <a:lnTo>
                    <a:pt x="997091" y="1077134"/>
                  </a:lnTo>
                  <a:lnTo>
                    <a:pt x="1031036" y="1048197"/>
                  </a:lnTo>
                  <a:lnTo>
                    <a:pt x="1062744" y="1016920"/>
                  </a:lnTo>
                  <a:lnTo>
                    <a:pt x="1092079" y="983437"/>
                  </a:lnTo>
                  <a:lnTo>
                    <a:pt x="1118904" y="947883"/>
                  </a:lnTo>
                  <a:lnTo>
                    <a:pt x="1143084" y="910392"/>
                  </a:lnTo>
                  <a:lnTo>
                    <a:pt x="1164482" y="871099"/>
                  </a:lnTo>
                  <a:lnTo>
                    <a:pt x="1182962" y="830138"/>
                  </a:lnTo>
                  <a:lnTo>
                    <a:pt x="1198387" y="787644"/>
                  </a:lnTo>
                  <a:lnTo>
                    <a:pt x="1210622" y="743751"/>
                  </a:lnTo>
                  <a:lnTo>
                    <a:pt x="1219530" y="698595"/>
                  </a:lnTo>
                  <a:lnTo>
                    <a:pt x="1224974" y="652309"/>
                  </a:lnTo>
                  <a:lnTo>
                    <a:pt x="1226820" y="605028"/>
                  </a:lnTo>
                  <a:lnTo>
                    <a:pt x="1224974" y="557746"/>
                  </a:lnTo>
                  <a:lnTo>
                    <a:pt x="1219530" y="511460"/>
                  </a:lnTo>
                  <a:lnTo>
                    <a:pt x="1210622" y="466304"/>
                  </a:lnTo>
                  <a:lnTo>
                    <a:pt x="1198387" y="422411"/>
                  </a:lnTo>
                  <a:lnTo>
                    <a:pt x="1182962" y="379917"/>
                  </a:lnTo>
                  <a:lnTo>
                    <a:pt x="1164482" y="338956"/>
                  </a:lnTo>
                  <a:lnTo>
                    <a:pt x="1143084" y="299663"/>
                  </a:lnTo>
                  <a:lnTo>
                    <a:pt x="1118904" y="262172"/>
                  </a:lnTo>
                  <a:lnTo>
                    <a:pt x="1092079" y="226618"/>
                  </a:lnTo>
                  <a:lnTo>
                    <a:pt x="1062744" y="193135"/>
                  </a:lnTo>
                  <a:lnTo>
                    <a:pt x="1031036" y="161858"/>
                  </a:lnTo>
                  <a:lnTo>
                    <a:pt x="997091" y="132921"/>
                  </a:lnTo>
                  <a:lnTo>
                    <a:pt x="961045" y="106459"/>
                  </a:lnTo>
                  <a:lnTo>
                    <a:pt x="923036" y="82606"/>
                  </a:lnTo>
                  <a:lnTo>
                    <a:pt x="883197" y="61497"/>
                  </a:lnTo>
                  <a:lnTo>
                    <a:pt x="841668" y="43267"/>
                  </a:lnTo>
                  <a:lnTo>
                    <a:pt x="798582" y="28049"/>
                  </a:lnTo>
                  <a:lnTo>
                    <a:pt x="754077" y="15979"/>
                  </a:lnTo>
                  <a:lnTo>
                    <a:pt x="708289" y="7191"/>
                  </a:lnTo>
                  <a:lnTo>
                    <a:pt x="661355" y="1820"/>
                  </a:lnTo>
                  <a:lnTo>
                    <a:pt x="613409" y="0"/>
                  </a:lnTo>
                  <a:close/>
                </a:path>
              </a:pathLst>
            </a:custGeom>
            <a:solidFill>
              <a:srgbClr val="6F2F9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14" name="object 114"/>
            <p:cNvSpPr/>
            <p:nvPr/>
          </p:nvSpPr>
          <p:spPr>
            <a:xfrm>
              <a:off x="7057643" y="2810256"/>
              <a:ext cx="1226820" cy="1210310"/>
            </a:xfrm>
            <a:custGeom>
              <a:avLst/>
              <a:gdLst/>
              <a:ahLst/>
              <a:cxnLst/>
              <a:rect l="l" t="t" r="r" b="b"/>
              <a:pathLst>
                <a:path w="1226820" h="1210310">
                  <a:moveTo>
                    <a:pt x="0" y="605028"/>
                  </a:moveTo>
                  <a:lnTo>
                    <a:pt x="1845" y="557746"/>
                  </a:lnTo>
                  <a:lnTo>
                    <a:pt x="7289" y="511460"/>
                  </a:lnTo>
                  <a:lnTo>
                    <a:pt x="16197" y="466304"/>
                  </a:lnTo>
                  <a:lnTo>
                    <a:pt x="28432" y="422411"/>
                  </a:lnTo>
                  <a:lnTo>
                    <a:pt x="43857" y="379917"/>
                  </a:lnTo>
                  <a:lnTo>
                    <a:pt x="62337" y="338956"/>
                  </a:lnTo>
                  <a:lnTo>
                    <a:pt x="83735" y="299663"/>
                  </a:lnTo>
                  <a:lnTo>
                    <a:pt x="107915" y="262172"/>
                  </a:lnTo>
                  <a:lnTo>
                    <a:pt x="134740" y="226618"/>
                  </a:lnTo>
                  <a:lnTo>
                    <a:pt x="164075" y="193135"/>
                  </a:lnTo>
                  <a:lnTo>
                    <a:pt x="195783" y="161858"/>
                  </a:lnTo>
                  <a:lnTo>
                    <a:pt x="229728" y="132921"/>
                  </a:lnTo>
                  <a:lnTo>
                    <a:pt x="265774" y="106459"/>
                  </a:lnTo>
                  <a:lnTo>
                    <a:pt x="303783" y="82606"/>
                  </a:lnTo>
                  <a:lnTo>
                    <a:pt x="343622" y="61497"/>
                  </a:lnTo>
                  <a:lnTo>
                    <a:pt x="385151" y="43267"/>
                  </a:lnTo>
                  <a:lnTo>
                    <a:pt x="428237" y="28049"/>
                  </a:lnTo>
                  <a:lnTo>
                    <a:pt x="472742" y="15979"/>
                  </a:lnTo>
                  <a:lnTo>
                    <a:pt x="518530" y="7191"/>
                  </a:lnTo>
                  <a:lnTo>
                    <a:pt x="565464" y="1820"/>
                  </a:lnTo>
                  <a:lnTo>
                    <a:pt x="613409" y="0"/>
                  </a:lnTo>
                  <a:lnTo>
                    <a:pt x="661355" y="1820"/>
                  </a:lnTo>
                  <a:lnTo>
                    <a:pt x="708289" y="7191"/>
                  </a:lnTo>
                  <a:lnTo>
                    <a:pt x="754077" y="15979"/>
                  </a:lnTo>
                  <a:lnTo>
                    <a:pt x="798582" y="28049"/>
                  </a:lnTo>
                  <a:lnTo>
                    <a:pt x="841668" y="43267"/>
                  </a:lnTo>
                  <a:lnTo>
                    <a:pt x="883197" y="61497"/>
                  </a:lnTo>
                  <a:lnTo>
                    <a:pt x="923036" y="82606"/>
                  </a:lnTo>
                  <a:lnTo>
                    <a:pt x="961045" y="106459"/>
                  </a:lnTo>
                  <a:lnTo>
                    <a:pt x="997091" y="132921"/>
                  </a:lnTo>
                  <a:lnTo>
                    <a:pt x="1031036" y="161858"/>
                  </a:lnTo>
                  <a:lnTo>
                    <a:pt x="1062744" y="193135"/>
                  </a:lnTo>
                  <a:lnTo>
                    <a:pt x="1092079" y="226618"/>
                  </a:lnTo>
                  <a:lnTo>
                    <a:pt x="1118904" y="262172"/>
                  </a:lnTo>
                  <a:lnTo>
                    <a:pt x="1143084" y="299663"/>
                  </a:lnTo>
                  <a:lnTo>
                    <a:pt x="1164482" y="338956"/>
                  </a:lnTo>
                  <a:lnTo>
                    <a:pt x="1182962" y="379917"/>
                  </a:lnTo>
                  <a:lnTo>
                    <a:pt x="1198387" y="422411"/>
                  </a:lnTo>
                  <a:lnTo>
                    <a:pt x="1210622" y="466304"/>
                  </a:lnTo>
                  <a:lnTo>
                    <a:pt x="1219530" y="511460"/>
                  </a:lnTo>
                  <a:lnTo>
                    <a:pt x="1224974" y="557746"/>
                  </a:lnTo>
                  <a:lnTo>
                    <a:pt x="1226820" y="605028"/>
                  </a:lnTo>
                  <a:lnTo>
                    <a:pt x="1224974" y="652309"/>
                  </a:lnTo>
                  <a:lnTo>
                    <a:pt x="1219530" y="698595"/>
                  </a:lnTo>
                  <a:lnTo>
                    <a:pt x="1210622" y="743751"/>
                  </a:lnTo>
                  <a:lnTo>
                    <a:pt x="1198387" y="787644"/>
                  </a:lnTo>
                  <a:lnTo>
                    <a:pt x="1182962" y="830138"/>
                  </a:lnTo>
                  <a:lnTo>
                    <a:pt x="1164482" y="871099"/>
                  </a:lnTo>
                  <a:lnTo>
                    <a:pt x="1143084" y="910392"/>
                  </a:lnTo>
                  <a:lnTo>
                    <a:pt x="1118904" y="947883"/>
                  </a:lnTo>
                  <a:lnTo>
                    <a:pt x="1092079" y="983437"/>
                  </a:lnTo>
                  <a:lnTo>
                    <a:pt x="1062744" y="1016920"/>
                  </a:lnTo>
                  <a:lnTo>
                    <a:pt x="1031036" y="1048197"/>
                  </a:lnTo>
                  <a:lnTo>
                    <a:pt x="997091" y="1077134"/>
                  </a:lnTo>
                  <a:lnTo>
                    <a:pt x="961045" y="1103596"/>
                  </a:lnTo>
                  <a:lnTo>
                    <a:pt x="923036" y="1127449"/>
                  </a:lnTo>
                  <a:lnTo>
                    <a:pt x="883197" y="1148558"/>
                  </a:lnTo>
                  <a:lnTo>
                    <a:pt x="841668" y="1166788"/>
                  </a:lnTo>
                  <a:lnTo>
                    <a:pt x="798582" y="1182006"/>
                  </a:lnTo>
                  <a:lnTo>
                    <a:pt x="754077" y="1194076"/>
                  </a:lnTo>
                  <a:lnTo>
                    <a:pt x="708289" y="1202864"/>
                  </a:lnTo>
                  <a:lnTo>
                    <a:pt x="661355" y="1208235"/>
                  </a:lnTo>
                  <a:lnTo>
                    <a:pt x="613409" y="1210056"/>
                  </a:lnTo>
                  <a:lnTo>
                    <a:pt x="565464" y="1208235"/>
                  </a:lnTo>
                  <a:lnTo>
                    <a:pt x="518530" y="1202864"/>
                  </a:lnTo>
                  <a:lnTo>
                    <a:pt x="472742" y="1194076"/>
                  </a:lnTo>
                  <a:lnTo>
                    <a:pt x="428237" y="1182006"/>
                  </a:lnTo>
                  <a:lnTo>
                    <a:pt x="385151" y="1166788"/>
                  </a:lnTo>
                  <a:lnTo>
                    <a:pt x="343622" y="1148558"/>
                  </a:lnTo>
                  <a:lnTo>
                    <a:pt x="303784" y="1127449"/>
                  </a:lnTo>
                  <a:lnTo>
                    <a:pt x="265774" y="1103596"/>
                  </a:lnTo>
                  <a:lnTo>
                    <a:pt x="229728" y="1077134"/>
                  </a:lnTo>
                  <a:lnTo>
                    <a:pt x="195783" y="1048197"/>
                  </a:lnTo>
                  <a:lnTo>
                    <a:pt x="164075" y="1016920"/>
                  </a:lnTo>
                  <a:lnTo>
                    <a:pt x="134740" y="983437"/>
                  </a:lnTo>
                  <a:lnTo>
                    <a:pt x="107915" y="947883"/>
                  </a:lnTo>
                  <a:lnTo>
                    <a:pt x="83735" y="910392"/>
                  </a:lnTo>
                  <a:lnTo>
                    <a:pt x="62337" y="871099"/>
                  </a:lnTo>
                  <a:lnTo>
                    <a:pt x="43857" y="830138"/>
                  </a:lnTo>
                  <a:lnTo>
                    <a:pt x="28432" y="787644"/>
                  </a:lnTo>
                  <a:lnTo>
                    <a:pt x="16197" y="743751"/>
                  </a:lnTo>
                  <a:lnTo>
                    <a:pt x="7289" y="698595"/>
                  </a:lnTo>
                  <a:lnTo>
                    <a:pt x="1845" y="652309"/>
                  </a:lnTo>
                  <a:lnTo>
                    <a:pt x="0" y="605028"/>
                  </a:lnTo>
                  <a:close/>
                </a:path>
              </a:pathLst>
            </a:custGeom>
            <a:ln w="12192">
              <a:solidFill>
                <a:srgbClr val="2E528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15" name="object 115"/>
          <p:cNvSpPr txBox="1"/>
          <p:nvPr/>
        </p:nvSpPr>
        <p:spPr>
          <a:xfrm>
            <a:off x="7335773" y="3211195"/>
            <a:ext cx="780034" cy="197490"/>
          </a:xfrm>
          <a:prstGeom prst="rect">
            <a:avLst/>
          </a:prstGeom>
        </p:spPr>
        <p:txBody>
          <a:bodyPr vert="horz" wrap="square" lIns="0" tIns="12700" rIns="0" bIns="0" rtlCol="0">
            <a:spAutoFit/>
          </a:bodyPr>
          <a:lstStyle/>
          <a:p>
            <a:pPr marL="12700" marR="0" lvl="0" indent="0" algn="ctr" defTabSz="914400" rtl="0" eaLnBrk="1" fontAlgn="auto" latinLnBrk="0" hangingPunct="1">
              <a:lnSpc>
                <a:spcPct val="100000"/>
              </a:lnSpc>
              <a:spcBef>
                <a:spcPts val="100"/>
              </a:spcBef>
              <a:spcAft>
                <a:spcPts val="0"/>
              </a:spcAft>
              <a:buClrTx/>
              <a:buSzTx/>
              <a:buFontTx/>
              <a:buNone/>
              <a:tabLst/>
              <a:defRPr/>
            </a:pPr>
            <a:r>
              <a:rPr kumimoji="0" sz="1200" b="0" i="0" u="none" strike="noStrike" kern="1200" cap="none" spc="-5" normalizeH="0" baseline="0" noProof="0" dirty="0">
                <a:ln>
                  <a:noFill/>
                </a:ln>
                <a:solidFill>
                  <a:srgbClr val="FFFFFF"/>
                </a:solidFill>
                <a:effectLst/>
                <a:uLnTx/>
                <a:uFillTx/>
                <a:latin typeface="Carlito"/>
                <a:ea typeface="+mn-ea"/>
                <a:cs typeface="Carlito"/>
              </a:rPr>
              <a:t>Connector</a:t>
            </a:r>
            <a:endParaRPr kumimoji="0" sz="1200" b="0" i="0" u="none" strike="noStrike" kern="1200" cap="none" spc="0" normalizeH="0" baseline="0" noProof="0" dirty="0">
              <a:ln>
                <a:noFill/>
              </a:ln>
              <a:solidFill>
                <a:prstClr val="black"/>
              </a:solidFill>
              <a:effectLst/>
              <a:uLnTx/>
              <a:uFillTx/>
              <a:latin typeface="Carlito"/>
              <a:ea typeface="+mn-ea"/>
              <a:cs typeface="Carlito"/>
            </a:endParaRPr>
          </a:p>
        </p:txBody>
      </p:sp>
      <p:sp>
        <p:nvSpPr>
          <p:cNvPr id="116" name="object 116"/>
          <p:cNvSpPr txBox="1"/>
          <p:nvPr/>
        </p:nvSpPr>
        <p:spPr>
          <a:xfrm>
            <a:off x="7163750" y="3393249"/>
            <a:ext cx="1158177" cy="297582"/>
          </a:xfrm>
          <a:prstGeom prst="rect">
            <a:avLst/>
          </a:prstGeom>
        </p:spPr>
        <p:txBody>
          <a:bodyPr vert="horz" wrap="square" lIns="0" tIns="13335" rIns="0" bIns="0" rtlCol="0">
            <a:spAutoFit/>
          </a:bodyPr>
          <a:lstStyle/>
          <a:p>
            <a:pPr marL="12700" marR="0" lvl="0" indent="0" algn="ctr" defTabSz="914400" rtl="0" eaLnBrk="1" fontAlgn="auto" latinLnBrk="0" hangingPunct="1">
              <a:lnSpc>
                <a:spcPts val="1075"/>
              </a:lnSpc>
              <a:spcBef>
                <a:spcPts val="105"/>
              </a:spcBef>
              <a:spcAft>
                <a:spcPts val="0"/>
              </a:spcAft>
              <a:buClrTx/>
              <a:buSzTx/>
              <a:buFontTx/>
              <a:buNone/>
              <a:tabLst/>
              <a:defRPr/>
            </a:pPr>
            <a:r>
              <a:rPr kumimoji="0" sz="1100" b="0" i="0" u="none" strike="noStrike" kern="1200" cap="none" spc="-5" normalizeH="0" baseline="0" noProof="0" dirty="0">
                <a:ln>
                  <a:noFill/>
                </a:ln>
                <a:solidFill>
                  <a:schemeClr val="bg1"/>
                </a:solidFill>
                <a:effectLst/>
                <a:uLnTx/>
                <a:uFillTx/>
                <a:latin typeface="Carlito"/>
                <a:ea typeface="+mn-ea"/>
                <a:cs typeface="Carlito"/>
              </a:rPr>
              <a:t>Business </a:t>
            </a:r>
            <a:r>
              <a:rPr kumimoji="0" sz="1100" b="0" i="0" u="none" strike="noStrike" kern="1200" cap="none" spc="0" normalizeH="0" baseline="0" noProof="0" dirty="0">
                <a:ln>
                  <a:noFill/>
                </a:ln>
                <a:solidFill>
                  <a:schemeClr val="bg1"/>
                </a:solidFill>
                <a:effectLst/>
                <a:uLnTx/>
                <a:uFillTx/>
                <a:latin typeface="Carlito"/>
                <a:ea typeface="+mn-ea"/>
                <a:cs typeface="Carlito"/>
              </a:rPr>
              <a:t>Process</a:t>
            </a:r>
            <a:r>
              <a:rPr kumimoji="0" sz="1100" b="0" i="0" u="none" strike="noStrike" kern="1200" cap="none" spc="-90" normalizeH="0" baseline="0" noProof="0" dirty="0">
                <a:ln>
                  <a:noFill/>
                </a:ln>
                <a:solidFill>
                  <a:schemeClr val="bg1"/>
                </a:solidFill>
                <a:effectLst/>
                <a:uLnTx/>
                <a:uFillTx/>
                <a:latin typeface="Carlito"/>
                <a:ea typeface="+mn-ea"/>
                <a:cs typeface="Carlito"/>
              </a:rPr>
              <a:t> </a:t>
            </a:r>
            <a:r>
              <a:rPr kumimoji="0" sz="1100" b="0" i="0" u="none" strike="noStrike" kern="1200" cap="none" spc="-5" normalizeH="0" baseline="0" noProof="0" dirty="0">
                <a:ln>
                  <a:noFill/>
                </a:ln>
                <a:solidFill>
                  <a:schemeClr val="bg1"/>
                </a:solidFill>
                <a:effectLst/>
                <a:uLnTx/>
                <a:uFillTx/>
                <a:latin typeface="Carlito"/>
                <a:ea typeface="+mn-ea"/>
                <a:cs typeface="Carlito"/>
              </a:rPr>
              <a:t>Flows</a:t>
            </a:r>
            <a:endParaRPr kumimoji="0" sz="1100" b="0" i="0" u="none" strike="noStrike" kern="1200" cap="none" spc="0" normalizeH="0" baseline="0" noProof="0" dirty="0">
              <a:ln>
                <a:noFill/>
              </a:ln>
              <a:solidFill>
                <a:schemeClr val="bg1"/>
              </a:solidFill>
              <a:effectLst/>
              <a:uLnTx/>
              <a:uFillTx/>
              <a:latin typeface="Carlito"/>
              <a:ea typeface="+mn-ea"/>
              <a:cs typeface="Carlito"/>
            </a:endParaRPr>
          </a:p>
        </p:txBody>
      </p:sp>
      <p:sp>
        <p:nvSpPr>
          <p:cNvPr id="118" name="Rectangle 117">
            <a:extLst>
              <a:ext uri="{FF2B5EF4-FFF2-40B4-BE49-F238E27FC236}">
                <a16:creationId xmlns:a16="http://schemas.microsoft.com/office/drawing/2014/main" id="{AB1561FE-EDC7-4A0C-9425-A9F3B5B054C7}"/>
              </a:ext>
            </a:extLst>
          </p:cNvPr>
          <p:cNvSpPr/>
          <p:nvPr/>
        </p:nvSpPr>
        <p:spPr>
          <a:xfrm>
            <a:off x="5210616" y="3281109"/>
            <a:ext cx="538609" cy="276999"/>
          </a:xfrm>
          <a:prstGeom prst="rect">
            <a:avLst/>
          </a:prstGeom>
        </p:spPr>
        <p:txBody>
          <a:bodyPr wrap="none">
            <a:spAutoFit/>
          </a:bodyPr>
          <a:lstStyle/>
          <a:p>
            <a:r>
              <a:rPr lang="en-GB" sz="1200" spc="-5" dirty="0">
                <a:solidFill>
                  <a:schemeClr val="bg1"/>
                </a:solidFill>
                <a:latin typeface="Carlito"/>
                <a:cs typeface="Carlito"/>
              </a:rPr>
              <a:t>Flows</a:t>
            </a:r>
            <a:endParaRPr lang="en-GB" sz="1200" dirty="0"/>
          </a:p>
        </p:txBody>
      </p:sp>
      <p:sp>
        <p:nvSpPr>
          <p:cNvPr id="119" name="Rectangle 118">
            <a:extLst>
              <a:ext uri="{FF2B5EF4-FFF2-40B4-BE49-F238E27FC236}">
                <a16:creationId xmlns:a16="http://schemas.microsoft.com/office/drawing/2014/main" id="{5829899A-170B-421D-BECB-7ACDD694885C}"/>
              </a:ext>
            </a:extLst>
          </p:cNvPr>
          <p:cNvSpPr/>
          <p:nvPr/>
        </p:nvSpPr>
        <p:spPr>
          <a:xfrm>
            <a:off x="2875771" y="3300704"/>
            <a:ext cx="802022" cy="276999"/>
          </a:xfrm>
          <a:prstGeom prst="rect">
            <a:avLst/>
          </a:prstGeom>
        </p:spPr>
        <p:txBody>
          <a:bodyPr wrap="square">
            <a:spAutoFit/>
          </a:bodyPr>
          <a:lstStyle/>
          <a:p>
            <a:pPr algn="ctr"/>
            <a:r>
              <a:rPr lang="en-GB" sz="1200" spc="-5" dirty="0">
                <a:solidFill>
                  <a:schemeClr val="bg1"/>
                </a:solidFill>
                <a:latin typeface="Carlito"/>
                <a:cs typeface="Carlito"/>
              </a:rPr>
              <a:t>Flows</a:t>
            </a:r>
            <a:endParaRPr lang="en-GB" sz="1200" dirty="0"/>
          </a:p>
        </p:txBody>
      </p:sp>
      <p:sp>
        <p:nvSpPr>
          <p:cNvPr id="120" name="Rectangle 119">
            <a:extLst>
              <a:ext uri="{FF2B5EF4-FFF2-40B4-BE49-F238E27FC236}">
                <a16:creationId xmlns:a16="http://schemas.microsoft.com/office/drawing/2014/main" id="{5EC89005-93CB-47CE-B84B-DE480BC0620A}"/>
              </a:ext>
            </a:extLst>
          </p:cNvPr>
          <p:cNvSpPr/>
          <p:nvPr/>
        </p:nvSpPr>
        <p:spPr>
          <a:xfrm>
            <a:off x="2899028" y="3471665"/>
            <a:ext cx="802022" cy="276999"/>
          </a:xfrm>
          <a:prstGeom prst="rect">
            <a:avLst/>
          </a:prstGeom>
        </p:spPr>
        <p:txBody>
          <a:bodyPr wrap="square">
            <a:spAutoFit/>
          </a:bodyPr>
          <a:lstStyle/>
          <a:p>
            <a:pPr algn="ctr"/>
            <a:r>
              <a:rPr lang="en-GB" sz="1200" spc="-5" dirty="0">
                <a:solidFill>
                  <a:schemeClr val="bg1"/>
                </a:solidFill>
                <a:latin typeface="Carlito"/>
                <a:cs typeface="Carlito"/>
              </a:rPr>
              <a:t>DLP</a:t>
            </a:r>
            <a:endParaRPr lang="en-GB" sz="1200" dirty="0"/>
          </a:p>
        </p:txBody>
      </p:sp>
      <p:sp>
        <p:nvSpPr>
          <p:cNvPr id="121" name="Rectangle 120">
            <a:extLst>
              <a:ext uri="{FF2B5EF4-FFF2-40B4-BE49-F238E27FC236}">
                <a16:creationId xmlns:a16="http://schemas.microsoft.com/office/drawing/2014/main" id="{CDB709DF-1FA7-44E2-A34B-F29CBECFC218}"/>
              </a:ext>
            </a:extLst>
          </p:cNvPr>
          <p:cNvSpPr/>
          <p:nvPr/>
        </p:nvSpPr>
        <p:spPr>
          <a:xfrm>
            <a:off x="1260331" y="3288381"/>
            <a:ext cx="802022" cy="276999"/>
          </a:xfrm>
          <a:prstGeom prst="rect">
            <a:avLst/>
          </a:prstGeom>
        </p:spPr>
        <p:txBody>
          <a:bodyPr wrap="square">
            <a:spAutoFit/>
          </a:bodyPr>
          <a:lstStyle/>
          <a:p>
            <a:pPr algn="ctr"/>
            <a:r>
              <a:rPr lang="en-GB" sz="1200" spc="-5" dirty="0">
                <a:solidFill>
                  <a:schemeClr val="bg1"/>
                </a:solidFill>
                <a:latin typeface="Carlito"/>
                <a:cs typeface="Carlito"/>
              </a:rPr>
              <a:t>DLP</a:t>
            </a:r>
            <a:endParaRPr lang="en-GB" sz="1200" dirty="0"/>
          </a:p>
        </p:txBody>
      </p:sp>
      <p:sp>
        <p:nvSpPr>
          <p:cNvPr id="122" name="Rectangle 121">
            <a:extLst>
              <a:ext uri="{FF2B5EF4-FFF2-40B4-BE49-F238E27FC236}">
                <a16:creationId xmlns:a16="http://schemas.microsoft.com/office/drawing/2014/main" id="{E033F222-8AA6-488A-AFBD-96F2E80E3B95}"/>
              </a:ext>
            </a:extLst>
          </p:cNvPr>
          <p:cNvSpPr/>
          <p:nvPr/>
        </p:nvSpPr>
        <p:spPr>
          <a:xfrm>
            <a:off x="5039901" y="3477873"/>
            <a:ext cx="802022" cy="276999"/>
          </a:xfrm>
          <a:prstGeom prst="rect">
            <a:avLst/>
          </a:prstGeom>
        </p:spPr>
        <p:txBody>
          <a:bodyPr wrap="square">
            <a:spAutoFit/>
          </a:bodyPr>
          <a:lstStyle/>
          <a:p>
            <a:pPr algn="ctr"/>
            <a:r>
              <a:rPr lang="en-GB" sz="1200" spc="-5" dirty="0">
                <a:solidFill>
                  <a:schemeClr val="bg1"/>
                </a:solidFill>
                <a:latin typeface="Carlito"/>
                <a:cs typeface="Carlito"/>
              </a:rPr>
              <a:t>DLP</a:t>
            </a:r>
            <a:endParaRPr lang="en-GB" sz="1200" dirty="0"/>
          </a:p>
        </p:txBody>
      </p:sp>
      <p:sp>
        <p:nvSpPr>
          <p:cNvPr id="123" name="Rectangle 122">
            <a:extLst>
              <a:ext uri="{FF2B5EF4-FFF2-40B4-BE49-F238E27FC236}">
                <a16:creationId xmlns:a16="http://schemas.microsoft.com/office/drawing/2014/main" id="{72B62FDE-40BB-4B3A-822C-7371403F3194}"/>
              </a:ext>
            </a:extLst>
          </p:cNvPr>
          <p:cNvSpPr/>
          <p:nvPr/>
        </p:nvSpPr>
        <p:spPr>
          <a:xfrm>
            <a:off x="7335609" y="3614408"/>
            <a:ext cx="802022" cy="276999"/>
          </a:xfrm>
          <a:prstGeom prst="rect">
            <a:avLst/>
          </a:prstGeom>
        </p:spPr>
        <p:txBody>
          <a:bodyPr wrap="square">
            <a:spAutoFit/>
          </a:bodyPr>
          <a:lstStyle/>
          <a:p>
            <a:pPr algn="ctr"/>
            <a:r>
              <a:rPr lang="en-GB" sz="1200" spc="-5" dirty="0">
                <a:solidFill>
                  <a:schemeClr val="bg1"/>
                </a:solidFill>
                <a:latin typeface="Carlito"/>
                <a:cs typeface="Carlito"/>
              </a:rPr>
              <a:t>DLP</a:t>
            </a:r>
            <a:endParaRPr lang="en-GB" sz="12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899AF57-5964-437D-90A9-EE3F8D89F10A}"/>
              </a:ext>
            </a:extLst>
          </p:cNvPr>
          <p:cNvSpPr>
            <a:spLocks noGrp="1"/>
          </p:cNvSpPr>
          <p:nvPr>
            <p:ph type="title"/>
          </p:nvPr>
        </p:nvSpPr>
        <p:spPr>
          <a:xfrm>
            <a:off x="539215" y="406400"/>
            <a:ext cx="11333080" cy="719740"/>
          </a:xfrm>
        </p:spPr>
        <p:txBody>
          <a:bodyPr/>
          <a:lstStyle/>
          <a:p>
            <a:r>
              <a:rPr lang="en-AU" sz="3600" spc="-50" dirty="0">
                <a:ln w="3175">
                  <a:noFill/>
                </a:ln>
                <a:solidFill>
                  <a:srgbClr val="1A1A1A"/>
                </a:solidFill>
                <a:latin typeface="Segoe UI Semibold"/>
                <a:ea typeface="+mn-ea"/>
                <a:cs typeface="Segoe UI" pitchFamily="34" charset="0"/>
              </a:rPr>
              <a:t>Course Overview</a:t>
            </a:r>
          </a:p>
        </p:txBody>
      </p:sp>
      <p:grpSp>
        <p:nvGrpSpPr>
          <p:cNvPr id="5" name="Group 4">
            <a:extLst>
              <a:ext uri="{FF2B5EF4-FFF2-40B4-BE49-F238E27FC236}">
                <a16:creationId xmlns:a16="http://schemas.microsoft.com/office/drawing/2014/main" id="{EC690E00-6A14-4FBB-93AB-557F0885D8D4}"/>
              </a:ext>
            </a:extLst>
          </p:cNvPr>
          <p:cNvGrpSpPr/>
          <p:nvPr/>
        </p:nvGrpSpPr>
        <p:grpSpPr>
          <a:xfrm>
            <a:off x="488595" y="1115952"/>
            <a:ext cx="2537287" cy="720000"/>
            <a:chOff x="4219" y="30101"/>
            <a:chExt cx="2537287" cy="720000"/>
          </a:xfrm>
        </p:grpSpPr>
        <p:sp>
          <p:nvSpPr>
            <p:cNvPr id="27" name="Rectangle 26">
              <a:extLst>
                <a:ext uri="{FF2B5EF4-FFF2-40B4-BE49-F238E27FC236}">
                  <a16:creationId xmlns:a16="http://schemas.microsoft.com/office/drawing/2014/main" id="{5A484B82-FF4B-4BD2-B544-D965B740EC56}"/>
                </a:ext>
              </a:extLst>
            </p:cNvPr>
            <p:cNvSpPr/>
            <p:nvPr/>
          </p:nvSpPr>
          <p:spPr>
            <a:xfrm>
              <a:off x="4219" y="30101"/>
              <a:ext cx="2537287" cy="720000"/>
            </a:xfrm>
            <a:prstGeom prst="rect">
              <a:avLst/>
            </a:prstGeom>
            <a:solidFill>
              <a:srgbClr val="7030A0"/>
            </a:solidFill>
            <a:ln>
              <a:solidFill>
                <a:srgbClr val="6600FF"/>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28" name="TextBox 27">
              <a:extLst>
                <a:ext uri="{FF2B5EF4-FFF2-40B4-BE49-F238E27FC236}">
                  <a16:creationId xmlns:a16="http://schemas.microsoft.com/office/drawing/2014/main" id="{74488BDB-E368-4C62-9308-E563062EADB3}"/>
                </a:ext>
              </a:extLst>
            </p:cNvPr>
            <p:cNvSpPr txBox="1"/>
            <p:nvPr/>
          </p:nvSpPr>
          <p:spPr>
            <a:xfrm>
              <a:off x="4219" y="30101"/>
              <a:ext cx="2537287" cy="720000"/>
            </a:xfrm>
            <a:prstGeom prst="rect">
              <a:avLst/>
            </a:prstGeom>
            <a:solidFill>
              <a:schemeClr val="bg1">
                <a:lumMod val="65000"/>
              </a:schemeClr>
            </a:solidFill>
            <a:ln>
              <a:noFill/>
            </a:ln>
          </p:spPr>
          <p:style>
            <a:lnRef idx="0">
              <a:scrgbClr r="0" g="0" b="0"/>
            </a:lnRef>
            <a:fillRef idx="0">
              <a:scrgbClr r="0" g="0" b="0"/>
            </a:fillRef>
            <a:effectRef idx="0">
              <a:scrgbClr r="0" g="0" b="0"/>
            </a:effectRef>
            <a:fontRef idx="minor">
              <a:schemeClr val="lt1"/>
            </a:fontRef>
          </p:style>
          <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1 </a:t>
              </a:r>
            </a:p>
            <a:p>
              <a:pPr marL="0" lvl="0" indent="0" algn="ctr" defTabSz="488950">
                <a:lnSpc>
                  <a:spcPct val="90000"/>
                </a:lnSpc>
                <a:spcBef>
                  <a:spcPct val="0"/>
                </a:spcBef>
                <a:spcAft>
                  <a:spcPct val="35000"/>
                </a:spcAft>
                <a:buNone/>
              </a:pPr>
              <a:r>
                <a:rPr lang="en-US" sz="1100" kern="1200" dirty="0"/>
                <a:t>Empowering everyone with Power Platform</a:t>
              </a:r>
              <a:endParaRPr lang="en-AU" sz="1100" kern="1200" dirty="0"/>
            </a:p>
          </p:txBody>
        </p:sp>
      </p:grpSp>
      <p:grpSp>
        <p:nvGrpSpPr>
          <p:cNvPr id="6" name="Group 5">
            <a:extLst>
              <a:ext uri="{FF2B5EF4-FFF2-40B4-BE49-F238E27FC236}">
                <a16:creationId xmlns:a16="http://schemas.microsoft.com/office/drawing/2014/main" id="{C6C1F5C6-19C0-409D-805C-0C6309004AE0}"/>
              </a:ext>
            </a:extLst>
          </p:cNvPr>
          <p:cNvGrpSpPr/>
          <p:nvPr/>
        </p:nvGrpSpPr>
        <p:grpSpPr>
          <a:xfrm>
            <a:off x="488595" y="1835952"/>
            <a:ext cx="2537287" cy="3906096"/>
            <a:chOff x="4219" y="750101"/>
            <a:chExt cx="2537287" cy="3906096"/>
          </a:xfrm>
        </p:grpSpPr>
        <p:sp>
          <p:nvSpPr>
            <p:cNvPr id="25" name="Rectangle 24">
              <a:extLst>
                <a:ext uri="{FF2B5EF4-FFF2-40B4-BE49-F238E27FC236}">
                  <a16:creationId xmlns:a16="http://schemas.microsoft.com/office/drawing/2014/main" id="{A7E3DA72-9B5E-42DB-82F2-DF8E9D56D901}"/>
                </a:ext>
              </a:extLst>
            </p:cNvPr>
            <p:cNvSpPr/>
            <p:nvPr/>
          </p:nvSpPr>
          <p:spPr>
            <a:xfrm>
              <a:off x="4219" y="750101"/>
              <a:ext cx="2537287" cy="3906096"/>
            </a:xfrm>
            <a:prstGeom prst="rect">
              <a:avLst/>
            </a:prstGeom>
            <a:noFill/>
          </p:spPr>
          <p:style>
            <a:lnRef idx="2">
              <a:schemeClr val="accent1">
                <a:alpha val="90000"/>
                <a:tint val="40000"/>
                <a:hueOff val="0"/>
                <a:satOff val="0"/>
                <a:lumOff val="0"/>
                <a:alphaOff val="0"/>
              </a:schemeClr>
            </a:lnRef>
            <a:fillRef idx="1">
              <a:scrgbClr r="0" g="0" b="0"/>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26" name="TextBox 25">
              <a:extLst>
                <a:ext uri="{FF2B5EF4-FFF2-40B4-BE49-F238E27FC236}">
                  <a16:creationId xmlns:a16="http://schemas.microsoft.com/office/drawing/2014/main" id="{A2B604EC-6D73-4DA6-8023-EE4C967367DC}"/>
                </a:ext>
              </a:extLst>
            </p:cNvPr>
            <p:cNvSpPr txBox="1"/>
            <p:nvPr/>
          </p:nvSpPr>
          <p:spPr>
            <a:xfrm>
              <a:off x="4219" y="750101"/>
              <a:ext cx="2537287" cy="3906096"/>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58674" tIns="58674" rIns="78232" bIns="88011" numCol="1" spcCol="1270" anchor="t" anchorCtr="0">
              <a:noAutofi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Introduction to Power Platform</a:t>
              </a:r>
              <a:endParaRPr lang="en-AU"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Microsoft Power Platform momentum</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Why Power Platform?</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Customer Stories</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Power Platform Components Demo</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Power Platform Account Setup</a:t>
              </a:r>
            </a:p>
            <a:p>
              <a:pPr marL="57150" lvl="1" indent="-57150" algn="l" defTabSz="488950">
                <a:lnSpc>
                  <a:spcPct val="150000"/>
                </a:lnSpc>
                <a:spcBef>
                  <a:spcPct val="0"/>
                </a:spcBef>
                <a:spcAft>
                  <a:spcPct val="15000"/>
                </a:spcAft>
                <a:buFont typeface="Wingdings" panose="05000000000000000000" pitchFamily="2" charset="2"/>
                <a:buChar char="ü"/>
              </a:pPr>
              <a:endParaRPr lang="en-GB" sz="1100" kern="1200" dirty="0"/>
            </a:p>
          </p:txBody>
        </p:sp>
      </p:grpSp>
      <p:grpSp>
        <p:nvGrpSpPr>
          <p:cNvPr id="7" name="Group 6">
            <a:extLst>
              <a:ext uri="{FF2B5EF4-FFF2-40B4-BE49-F238E27FC236}">
                <a16:creationId xmlns:a16="http://schemas.microsoft.com/office/drawing/2014/main" id="{161E705C-D9A4-4FD1-ADC7-249975B403CD}"/>
              </a:ext>
            </a:extLst>
          </p:cNvPr>
          <p:cNvGrpSpPr/>
          <p:nvPr/>
        </p:nvGrpSpPr>
        <p:grpSpPr>
          <a:xfrm>
            <a:off x="3381102" y="1115952"/>
            <a:ext cx="2537287" cy="720000"/>
            <a:chOff x="2896726" y="30101"/>
            <a:chExt cx="2537287" cy="720000"/>
          </a:xfrm>
        </p:grpSpPr>
        <p:sp>
          <p:nvSpPr>
            <p:cNvPr id="23" name="Rectangle 22">
              <a:extLst>
                <a:ext uri="{FF2B5EF4-FFF2-40B4-BE49-F238E27FC236}">
                  <a16:creationId xmlns:a16="http://schemas.microsoft.com/office/drawing/2014/main" id="{A5529041-4470-48C5-9039-5CF2A450C725}"/>
                </a:ext>
              </a:extLst>
            </p:cNvPr>
            <p:cNvSpPr/>
            <p:nvPr/>
          </p:nvSpPr>
          <p:spPr>
            <a:xfrm>
              <a:off x="2896726" y="30101"/>
              <a:ext cx="2537287" cy="720000"/>
            </a:xfrm>
            <a:prstGeom prst="rect">
              <a:avLst/>
            </a:prstGeom>
            <a:solidFill>
              <a:schemeClr val="bg1">
                <a:lumMod val="65000"/>
              </a:schemeClr>
            </a:solidFill>
            <a:ln>
              <a:solidFill>
                <a:schemeClr val="bg1">
                  <a:lumMod val="65000"/>
                </a:schemeClr>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24" name="TextBox 23">
              <a:extLst>
                <a:ext uri="{FF2B5EF4-FFF2-40B4-BE49-F238E27FC236}">
                  <a16:creationId xmlns:a16="http://schemas.microsoft.com/office/drawing/2014/main" id="{3A6516CD-AA85-47A6-883D-5009ADB083D4}"/>
                </a:ext>
              </a:extLst>
            </p:cNvPr>
            <p:cNvSpPr txBox="1"/>
            <p:nvPr/>
          </p:nvSpPr>
          <p:spPr>
            <a:xfrm>
              <a:off x="2896726" y="30101"/>
              <a:ext cx="2537287" cy="72000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2</a:t>
              </a:r>
            </a:p>
            <a:p>
              <a:pPr marL="0" lvl="0" indent="0" algn="ctr" defTabSz="488950">
                <a:lnSpc>
                  <a:spcPct val="90000"/>
                </a:lnSpc>
                <a:spcBef>
                  <a:spcPct val="0"/>
                </a:spcBef>
                <a:spcAft>
                  <a:spcPct val="35000"/>
                </a:spcAft>
                <a:buNone/>
              </a:pPr>
              <a:r>
                <a:rPr lang="en-GB" sz="1100" kern="1200" dirty="0"/>
                <a:t>Power Automate Introduction</a:t>
              </a:r>
              <a:endParaRPr lang="en-AU" sz="1100" kern="1200" dirty="0"/>
            </a:p>
          </p:txBody>
        </p:sp>
      </p:grpSp>
      <p:grpSp>
        <p:nvGrpSpPr>
          <p:cNvPr id="8" name="Group 7">
            <a:extLst>
              <a:ext uri="{FF2B5EF4-FFF2-40B4-BE49-F238E27FC236}">
                <a16:creationId xmlns:a16="http://schemas.microsoft.com/office/drawing/2014/main" id="{231C3690-9D1D-434C-A62C-913590B1CC2E}"/>
              </a:ext>
            </a:extLst>
          </p:cNvPr>
          <p:cNvGrpSpPr/>
          <p:nvPr/>
        </p:nvGrpSpPr>
        <p:grpSpPr>
          <a:xfrm>
            <a:off x="3381102" y="1835952"/>
            <a:ext cx="2537287" cy="3906096"/>
            <a:chOff x="2896726" y="750101"/>
            <a:chExt cx="2537287" cy="3906096"/>
          </a:xfrm>
        </p:grpSpPr>
        <p:sp>
          <p:nvSpPr>
            <p:cNvPr id="21" name="Rectangle 20">
              <a:extLst>
                <a:ext uri="{FF2B5EF4-FFF2-40B4-BE49-F238E27FC236}">
                  <a16:creationId xmlns:a16="http://schemas.microsoft.com/office/drawing/2014/main" id="{8EDD1656-7001-47D1-8755-1FDB3315353D}"/>
                </a:ext>
              </a:extLst>
            </p:cNvPr>
            <p:cNvSpPr/>
            <p:nvPr/>
          </p:nvSpPr>
          <p:spPr>
            <a:xfrm>
              <a:off x="2896726" y="750101"/>
              <a:ext cx="2537287" cy="3906096"/>
            </a:xfrm>
            <a:prstGeom prst="rect">
              <a:avLst/>
            </a:prstGeom>
            <a:noFill/>
          </p:spPr>
          <p:style>
            <a:lnRef idx="2">
              <a:schemeClr val="accent1">
                <a:alpha val="90000"/>
                <a:tint val="40000"/>
                <a:hueOff val="0"/>
                <a:satOff val="0"/>
                <a:lumOff val="0"/>
                <a:alphaOff val="0"/>
              </a:schemeClr>
            </a:lnRef>
            <a:fillRef idx="1">
              <a:scrgbClr r="0" g="0" b="0"/>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22" name="TextBox 21">
              <a:extLst>
                <a:ext uri="{FF2B5EF4-FFF2-40B4-BE49-F238E27FC236}">
                  <a16:creationId xmlns:a16="http://schemas.microsoft.com/office/drawing/2014/main" id="{B4EC774C-3071-4AE2-9253-FD07E02BEB42}"/>
                </a:ext>
              </a:extLst>
            </p:cNvPr>
            <p:cNvSpPr txBox="1"/>
            <p:nvPr/>
          </p:nvSpPr>
          <p:spPr>
            <a:xfrm>
              <a:off x="2896726" y="750101"/>
              <a:ext cx="2537287" cy="3906096"/>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58674" tIns="58674" rIns="78232" bIns="88011" numCol="1" spcCol="1270" anchor="t" anchorCtr="0">
              <a:noAutofi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Microsoft Flow Basics</a:t>
              </a:r>
              <a:endParaRPr lang="en-AU" sz="1100" kern="1200" dirty="0">
                <a:solidFill>
                  <a:prstClr val="black">
                    <a:hueOff val="0"/>
                    <a:satOff val="0"/>
                    <a:lumOff val="0"/>
                    <a:alphaOff val="0"/>
                  </a:prstClr>
                </a:solidFill>
                <a:latin typeface="Calibri" panose="020F0502020204030204"/>
                <a:ea typeface="+mn-ea"/>
                <a:cs typeface="+mn-cs"/>
              </a:endParaRP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Microsoft Flow Templates</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Decision Making with Flow</a:t>
              </a:r>
            </a:p>
            <a:p>
              <a:pPr marL="114300" lvl="2" indent="-57150" algn="l" defTabSz="488950">
                <a:lnSpc>
                  <a:spcPct val="150000"/>
                </a:lnSpc>
                <a:spcBef>
                  <a:spcPct val="0"/>
                </a:spcBef>
                <a:spcAft>
                  <a:spcPct val="15000"/>
                </a:spcAft>
                <a:buFont typeface="Wingdings" panose="05000000000000000000" pitchFamily="2" charset="2"/>
                <a:buNone/>
              </a:pPr>
              <a:r>
                <a:rPr lang="en-US" sz="1100" kern="1200" dirty="0">
                  <a:solidFill>
                    <a:prstClr val="black">
                      <a:hueOff val="0"/>
                      <a:satOff val="0"/>
                      <a:lumOff val="0"/>
                      <a:alphaOff val="0"/>
                    </a:prstClr>
                  </a:solidFill>
                  <a:latin typeface="Calibri" panose="020F0502020204030204"/>
                  <a:ea typeface="+mn-ea"/>
                  <a:cs typeface="+mn-cs"/>
                </a:rPr>
                <a:t>		Conditions, Switches, Scope &amp; 	Context of Decision-Making 	Control Elements</a:t>
              </a:r>
              <a:endParaRPr lang="en-GB" sz="1100" kern="1200" dirty="0">
                <a:solidFill>
                  <a:prstClr val="black">
                    <a:hueOff val="0"/>
                    <a:satOff val="0"/>
                    <a:lumOff val="0"/>
                    <a:alphaOff val="0"/>
                  </a:prstClr>
                </a:solidFill>
                <a:latin typeface="Calibri" panose="020F0502020204030204"/>
                <a:ea typeface="+mn-ea"/>
                <a:cs typeface="+mn-cs"/>
              </a:endParaRPr>
            </a:p>
            <a:p>
              <a:pPr marL="57150" lvl="1" indent="-57150" defTabSz="488950">
                <a:lnSpc>
                  <a:spcPct val="150000"/>
                </a:lnSpc>
                <a:spcBef>
                  <a:spcPct val="0"/>
                </a:spcBef>
                <a:spcAft>
                  <a:spcPct val="15000"/>
                </a:spcAft>
                <a:buFont typeface="Wingdings" panose="05000000000000000000" pitchFamily="2" charset="2"/>
                <a:buChar char="ü"/>
              </a:pPr>
              <a:r>
                <a:rPr lang="en-US" sz="1100" dirty="0">
                  <a:solidFill>
                    <a:prstClr val="black">
                      <a:hueOff val="0"/>
                      <a:satOff val="0"/>
                      <a:lumOff val="0"/>
                      <a:alphaOff val="0"/>
                    </a:prstClr>
                  </a:solidFill>
                </a:rPr>
                <a:t>Building </a:t>
              </a:r>
              <a:r>
                <a:rPr lang="en-US" sz="1100" kern="1200" dirty="0">
                  <a:solidFill>
                    <a:prstClr val="black">
                      <a:hueOff val="0"/>
                      <a:satOff val="0"/>
                      <a:lumOff val="0"/>
                      <a:alphaOff val="0"/>
                    </a:prstClr>
                  </a:solidFill>
                  <a:latin typeface="Calibri" panose="020F0502020204030204"/>
                  <a:ea typeface="+mn-ea"/>
                  <a:cs typeface="+mn-cs"/>
                </a:rPr>
                <a:t>Workflows with Power Automate</a:t>
              </a:r>
              <a:endParaRPr lang="en-GB" sz="1100" kern="1200" dirty="0">
                <a:solidFill>
                  <a:prstClr val="black">
                    <a:hueOff val="0"/>
                    <a:satOff val="0"/>
                    <a:lumOff val="0"/>
                    <a:alphaOff val="0"/>
                  </a:prstClr>
                </a:solidFill>
                <a:latin typeface="Calibri" panose="020F0502020204030204"/>
                <a:ea typeface="+mn-ea"/>
                <a:cs typeface="+mn-cs"/>
              </a:endParaRPr>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solidFill>
                    <a:prstClr val="black">
                      <a:hueOff val="0"/>
                      <a:satOff val="0"/>
                      <a:lumOff val="0"/>
                      <a:alphaOff val="0"/>
                    </a:prstClr>
                  </a:solidFill>
                  <a:latin typeface="Calibri" panose="020F0502020204030204"/>
                  <a:ea typeface="+mn-ea"/>
                  <a:cs typeface="+mn-cs"/>
                </a:rPr>
                <a:t>Hands on Lab - Microsoft Flow</a:t>
              </a:r>
              <a:endParaRPr lang="en-GB" sz="1100" kern="1200" dirty="0">
                <a:solidFill>
                  <a:prstClr val="black">
                    <a:hueOff val="0"/>
                    <a:satOff val="0"/>
                    <a:lumOff val="0"/>
                    <a:alphaOff val="0"/>
                  </a:prstClr>
                </a:solidFill>
                <a:latin typeface="Calibri" panose="020F0502020204030204"/>
                <a:ea typeface="+mn-ea"/>
                <a:cs typeface="+mn-cs"/>
              </a:endParaRPr>
            </a:p>
          </p:txBody>
        </p:sp>
      </p:grpSp>
      <p:grpSp>
        <p:nvGrpSpPr>
          <p:cNvPr id="9" name="Group 8">
            <a:extLst>
              <a:ext uri="{FF2B5EF4-FFF2-40B4-BE49-F238E27FC236}">
                <a16:creationId xmlns:a16="http://schemas.microsoft.com/office/drawing/2014/main" id="{3406F181-FC1C-4E61-8266-991A129A90F9}"/>
              </a:ext>
            </a:extLst>
          </p:cNvPr>
          <p:cNvGrpSpPr/>
          <p:nvPr/>
        </p:nvGrpSpPr>
        <p:grpSpPr>
          <a:xfrm>
            <a:off x="6273610" y="1115952"/>
            <a:ext cx="2537287" cy="720000"/>
            <a:chOff x="5789234" y="30101"/>
            <a:chExt cx="2537287" cy="720000"/>
          </a:xfrm>
        </p:grpSpPr>
        <p:sp>
          <p:nvSpPr>
            <p:cNvPr id="19" name="Rectangle 18">
              <a:extLst>
                <a:ext uri="{FF2B5EF4-FFF2-40B4-BE49-F238E27FC236}">
                  <a16:creationId xmlns:a16="http://schemas.microsoft.com/office/drawing/2014/main" id="{792CB602-8D34-408D-8BBD-5B526B925820}"/>
                </a:ext>
              </a:extLst>
            </p:cNvPr>
            <p:cNvSpPr/>
            <p:nvPr/>
          </p:nvSpPr>
          <p:spPr>
            <a:xfrm>
              <a:off x="5789234" y="30101"/>
              <a:ext cx="2537287" cy="720000"/>
            </a:xfrm>
            <a:prstGeom prst="rect">
              <a:avLst/>
            </a:prstGeom>
            <a:solidFill>
              <a:schemeClr val="bg1">
                <a:lumMod val="65000"/>
              </a:schemeClr>
            </a:solidFill>
            <a:ln>
              <a:solidFill>
                <a:schemeClr val="bg1">
                  <a:lumMod val="65000"/>
                </a:schemeClr>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20" name="TextBox 19">
              <a:extLst>
                <a:ext uri="{FF2B5EF4-FFF2-40B4-BE49-F238E27FC236}">
                  <a16:creationId xmlns:a16="http://schemas.microsoft.com/office/drawing/2014/main" id="{F1FC6CB8-3475-4A16-B3C5-E55929106D0A}"/>
                </a:ext>
              </a:extLst>
            </p:cNvPr>
            <p:cNvSpPr txBox="1"/>
            <p:nvPr/>
          </p:nvSpPr>
          <p:spPr>
            <a:xfrm>
              <a:off x="5789234" y="30101"/>
              <a:ext cx="2537287" cy="72000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3</a:t>
              </a:r>
            </a:p>
            <a:p>
              <a:pPr marL="0" lvl="0" indent="0" algn="ctr" defTabSz="488950">
                <a:lnSpc>
                  <a:spcPct val="90000"/>
                </a:lnSpc>
                <a:spcBef>
                  <a:spcPct val="0"/>
                </a:spcBef>
                <a:spcAft>
                  <a:spcPct val="35000"/>
                </a:spcAft>
                <a:buNone/>
              </a:pPr>
              <a:r>
                <a:rPr lang="en-GB" sz="1100" kern="1200" dirty="0"/>
                <a:t>Power Automate Project Scenarios</a:t>
              </a:r>
              <a:endParaRPr lang="en-AU" sz="1100" kern="1200" dirty="0"/>
            </a:p>
          </p:txBody>
        </p:sp>
      </p:grpSp>
      <p:grpSp>
        <p:nvGrpSpPr>
          <p:cNvPr id="10" name="Group 9">
            <a:extLst>
              <a:ext uri="{FF2B5EF4-FFF2-40B4-BE49-F238E27FC236}">
                <a16:creationId xmlns:a16="http://schemas.microsoft.com/office/drawing/2014/main" id="{9EFD08F9-9727-4B07-9E88-F3A2388FE7CE}"/>
              </a:ext>
            </a:extLst>
          </p:cNvPr>
          <p:cNvGrpSpPr/>
          <p:nvPr/>
        </p:nvGrpSpPr>
        <p:grpSpPr>
          <a:xfrm>
            <a:off x="6273610" y="1835952"/>
            <a:ext cx="2537287" cy="3906096"/>
            <a:chOff x="5789234" y="750101"/>
            <a:chExt cx="2537287" cy="3906096"/>
          </a:xfrm>
        </p:grpSpPr>
        <p:sp>
          <p:nvSpPr>
            <p:cNvPr id="17" name="Rectangle 16">
              <a:extLst>
                <a:ext uri="{FF2B5EF4-FFF2-40B4-BE49-F238E27FC236}">
                  <a16:creationId xmlns:a16="http://schemas.microsoft.com/office/drawing/2014/main" id="{8552AA06-803A-4BEF-BE99-17DDE64DC711}"/>
                </a:ext>
              </a:extLst>
            </p:cNvPr>
            <p:cNvSpPr/>
            <p:nvPr/>
          </p:nvSpPr>
          <p:spPr>
            <a:xfrm>
              <a:off x="5789234" y="750101"/>
              <a:ext cx="2537287" cy="3906096"/>
            </a:xfrm>
            <a:prstGeom prst="rect">
              <a:avLst/>
            </a:prstGeom>
            <a:noFill/>
          </p:spPr>
          <p:style>
            <a:lnRef idx="2">
              <a:schemeClr val="accent1">
                <a:alpha val="90000"/>
                <a:tint val="40000"/>
                <a:hueOff val="0"/>
                <a:satOff val="0"/>
                <a:lumOff val="0"/>
                <a:alphaOff val="0"/>
              </a:schemeClr>
            </a:lnRef>
            <a:fillRef idx="1">
              <a:scrgbClr r="0" g="0" b="0"/>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18" name="TextBox 17">
              <a:extLst>
                <a:ext uri="{FF2B5EF4-FFF2-40B4-BE49-F238E27FC236}">
                  <a16:creationId xmlns:a16="http://schemas.microsoft.com/office/drawing/2014/main" id="{84689FC6-56C4-4D5F-A19B-E74AD4F8B6C0}"/>
                </a:ext>
              </a:extLst>
            </p:cNvPr>
            <p:cNvSpPr txBox="1"/>
            <p:nvPr/>
          </p:nvSpPr>
          <p:spPr>
            <a:xfrm>
              <a:off x="5789234" y="750101"/>
              <a:ext cx="2537287" cy="3906096"/>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58674" tIns="58674" rIns="78232" bIns="88011" numCol="1" spcCol="1270" anchor="t" anchorCtr="0">
              <a:noAutofi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Approve / Reject Workflow  Scenario</a:t>
              </a:r>
              <a:endParaRPr lang="en-AU" sz="1100" kern="1200" dirty="0"/>
            </a:p>
            <a:p>
              <a:pPr marL="57150" lvl="1" indent="-57150" defTabSz="488950">
                <a:lnSpc>
                  <a:spcPct val="150000"/>
                </a:lnSpc>
                <a:spcBef>
                  <a:spcPct val="0"/>
                </a:spcBef>
                <a:spcAft>
                  <a:spcPct val="15000"/>
                </a:spcAft>
                <a:buFont typeface="Wingdings" panose="05000000000000000000" pitchFamily="2" charset="2"/>
                <a:buChar char="ü"/>
              </a:pPr>
              <a:r>
                <a:rPr lang="en-US" sz="1100" dirty="0"/>
                <a:t>Recurrence Workflow Scenario</a:t>
              </a:r>
            </a:p>
            <a:p>
              <a:pPr marL="57150" lvl="1" indent="-57150" defTabSz="488950">
                <a:lnSpc>
                  <a:spcPct val="150000"/>
                </a:lnSpc>
                <a:spcBef>
                  <a:spcPct val="0"/>
                </a:spcBef>
                <a:spcAft>
                  <a:spcPct val="15000"/>
                </a:spcAft>
                <a:buFont typeface="Wingdings" panose="05000000000000000000" pitchFamily="2" charset="2"/>
                <a:buChar char="ü"/>
              </a:pPr>
              <a:r>
                <a:rPr lang="en-US" sz="1100" dirty="0"/>
                <a:t>Errorless workflows Scenario</a:t>
              </a:r>
              <a:endParaRPr lang="en-GB" sz="1100" kern="1200" dirty="0"/>
            </a:p>
            <a:p>
              <a:pPr marL="57150" lvl="1" indent="-57150" defTabSz="488950">
                <a:lnSpc>
                  <a:spcPct val="150000"/>
                </a:lnSpc>
                <a:spcBef>
                  <a:spcPct val="0"/>
                </a:spcBef>
                <a:spcAft>
                  <a:spcPct val="15000"/>
                </a:spcAft>
                <a:buFont typeface="Wingdings" panose="05000000000000000000" pitchFamily="2" charset="2"/>
                <a:buChar char="ü"/>
              </a:pPr>
              <a:r>
                <a:rPr lang="en-US" sz="1100" dirty="0"/>
                <a:t>Build and Implement Custom Connector</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Azure Cognitive Services AI Integration Workflow Scenario</a:t>
              </a:r>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Power App Integration Workflow Scenario</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SQL Server Integration Workflow Scenario</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HoL - End to End Business Flow with all Scenarios</a:t>
              </a:r>
              <a:endParaRPr lang="en-GB" sz="1100" kern="1200" dirty="0"/>
            </a:p>
          </p:txBody>
        </p:sp>
      </p:grpSp>
      <p:grpSp>
        <p:nvGrpSpPr>
          <p:cNvPr id="11" name="Group 10">
            <a:extLst>
              <a:ext uri="{FF2B5EF4-FFF2-40B4-BE49-F238E27FC236}">
                <a16:creationId xmlns:a16="http://schemas.microsoft.com/office/drawing/2014/main" id="{FBBD0297-44B6-4D2A-BD4C-B6FA2A71B0C2}"/>
              </a:ext>
            </a:extLst>
          </p:cNvPr>
          <p:cNvGrpSpPr/>
          <p:nvPr/>
        </p:nvGrpSpPr>
        <p:grpSpPr>
          <a:xfrm>
            <a:off x="9166117" y="1115952"/>
            <a:ext cx="2537287" cy="720000"/>
            <a:chOff x="8681741" y="30101"/>
            <a:chExt cx="2537287" cy="720000"/>
          </a:xfrm>
        </p:grpSpPr>
        <p:sp>
          <p:nvSpPr>
            <p:cNvPr id="15" name="Rectangle 14">
              <a:extLst>
                <a:ext uri="{FF2B5EF4-FFF2-40B4-BE49-F238E27FC236}">
                  <a16:creationId xmlns:a16="http://schemas.microsoft.com/office/drawing/2014/main" id="{BD949F37-BA08-426E-AB90-B860A6A2F280}"/>
                </a:ext>
              </a:extLst>
            </p:cNvPr>
            <p:cNvSpPr/>
            <p:nvPr/>
          </p:nvSpPr>
          <p:spPr>
            <a:xfrm>
              <a:off x="8681741" y="30101"/>
              <a:ext cx="2537287" cy="720000"/>
            </a:xfrm>
            <a:prstGeom prst="rect">
              <a:avLst/>
            </a:prstGeom>
            <a:solidFill>
              <a:schemeClr val="bg1">
                <a:lumMod val="65000"/>
              </a:schemeClr>
            </a:solidFill>
            <a:ln>
              <a:solidFill>
                <a:schemeClr val="bg1">
                  <a:lumMod val="65000"/>
                </a:schemeClr>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16" name="TextBox 15">
              <a:extLst>
                <a:ext uri="{FF2B5EF4-FFF2-40B4-BE49-F238E27FC236}">
                  <a16:creationId xmlns:a16="http://schemas.microsoft.com/office/drawing/2014/main" id="{0219176B-7821-4A9D-865B-2AA73D242CCD}"/>
                </a:ext>
              </a:extLst>
            </p:cNvPr>
            <p:cNvSpPr txBox="1"/>
            <p:nvPr/>
          </p:nvSpPr>
          <p:spPr>
            <a:xfrm>
              <a:off x="8681741" y="30101"/>
              <a:ext cx="2537287" cy="720000"/>
            </a:xfrm>
            <a:prstGeom prst="rect">
              <a:avLst/>
            </a:prstGeom>
            <a:solidFill>
              <a:srgbClr val="7030A0"/>
            </a:solidFill>
          </p:spPr>
          <p:style>
            <a:lnRef idx="0">
              <a:scrgbClr r="0" g="0" b="0"/>
            </a:lnRef>
            <a:fillRef idx="0">
              <a:scrgbClr r="0" g="0" b="0"/>
            </a:fillRef>
            <a:effectRef idx="0">
              <a:scrgbClr r="0" g="0" b="0"/>
            </a:effectRef>
            <a:fontRef idx="minor">
              <a:schemeClr val="lt1"/>
            </a:fontRef>
          </p:style>
          <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4</a:t>
              </a:r>
            </a:p>
            <a:p>
              <a:pPr marL="0" lvl="0" indent="0" algn="ctr" defTabSz="488950">
                <a:lnSpc>
                  <a:spcPct val="90000"/>
                </a:lnSpc>
                <a:spcBef>
                  <a:spcPct val="0"/>
                </a:spcBef>
                <a:spcAft>
                  <a:spcPct val="35000"/>
                </a:spcAft>
                <a:buNone/>
              </a:pPr>
              <a:r>
                <a:rPr lang="en-US" sz="1100" kern="1200" dirty="0"/>
                <a:t>Monitoring &amp; Administration of Power Automate</a:t>
              </a:r>
              <a:endParaRPr lang="en-AU" sz="1100" kern="1200" dirty="0"/>
            </a:p>
          </p:txBody>
        </p:sp>
      </p:grpSp>
      <p:grpSp>
        <p:nvGrpSpPr>
          <p:cNvPr id="12" name="Group 11">
            <a:extLst>
              <a:ext uri="{FF2B5EF4-FFF2-40B4-BE49-F238E27FC236}">
                <a16:creationId xmlns:a16="http://schemas.microsoft.com/office/drawing/2014/main" id="{4FC14EDD-4668-473F-8363-272793C6B06F}"/>
              </a:ext>
            </a:extLst>
          </p:cNvPr>
          <p:cNvGrpSpPr/>
          <p:nvPr/>
        </p:nvGrpSpPr>
        <p:grpSpPr>
          <a:xfrm>
            <a:off x="9166117" y="1835952"/>
            <a:ext cx="2537287" cy="3906096"/>
            <a:chOff x="8681741" y="750101"/>
            <a:chExt cx="2537287" cy="3906096"/>
          </a:xfrm>
        </p:grpSpPr>
        <p:sp>
          <p:nvSpPr>
            <p:cNvPr id="13" name="Rectangle 12">
              <a:extLst>
                <a:ext uri="{FF2B5EF4-FFF2-40B4-BE49-F238E27FC236}">
                  <a16:creationId xmlns:a16="http://schemas.microsoft.com/office/drawing/2014/main" id="{BE748FB5-D72A-4843-B9A1-E5517AABCB93}"/>
                </a:ext>
              </a:extLst>
            </p:cNvPr>
            <p:cNvSpPr/>
            <p:nvPr/>
          </p:nvSpPr>
          <p:spPr>
            <a:xfrm>
              <a:off x="8681741" y="750101"/>
              <a:ext cx="2537287" cy="3906096"/>
            </a:xfrm>
            <a:prstGeom prst="rect">
              <a:avLst/>
            </a:prstGeom>
            <a:noFill/>
          </p:spPr>
          <p:style>
            <a:lnRef idx="2">
              <a:schemeClr val="accent1">
                <a:alpha val="90000"/>
                <a:tint val="40000"/>
                <a:hueOff val="0"/>
                <a:satOff val="0"/>
                <a:lumOff val="0"/>
                <a:alphaOff val="0"/>
              </a:schemeClr>
            </a:lnRef>
            <a:fillRef idx="1">
              <a:scrgbClr r="0" g="0" b="0"/>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14" name="TextBox 13">
              <a:extLst>
                <a:ext uri="{FF2B5EF4-FFF2-40B4-BE49-F238E27FC236}">
                  <a16:creationId xmlns:a16="http://schemas.microsoft.com/office/drawing/2014/main" id="{49B52EF4-BB88-4EC9-82CC-2283B40E6F57}"/>
                </a:ext>
              </a:extLst>
            </p:cNvPr>
            <p:cNvSpPr txBox="1"/>
            <p:nvPr/>
          </p:nvSpPr>
          <p:spPr>
            <a:xfrm>
              <a:off x="8681741" y="750101"/>
              <a:ext cx="2537287" cy="3906096"/>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58674" tIns="58674" rIns="78232" bIns="88011" numCol="1" spcCol="1270" anchor="t" anchorCtr="0">
              <a:noAutofi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a:t>UI Flows</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a:t>Import</a:t>
              </a:r>
              <a:r>
                <a:rPr lang="en-GB" sz="1100" kern="1200" dirty="0"/>
                <a:t>, Export Flows</a:t>
              </a:r>
              <a:endParaRPr lang="en-AU"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Distribute Flows</a:t>
              </a:r>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Sharing of Flows across workspaces</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Different Flow Environments and Code Promotion</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Data Policies &amp; Integration Check Points</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Flow History and Analytics</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HoL - Check your Knowledge</a:t>
              </a:r>
            </a:p>
            <a:p>
              <a:pPr marL="57150" lvl="1" indent="-57150" algn="l" defTabSz="488950">
                <a:lnSpc>
                  <a:spcPct val="150000"/>
                </a:lnSpc>
                <a:spcBef>
                  <a:spcPct val="0"/>
                </a:spcBef>
                <a:spcAft>
                  <a:spcPct val="15000"/>
                </a:spcAft>
                <a:buFont typeface="Wingdings" panose="05000000000000000000" pitchFamily="2" charset="2"/>
                <a:buNone/>
              </a:pPr>
              <a:endParaRPr lang="en-GB" sz="1100" kern="1200" dirty="0"/>
            </a:p>
          </p:txBody>
        </p:sp>
      </p:grpSp>
    </p:spTree>
    <p:extLst>
      <p:ext uri="{BB962C8B-B14F-4D97-AF65-F5344CB8AC3E}">
        <p14:creationId xmlns:p14="http://schemas.microsoft.com/office/powerpoint/2010/main" val="409693396"/>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5215" y="3328131"/>
            <a:ext cx="6768085" cy="206275"/>
          </a:xfrm>
        </p:spPr>
        <p:txBody>
          <a:bodyPr/>
          <a:lstStyle/>
          <a:p>
            <a:pPr marL="454659" marR="537210" indent="2540">
              <a:lnSpc>
                <a:spcPts val="1320"/>
              </a:lnSpc>
            </a:pPr>
            <a:r>
              <a:rPr lang="en-GB" sz="2400" b="1" spc="-5" dirty="0">
                <a:solidFill>
                  <a:schemeClr val="bg1">
                    <a:lumMod val="50000"/>
                  </a:schemeClr>
                </a:solidFill>
                <a:latin typeface="Carlito"/>
                <a:cs typeface="Carlito"/>
              </a:rPr>
              <a:t>SECURING</a:t>
            </a:r>
            <a:r>
              <a:rPr lang="en-GB" sz="2400" b="1" spc="-75" dirty="0">
                <a:solidFill>
                  <a:schemeClr val="bg1">
                    <a:lumMod val="50000"/>
                  </a:schemeClr>
                </a:solidFill>
                <a:latin typeface="Carlito"/>
                <a:cs typeface="Carlito"/>
              </a:rPr>
              <a:t> </a:t>
            </a:r>
            <a:r>
              <a:rPr lang="en-GB" sz="2400" b="1" spc="-15" dirty="0">
                <a:solidFill>
                  <a:schemeClr val="bg1">
                    <a:lumMod val="50000"/>
                  </a:schemeClr>
                </a:solidFill>
                <a:latin typeface="Carlito"/>
                <a:cs typeface="Carlito"/>
              </a:rPr>
              <a:t>YOUR  </a:t>
            </a:r>
            <a:r>
              <a:rPr lang="en-GB" sz="2400" b="1" dirty="0">
                <a:solidFill>
                  <a:schemeClr val="bg1">
                    <a:lumMod val="50000"/>
                  </a:schemeClr>
                </a:solidFill>
                <a:latin typeface="Carlito"/>
                <a:cs typeface="Carlito"/>
              </a:rPr>
              <a:t>EN</a:t>
            </a:r>
            <a:r>
              <a:rPr lang="en-GB" sz="2400" b="1" spc="-5" dirty="0">
                <a:solidFill>
                  <a:schemeClr val="bg1">
                    <a:lumMod val="50000"/>
                  </a:schemeClr>
                </a:solidFill>
                <a:latin typeface="Carlito"/>
                <a:cs typeface="Carlito"/>
              </a:rPr>
              <a:t>VI</a:t>
            </a:r>
            <a:r>
              <a:rPr lang="en-GB" sz="2400" b="1" spc="-15" dirty="0">
                <a:solidFill>
                  <a:schemeClr val="bg1">
                    <a:lumMod val="50000"/>
                  </a:schemeClr>
                </a:solidFill>
                <a:latin typeface="Carlito"/>
                <a:cs typeface="Carlito"/>
              </a:rPr>
              <a:t>R</a:t>
            </a:r>
            <a:r>
              <a:rPr lang="en-GB" sz="2400" b="1" dirty="0">
                <a:solidFill>
                  <a:schemeClr val="bg1">
                    <a:lumMod val="50000"/>
                  </a:schemeClr>
                </a:solidFill>
                <a:latin typeface="Carlito"/>
                <a:cs typeface="Carlito"/>
              </a:rPr>
              <a:t>ON</a:t>
            </a:r>
            <a:r>
              <a:rPr lang="en-GB" sz="2400" b="1" spc="-5" dirty="0">
                <a:solidFill>
                  <a:schemeClr val="bg1">
                    <a:lumMod val="50000"/>
                  </a:schemeClr>
                </a:solidFill>
                <a:latin typeface="Carlito"/>
                <a:cs typeface="Carlito"/>
              </a:rPr>
              <a:t>M</a:t>
            </a:r>
            <a:r>
              <a:rPr lang="en-GB" sz="2400" b="1" dirty="0">
                <a:solidFill>
                  <a:schemeClr val="bg1">
                    <a:lumMod val="50000"/>
                  </a:schemeClr>
                </a:solidFill>
                <a:latin typeface="Carlito"/>
                <a:cs typeface="Carlito"/>
              </a:rPr>
              <a:t>ENTS</a:t>
            </a:r>
            <a:endParaRPr lang="en-GB" sz="2400" dirty="0">
              <a:solidFill>
                <a:schemeClr val="bg1">
                  <a:lumMod val="50000"/>
                </a:schemeClr>
              </a:solidFill>
              <a:latin typeface="Carlito"/>
              <a:cs typeface="Carlito"/>
            </a:endParaRPr>
          </a:p>
        </p:txBody>
      </p:sp>
    </p:spTree>
    <p:extLst>
      <p:ext uri="{BB962C8B-B14F-4D97-AF65-F5344CB8AC3E}">
        <p14:creationId xmlns:p14="http://schemas.microsoft.com/office/powerpoint/2010/main" val="20697158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B43FA9-C3A0-4F08-8432-D03C00ABFFAF}"/>
              </a:ext>
            </a:extLst>
          </p:cNvPr>
          <p:cNvSpPr>
            <a:spLocks noGrp="1"/>
          </p:cNvSpPr>
          <p:nvPr>
            <p:ph type="title"/>
          </p:nvPr>
        </p:nvSpPr>
        <p:spPr>
          <a:xfrm>
            <a:off x="493906" y="228603"/>
            <a:ext cx="11295781" cy="498598"/>
          </a:xfrm>
        </p:spPr>
        <p:txBody>
          <a:bodyPr/>
          <a:lstStyle/>
          <a:p>
            <a:r>
              <a:rPr lang="en-US" sz="3600" spc="-50" dirty="0">
                <a:solidFill>
                  <a:srgbClr val="418AB3"/>
                </a:solidFill>
                <a:ea typeface="+mj-ea"/>
                <a:cs typeface="+mj-cs"/>
              </a:rPr>
              <a:t>The 5 layers of security</a:t>
            </a:r>
          </a:p>
        </p:txBody>
      </p:sp>
      <p:sp>
        <p:nvSpPr>
          <p:cNvPr id="5" name="Rechteck: abgerundete Ecken 179">
            <a:extLst>
              <a:ext uri="{FF2B5EF4-FFF2-40B4-BE49-F238E27FC236}">
                <a16:creationId xmlns:a16="http://schemas.microsoft.com/office/drawing/2014/main" id="{F396C3E2-E340-46AF-BF9B-7309DFCAB339}"/>
              </a:ext>
            </a:extLst>
          </p:cNvPr>
          <p:cNvSpPr/>
          <p:nvPr/>
        </p:nvSpPr>
        <p:spPr bwMode="auto">
          <a:xfrm>
            <a:off x="482224" y="1304511"/>
            <a:ext cx="5613777" cy="5324887"/>
          </a:xfrm>
          <a:prstGeom prst="roundRect">
            <a:avLst>
              <a:gd name="adj" fmla="val 4333"/>
            </a:avLst>
          </a:prstGeom>
          <a:noFill/>
          <a:ln>
            <a:solidFill>
              <a:srgbClr val="656565"/>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pPr>
            <a:endParaRPr lang="en-US" sz="3200">
              <a:gradFill>
                <a:gsLst>
                  <a:gs pos="0">
                    <a:srgbClr val="FFFFFF"/>
                  </a:gs>
                  <a:gs pos="100000">
                    <a:srgbClr val="FFFFFF"/>
                  </a:gs>
                </a:gsLst>
                <a:lin ang="5400000" scaled="0"/>
              </a:gradFill>
              <a:latin typeface="Segoe UI Light"/>
              <a:ea typeface="Segoe UI" pitchFamily="34" charset="0"/>
              <a:cs typeface="Segoe UI" pitchFamily="34" charset="0"/>
            </a:endParaRPr>
          </a:p>
        </p:txBody>
      </p:sp>
      <p:grpSp>
        <p:nvGrpSpPr>
          <p:cNvPr id="6" name="Gruppieren 30">
            <a:extLst>
              <a:ext uri="{FF2B5EF4-FFF2-40B4-BE49-F238E27FC236}">
                <a16:creationId xmlns:a16="http://schemas.microsoft.com/office/drawing/2014/main" id="{FA89EFAC-E714-4466-BFA5-DB00F8A747AD}"/>
              </a:ext>
            </a:extLst>
          </p:cNvPr>
          <p:cNvGrpSpPr/>
          <p:nvPr/>
        </p:nvGrpSpPr>
        <p:grpSpPr>
          <a:xfrm>
            <a:off x="1206113" y="1762209"/>
            <a:ext cx="3749521" cy="1881380"/>
            <a:chOff x="5093727" y="1315126"/>
            <a:chExt cx="2812141" cy="1411035"/>
          </a:xfrm>
        </p:grpSpPr>
        <p:sp>
          <p:nvSpPr>
            <p:cNvPr id="7" name="Rechteck 2">
              <a:extLst>
                <a:ext uri="{FF2B5EF4-FFF2-40B4-BE49-F238E27FC236}">
                  <a16:creationId xmlns:a16="http://schemas.microsoft.com/office/drawing/2014/main" id="{6BC4BFE4-9FCC-49C5-AD31-E76F829856D0}"/>
                </a:ext>
              </a:extLst>
            </p:cNvPr>
            <p:cNvSpPr/>
            <p:nvPr/>
          </p:nvSpPr>
          <p:spPr bwMode="auto">
            <a:xfrm>
              <a:off x="5185386" y="1436914"/>
              <a:ext cx="2720482" cy="1289247"/>
            </a:xfrm>
            <a:prstGeom prst="rect">
              <a:avLst/>
            </a:prstGeom>
            <a:ln w="15875">
              <a:solidFill>
                <a:srgbClr val="0078D4"/>
              </a:solidFill>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pPr>
              <a:endParaRPr lang="en-US" sz="3200">
                <a:gradFill>
                  <a:gsLst>
                    <a:gs pos="0">
                      <a:srgbClr val="FFFFFF"/>
                    </a:gs>
                    <a:gs pos="100000">
                      <a:srgbClr val="FFFFFF"/>
                    </a:gs>
                  </a:gsLst>
                  <a:lin ang="5400000" scaled="0"/>
                </a:gradFill>
                <a:latin typeface="Segoe UI Light"/>
                <a:cs typeface="Segoe UI" pitchFamily="34" charset="0"/>
              </a:endParaRPr>
            </a:p>
          </p:txBody>
        </p:sp>
        <p:sp>
          <p:nvSpPr>
            <p:cNvPr id="8" name="Rectangle 24">
              <a:extLst>
                <a:ext uri="{FF2B5EF4-FFF2-40B4-BE49-F238E27FC236}">
                  <a16:creationId xmlns:a16="http://schemas.microsoft.com/office/drawing/2014/main" id="{E8992205-77D9-4E55-B629-4731E5D0D468}"/>
                </a:ext>
              </a:extLst>
            </p:cNvPr>
            <p:cNvSpPr/>
            <p:nvPr/>
          </p:nvSpPr>
          <p:spPr bwMode="auto">
            <a:xfrm>
              <a:off x="5431411" y="2409568"/>
              <a:ext cx="914659" cy="169325"/>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1184621">
                <a:defRPr/>
              </a:pPr>
              <a:r>
                <a:rPr lang="en-US" sz="1467" dirty="0">
                  <a:gradFill>
                    <a:gsLst>
                      <a:gs pos="2917">
                        <a:srgbClr val="282828"/>
                      </a:gs>
                      <a:gs pos="30000">
                        <a:srgbClr val="282828"/>
                      </a:gs>
                    </a:gsLst>
                    <a:lin ang="5400000" scaled="0"/>
                  </a:gradFill>
                  <a:latin typeface="Segoe UI"/>
                </a:rPr>
                <a:t>PowerApps</a:t>
              </a:r>
              <a:endParaRPr lang="en-US" sz="2615" dirty="0">
                <a:gradFill>
                  <a:gsLst>
                    <a:gs pos="2917">
                      <a:srgbClr val="282828"/>
                    </a:gs>
                    <a:gs pos="30000">
                      <a:srgbClr val="282828"/>
                    </a:gs>
                  </a:gsLst>
                  <a:lin ang="5400000" scaled="0"/>
                </a:gradFill>
                <a:latin typeface="Segoe UI"/>
              </a:endParaRPr>
            </a:p>
          </p:txBody>
        </p:sp>
        <p:sp>
          <p:nvSpPr>
            <p:cNvPr id="9" name="Rectangle 34">
              <a:extLst>
                <a:ext uri="{FF2B5EF4-FFF2-40B4-BE49-F238E27FC236}">
                  <a16:creationId xmlns:a16="http://schemas.microsoft.com/office/drawing/2014/main" id="{98AFE8BF-9768-4782-9937-A263911DCA95}"/>
                </a:ext>
              </a:extLst>
            </p:cNvPr>
            <p:cNvSpPr/>
            <p:nvPr/>
          </p:nvSpPr>
          <p:spPr bwMode="auto">
            <a:xfrm>
              <a:off x="6393210" y="2409569"/>
              <a:ext cx="555220" cy="169325"/>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1184621">
                <a:defRPr/>
              </a:pPr>
              <a:r>
                <a:rPr lang="en-US" sz="1467" dirty="0">
                  <a:gradFill>
                    <a:gsLst>
                      <a:gs pos="2917">
                        <a:srgbClr val="282828"/>
                      </a:gs>
                      <a:gs pos="30000">
                        <a:srgbClr val="282828"/>
                      </a:gs>
                    </a:gsLst>
                    <a:lin ang="5400000" scaled="0"/>
                  </a:gradFill>
                  <a:latin typeface="Segoe UI"/>
                </a:rPr>
                <a:t>Flows</a:t>
              </a:r>
              <a:endParaRPr lang="en-US" sz="2615" dirty="0">
                <a:gradFill>
                  <a:gsLst>
                    <a:gs pos="2917">
                      <a:srgbClr val="282828"/>
                    </a:gs>
                    <a:gs pos="30000">
                      <a:srgbClr val="282828"/>
                    </a:gs>
                  </a:gsLst>
                  <a:lin ang="5400000" scaled="0"/>
                </a:gradFill>
                <a:latin typeface="Segoe UI"/>
              </a:endParaRPr>
            </a:p>
          </p:txBody>
        </p:sp>
        <p:grpSp>
          <p:nvGrpSpPr>
            <p:cNvPr id="10" name="Group 12">
              <a:extLst>
                <a:ext uri="{FF2B5EF4-FFF2-40B4-BE49-F238E27FC236}">
                  <a16:creationId xmlns:a16="http://schemas.microsoft.com/office/drawing/2014/main" id="{47D8DFD3-18D6-4870-A6EC-295803D4B07F}"/>
                </a:ext>
              </a:extLst>
            </p:cNvPr>
            <p:cNvGrpSpPr>
              <a:grpSpLocks noChangeAspect="1"/>
            </p:cNvGrpSpPr>
            <p:nvPr/>
          </p:nvGrpSpPr>
          <p:grpSpPr bwMode="auto">
            <a:xfrm>
              <a:off x="5741981" y="2042030"/>
              <a:ext cx="409872" cy="313353"/>
              <a:chOff x="3408" y="3907"/>
              <a:chExt cx="310" cy="237"/>
            </a:xfrm>
            <a:solidFill>
              <a:schemeClr val="accent1"/>
            </a:solidFill>
          </p:grpSpPr>
          <p:sp>
            <p:nvSpPr>
              <p:cNvPr id="18" name="Freeform 13">
                <a:extLst>
                  <a:ext uri="{FF2B5EF4-FFF2-40B4-BE49-F238E27FC236}">
                    <a16:creationId xmlns:a16="http://schemas.microsoft.com/office/drawing/2014/main" id="{E150A7C8-5B95-4C1F-A6F5-F589309E71F3}"/>
                  </a:ext>
                </a:extLst>
              </p:cNvPr>
              <p:cNvSpPr>
                <a:spLocks/>
              </p:cNvSpPr>
              <p:nvPr/>
            </p:nvSpPr>
            <p:spPr bwMode="auto">
              <a:xfrm>
                <a:off x="3574" y="4080"/>
                <a:ext cx="63" cy="64"/>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23" tIns="59761" rIns="119523" bIns="59761" numCol="1" anchor="t" anchorCtr="0" compatLnSpc="1">
                <a:prstTxWarp prst="textNoShape">
                  <a:avLst/>
                </a:prstTxWarp>
              </a:bodyPr>
              <a:lstStyle/>
              <a:p>
                <a:pPr defTabSz="1218936"/>
                <a:endParaRPr lang="en-US" sz="2400">
                  <a:solidFill>
                    <a:srgbClr val="282828"/>
                  </a:solidFill>
                  <a:latin typeface="Segoe UI"/>
                </a:endParaRPr>
              </a:p>
            </p:txBody>
          </p:sp>
          <p:sp>
            <p:nvSpPr>
              <p:cNvPr id="19" name="Freeform 14">
                <a:extLst>
                  <a:ext uri="{FF2B5EF4-FFF2-40B4-BE49-F238E27FC236}">
                    <a16:creationId xmlns:a16="http://schemas.microsoft.com/office/drawing/2014/main" id="{F5272106-95D4-48AB-A1E5-509F9A2FA9DF}"/>
                  </a:ext>
                </a:extLst>
              </p:cNvPr>
              <p:cNvSpPr>
                <a:spLocks/>
              </p:cNvSpPr>
              <p:nvPr/>
            </p:nvSpPr>
            <p:spPr bwMode="auto">
              <a:xfrm>
                <a:off x="3617" y="4036"/>
                <a:ext cx="63" cy="64"/>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23" tIns="59761" rIns="119523" bIns="59761" numCol="1" anchor="t" anchorCtr="0" compatLnSpc="1">
                <a:prstTxWarp prst="textNoShape">
                  <a:avLst/>
                </a:prstTxWarp>
              </a:bodyPr>
              <a:lstStyle/>
              <a:p>
                <a:pPr defTabSz="1218936"/>
                <a:endParaRPr lang="en-US" sz="2400">
                  <a:solidFill>
                    <a:srgbClr val="282828"/>
                  </a:solidFill>
                  <a:latin typeface="Segoe UI"/>
                </a:endParaRPr>
              </a:p>
            </p:txBody>
          </p:sp>
          <p:sp>
            <p:nvSpPr>
              <p:cNvPr id="20" name="Freeform 15">
                <a:extLst>
                  <a:ext uri="{FF2B5EF4-FFF2-40B4-BE49-F238E27FC236}">
                    <a16:creationId xmlns:a16="http://schemas.microsoft.com/office/drawing/2014/main" id="{BB73CC53-28C7-4B7D-9887-0AC92AE29D4C}"/>
                  </a:ext>
                </a:extLst>
              </p:cNvPr>
              <p:cNvSpPr>
                <a:spLocks noEditPoints="1"/>
              </p:cNvSpPr>
              <p:nvPr/>
            </p:nvSpPr>
            <p:spPr bwMode="auto">
              <a:xfrm>
                <a:off x="3444" y="3992"/>
                <a:ext cx="150" cy="152"/>
              </a:xfrm>
              <a:custGeom>
                <a:avLst/>
                <a:gdLst>
                  <a:gd name="T0" fmla="*/ 300 w 308"/>
                  <a:gd name="T1" fmla="*/ 139 h 307"/>
                  <a:gd name="T2" fmla="*/ 286 w 308"/>
                  <a:gd name="T3" fmla="*/ 125 h 307"/>
                  <a:gd name="T4" fmla="*/ 168 w 308"/>
                  <a:gd name="T5" fmla="*/ 8 h 307"/>
                  <a:gd name="T6" fmla="*/ 140 w 308"/>
                  <a:gd name="T7" fmla="*/ 8 h 307"/>
                  <a:gd name="T8" fmla="*/ 22 w 308"/>
                  <a:gd name="T9" fmla="*/ 125 h 307"/>
                  <a:gd name="T10" fmla="*/ 8 w 308"/>
                  <a:gd name="T11" fmla="*/ 139 h 307"/>
                  <a:gd name="T12" fmla="*/ 8 w 308"/>
                  <a:gd name="T13" fmla="*/ 168 h 307"/>
                  <a:gd name="T14" fmla="*/ 22 w 308"/>
                  <a:gd name="T15" fmla="*/ 182 h 307"/>
                  <a:gd name="T16" fmla="*/ 140 w 308"/>
                  <a:gd name="T17" fmla="*/ 299 h 307"/>
                  <a:gd name="T18" fmla="*/ 168 w 308"/>
                  <a:gd name="T19" fmla="*/ 299 h 307"/>
                  <a:gd name="T20" fmla="*/ 286 w 308"/>
                  <a:gd name="T21" fmla="*/ 182 h 307"/>
                  <a:gd name="T22" fmla="*/ 300 w 308"/>
                  <a:gd name="T23" fmla="*/ 168 h 307"/>
                  <a:gd name="T24" fmla="*/ 300 w 308"/>
                  <a:gd name="T25" fmla="*/ 139 h 307"/>
                  <a:gd name="T26" fmla="*/ 140 w 308"/>
                  <a:gd name="T27" fmla="*/ 210 h 307"/>
                  <a:gd name="T28" fmla="*/ 108 w 308"/>
                  <a:gd name="T29" fmla="*/ 179 h 307"/>
                  <a:gd name="T30" fmla="*/ 97 w 308"/>
                  <a:gd name="T31" fmla="*/ 168 h 307"/>
                  <a:gd name="T32" fmla="*/ 97 w 308"/>
                  <a:gd name="T33" fmla="*/ 139 h 307"/>
                  <a:gd name="T34" fmla="*/ 140 w 308"/>
                  <a:gd name="T35" fmla="*/ 97 h 307"/>
                  <a:gd name="T36" fmla="*/ 168 w 308"/>
                  <a:gd name="T37" fmla="*/ 97 h 307"/>
                  <a:gd name="T38" fmla="*/ 211 w 308"/>
                  <a:gd name="T39" fmla="*/ 139 h 307"/>
                  <a:gd name="T40" fmla="*/ 211 w 308"/>
                  <a:gd name="T41" fmla="*/ 168 h 307"/>
                  <a:gd name="T42" fmla="*/ 200 w 308"/>
                  <a:gd name="T43" fmla="*/ 179 h 307"/>
                  <a:gd name="T44" fmla="*/ 168 w 308"/>
                  <a:gd name="T45" fmla="*/ 210 h 307"/>
                  <a:gd name="T46" fmla="*/ 140 w 308"/>
                  <a:gd name="T47" fmla="*/ 21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8" h="307">
                    <a:moveTo>
                      <a:pt x="300" y="139"/>
                    </a:moveTo>
                    <a:cubicBezTo>
                      <a:pt x="286" y="125"/>
                      <a:pt x="286" y="125"/>
                      <a:pt x="286" y="125"/>
                    </a:cubicBezTo>
                    <a:cubicBezTo>
                      <a:pt x="168" y="8"/>
                      <a:pt x="168" y="8"/>
                      <a:pt x="168" y="8"/>
                    </a:cubicBezTo>
                    <a:cubicBezTo>
                      <a:pt x="161" y="0"/>
                      <a:pt x="148" y="0"/>
                      <a:pt x="140" y="8"/>
                    </a:cubicBezTo>
                    <a:cubicBezTo>
                      <a:pt x="22" y="125"/>
                      <a:pt x="22" y="125"/>
                      <a:pt x="22" y="125"/>
                    </a:cubicBezTo>
                    <a:cubicBezTo>
                      <a:pt x="8" y="139"/>
                      <a:pt x="8" y="139"/>
                      <a:pt x="8" y="139"/>
                    </a:cubicBezTo>
                    <a:cubicBezTo>
                      <a:pt x="0" y="147"/>
                      <a:pt x="0" y="160"/>
                      <a:pt x="8" y="168"/>
                    </a:cubicBezTo>
                    <a:cubicBezTo>
                      <a:pt x="22" y="182"/>
                      <a:pt x="22" y="182"/>
                      <a:pt x="22" y="182"/>
                    </a:cubicBezTo>
                    <a:cubicBezTo>
                      <a:pt x="140" y="299"/>
                      <a:pt x="140" y="299"/>
                      <a:pt x="140" y="299"/>
                    </a:cubicBezTo>
                    <a:cubicBezTo>
                      <a:pt x="148" y="307"/>
                      <a:pt x="161" y="307"/>
                      <a:pt x="168" y="299"/>
                    </a:cubicBezTo>
                    <a:cubicBezTo>
                      <a:pt x="286" y="182"/>
                      <a:pt x="286" y="182"/>
                      <a:pt x="286" y="182"/>
                    </a:cubicBezTo>
                    <a:cubicBezTo>
                      <a:pt x="300" y="168"/>
                      <a:pt x="300" y="168"/>
                      <a:pt x="300" y="168"/>
                    </a:cubicBezTo>
                    <a:cubicBezTo>
                      <a:pt x="308" y="160"/>
                      <a:pt x="308" y="147"/>
                      <a:pt x="300" y="139"/>
                    </a:cubicBezTo>
                    <a:moveTo>
                      <a:pt x="140" y="210"/>
                    </a:moveTo>
                    <a:cubicBezTo>
                      <a:pt x="108" y="179"/>
                      <a:pt x="108" y="179"/>
                      <a:pt x="108" y="179"/>
                    </a:cubicBezTo>
                    <a:cubicBezTo>
                      <a:pt x="97" y="168"/>
                      <a:pt x="97" y="168"/>
                      <a:pt x="97" y="168"/>
                    </a:cubicBezTo>
                    <a:cubicBezTo>
                      <a:pt x="89" y="160"/>
                      <a:pt x="89" y="147"/>
                      <a:pt x="97" y="139"/>
                    </a:cubicBezTo>
                    <a:cubicBezTo>
                      <a:pt x="140" y="97"/>
                      <a:pt x="140" y="97"/>
                      <a:pt x="140" y="97"/>
                    </a:cubicBezTo>
                    <a:cubicBezTo>
                      <a:pt x="148" y="89"/>
                      <a:pt x="161" y="89"/>
                      <a:pt x="168" y="97"/>
                    </a:cubicBezTo>
                    <a:cubicBezTo>
                      <a:pt x="211" y="139"/>
                      <a:pt x="211" y="139"/>
                      <a:pt x="211" y="139"/>
                    </a:cubicBezTo>
                    <a:cubicBezTo>
                      <a:pt x="219" y="147"/>
                      <a:pt x="219" y="160"/>
                      <a:pt x="211" y="168"/>
                    </a:cubicBezTo>
                    <a:cubicBezTo>
                      <a:pt x="200" y="179"/>
                      <a:pt x="200" y="179"/>
                      <a:pt x="200" y="179"/>
                    </a:cubicBezTo>
                    <a:cubicBezTo>
                      <a:pt x="168" y="210"/>
                      <a:pt x="168" y="210"/>
                      <a:pt x="168" y="210"/>
                    </a:cubicBezTo>
                    <a:cubicBezTo>
                      <a:pt x="161" y="218"/>
                      <a:pt x="148" y="218"/>
                      <a:pt x="140" y="21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23" tIns="59761" rIns="119523" bIns="59761" numCol="1" anchor="t" anchorCtr="0" compatLnSpc="1">
                <a:prstTxWarp prst="textNoShape">
                  <a:avLst/>
                </a:prstTxWarp>
              </a:bodyPr>
              <a:lstStyle/>
              <a:p>
                <a:pPr defTabSz="1218936"/>
                <a:endParaRPr lang="en-US" sz="2400">
                  <a:solidFill>
                    <a:srgbClr val="282828"/>
                  </a:solidFill>
                  <a:latin typeface="Segoe UI"/>
                </a:endParaRPr>
              </a:p>
            </p:txBody>
          </p:sp>
          <p:sp>
            <p:nvSpPr>
              <p:cNvPr id="21" name="Freeform 16">
                <a:extLst>
                  <a:ext uri="{FF2B5EF4-FFF2-40B4-BE49-F238E27FC236}">
                    <a16:creationId xmlns:a16="http://schemas.microsoft.com/office/drawing/2014/main" id="{7E3F8989-D46D-489D-BAF6-4A39D04724E9}"/>
                  </a:ext>
                </a:extLst>
              </p:cNvPr>
              <p:cNvSpPr>
                <a:spLocks/>
              </p:cNvSpPr>
              <p:nvPr/>
            </p:nvSpPr>
            <p:spPr bwMode="auto">
              <a:xfrm>
                <a:off x="3574" y="3992"/>
                <a:ext cx="63" cy="64"/>
              </a:xfrm>
              <a:custGeom>
                <a:avLst/>
                <a:gdLst>
                  <a:gd name="T0" fmla="*/ 79 w 130"/>
                  <a:gd name="T1" fmla="*/ 122 h 129"/>
                  <a:gd name="T2" fmla="*/ 122 w 130"/>
                  <a:gd name="T3" fmla="*/ 79 h 129"/>
                  <a:gd name="T4" fmla="*/ 122 w 130"/>
                  <a:gd name="T5" fmla="*/ 50 h 129"/>
                  <a:gd name="T6" fmla="*/ 79 w 130"/>
                  <a:gd name="T7" fmla="*/ 8 h 129"/>
                  <a:gd name="T8" fmla="*/ 51 w 130"/>
                  <a:gd name="T9" fmla="*/ 8 h 129"/>
                  <a:gd name="T10" fmla="*/ 8 w 130"/>
                  <a:gd name="T11" fmla="*/ 50 h 129"/>
                  <a:gd name="T12" fmla="*/ 8 w 130"/>
                  <a:gd name="T13" fmla="*/ 79 h 129"/>
                  <a:gd name="T14" fmla="*/ 51 w 130"/>
                  <a:gd name="T15" fmla="*/ 122 h 129"/>
                  <a:gd name="T16" fmla="*/ 79 w 130"/>
                  <a:gd name="T17" fmla="*/ 1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122"/>
                    </a:moveTo>
                    <a:cubicBezTo>
                      <a:pt x="122" y="79"/>
                      <a:pt x="122" y="79"/>
                      <a:pt x="122" y="79"/>
                    </a:cubicBezTo>
                    <a:cubicBezTo>
                      <a:pt x="130" y="71"/>
                      <a:pt x="130" y="58"/>
                      <a:pt x="122" y="50"/>
                    </a:cubicBezTo>
                    <a:cubicBezTo>
                      <a:pt x="79" y="8"/>
                      <a:pt x="79" y="8"/>
                      <a:pt x="79" y="8"/>
                    </a:cubicBez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23" tIns="59761" rIns="119523" bIns="59761" numCol="1" anchor="t" anchorCtr="0" compatLnSpc="1">
                <a:prstTxWarp prst="textNoShape">
                  <a:avLst/>
                </a:prstTxWarp>
              </a:bodyPr>
              <a:lstStyle/>
              <a:p>
                <a:pPr defTabSz="1218936"/>
                <a:endParaRPr lang="en-US" sz="2400">
                  <a:solidFill>
                    <a:srgbClr val="282828"/>
                  </a:solidFill>
                  <a:latin typeface="Segoe UI"/>
                </a:endParaRPr>
              </a:p>
            </p:txBody>
          </p:sp>
          <p:sp>
            <p:nvSpPr>
              <p:cNvPr id="22" name="Freeform 17">
                <a:extLst>
                  <a:ext uri="{FF2B5EF4-FFF2-40B4-BE49-F238E27FC236}">
                    <a16:creationId xmlns:a16="http://schemas.microsoft.com/office/drawing/2014/main" id="{7C9581A3-1715-40DF-95CE-898D493069EE}"/>
                  </a:ext>
                </a:extLst>
              </p:cNvPr>
              <p:cNvSpPr>
                <a:spLocks/>
              </p:cNvSpPr>
              <p:nvPr/>
            </p:nvSpPr>
            <p:spPr bwMode="auto">
              <a:xfrm>
                <a:off x="3408" y="3907"/>
                <a:ext cx="310" cy="204"/>
              </a:xfrm>
              <a:custGeom>
                <a:avLst/>
                <a:gdLst>
                  <a:gd name="T0" fmla="*/ 562 w 638"/>
                  <a:gd name="T1" fmla="*/ 413 h 413"/>
                  <a:gd name="T2" fmla="*/ 549 w 638"/>
                  <a:gd name="T3" fmla="*/ 413 h 413"/>
                  <a:gd name="T4" fmla="*/ 549 w 638"/>
                  <a:gd name="T5" fmla="*/ 388 h 413"/>
                  <a:gd name="T6" fmla="*/ 562 w 638"/>
                  <a:gd name="T7" fmla="*/ 388 h 413"/>
                  <a:gd name="T8" fmla="*/ 612 w 638"/>
                  <a:gd name="T9" fmla="*/ 338 h 413"/>
                  <a:gd name="T10" fmla="*/ 612 w 638"/>
                  <a:gd name="T11" fmla="*/ 75 h 413"/>
                  <a:gd name="T12" fmla="*/ 562 w 638"/>
                  <a:gd name="T13" fmla="*/ 26 h 413"/>
                  <a:gd name="T14" fmla="*/ 75 w 638"/>
                  <a:gd name="T15" fmla="*/ 26 h 413"/>
                  <a:gd name="T16" fmla="*/ 25 w 638"/>
                  <a:gd name="T17" fmla="*/ 75 h 413"/>
                  <a:gd name="T18" fmla="*/ 25 w 638"/>
                  <a:gd name="T19" fmla="*/ 338 h 413"/>
                  <a:gd name="T20" fmla="*/ 75 w 638"/>
                  <a:gd name="T21" fmla="*/ 388 h 413"/>
                  <a:gd name="T22" fmla="*/ 88 w 638"/>
                  <a:gd name="T23" fmla="*/ 388 h 413"/>
                  <a:gd name="T24" fmla="*/ 88 w 638"/>
                  <a:gd name="T25" fmla="*/ 413 h 413"/>
                  <a:gd name="T26" fmla="*/ 75 w 638"/>
                  <a:gd name="T27" fmla="*/ 413 h 413"/>
                  <a:gd name="T28" fmla="*/ 0 w 638"/>
                  <a:gd name="T29" fmla="*/ 338 h 413"/>
                  <a:gd name="T30" fmla="*/ 0 w 638"/>
                  <a:gd name="T31" fmla="*/ 75 h 413"/>
                  <a:gd name="T32" fmla="*/ 75 w 638"/>
                  <a:gd name="T33" fmla="*/ 0 h 413"/>
                  <a:gd name="T34" fmla="*/ 562 w 638"/>
                  <a:gd name="T35" fmla="*/ 0 h 413"/>
                  <a:gd name="T36" fmla="*/ 638 w 638"/>
                  <a:gd name="T37" fmla="*/ 75 h 413"/>
                  <a:gd name="T38" fmla="*/ 638 w 638"/>
                  <a:gd name="T39" fmla="*/ 338 h 413"/>
                  <a:gd name="T40" fmla="*/ 562 w 638"/>
                  <a:gd name="T41" fmla="*/ 413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38" h="413">
                    <a:moveTo>
                      <a:pt x="562" y="413"/>
                    </a:moveTo>
                    <a:cubicBezTo>
                      <a:pt x="549" y="413"/>
                      <a:pt x="549" y="413"/>
                      <a:pt x="549" y="413"/>
                    </a:cubicBezTo>
                    <a:cubicBezTo>
                      <a:pt x="549" y="388"/>
                      <a:pt x="549" y="388"/>
                      <a:pt x="549" y="388"/>
                    </a:cubicBezTo>
                    <a:cubicBezTo>
                      <a:pt x="562" y="388"/>
                      <a:pt x="562" y="388"/>
                      <a:pt x="562" y="388"/>
                    </a:cubicBezTo>
                    <a:cubicBezTo>
                      <a:pt x="590" y="388"/>
                      <a:pt x="612" y="365"/>
                      <a:pt x="612" y="338"/>
                    </a:cubicBezTo>
                    <a:cubicBezTo>
                      <a:pt x="612" y="75"/>
                      <a:pt x="612" y="75"/>
                      <a:pt x="612" y="75"/>
                    </a:cubicBezTo>
                    <a:cubicBezTo>
                      <a:pt x="612" y="48"/>
                      <a:pt x="590" y="26"/>
                      <a:pt x="562" y="26"/>
                    </a:cubicBezTo>
                    <a:cubicBezTo>
                      <a:pt x="75" y="26"/>
                      <a:pt x="75" y="26"/>
                      <a:pt x="75" y="26"/>
                    </a:cubicBezTo>
                    <a:cubicBezTo>
                      <a:pt x="47" y="26"/>
                      <a:pt x="25" y="48"/>
                      <a:pt x="25" y="75"/>
                    </a:cubicBezTo>
                    <a:cubicBezTo>
                      <a:pt x="25" y="338"/>
                      <a:pt x="25" y="338"/>
                      <a:pt x="25" y="338"/>
                    </a:cubicBezTo>
                    <a:cubicBezTo>
                      <a:pt x="25" y="365"/>
                      <a:pt x="47" y="388"/>
                      <a:pt x="75" y="388"/>
                    </a:cubicBezTo>
                    <a:cubicBezTo>
                      <a:pt x="88" y="388"/>
                      <a:pt x="88" y="388"/>
                      <a:pt x="88" y="388"/>
                    </a:cubicBezTo>
                    <a:cubicBezTo>
                      <a:pt x="88" y="413"/>
                      <a:pt x="88" y="413"/>
                      <a:pt x="88" y="413"/>
                    </a:cubicBezTo>
                    <a:cubicBezTo>
                      <a:pt x="75" y="413"/>
                      <a:pt x="75" y="413"/>
                      <a:pt x="75" y="413"/>
                    </a:cubicBezTo>
                    <a:cubicBezTo>
                      <a:pt x="33" y="413"/>
                      <a:pt x="0" y="380"/>
                      <a:pt x="0" y="338"/>
                    </a:cubicBezTo>
                    <a:cubicBezTo>
                      <a:pt x="0" y="75"/>
                      <a:pt x="0" y="75"/>
                      <a:pt x="0" y="75"/>
                    </a:cubicBezTo>
                    <a:cubicBezTo>
                      <a:pt x="0" y="34"/>
                      <a:pt x="33" y="0"/>
                      <a:pt x="75" y="0"/>
                    </a:cubicBezTo>
                    <a:cubicBezTo>
                      <a:pt x="562" y="0"/>
                      <a:pt x="562" y="0"/>
                      <a:pt x="562" y="0"/>
                    </a:cubicBezTo>
                    <a:cubicBezTo>
                      <a:pt x="604" y="0"/>
                      <a:pt x="638" y="34"/>
                      <a:pt x="638" y="75"/>
                    </a:cubicBezTo>
                    <a:cubicBezTo>
                      <a:pt x="638" y="338"/>
                      <a:pt x="638" y="338"/>
                      <a:pt x="638" y="338"/>
                    </a:cubicBezTo>
                    <a:cubicBezTo>
                      <a:pt x="638" y="380"/>
                      <a:pt x="604" y="413"/>
                      <a:pt x="562" y="41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23" tIns="59761" rIns="119523" bIns="59761" numCol="1" anchor="t" anchorCtr="0" compatLnSpc="1">
                <a:prstTxWarp prst="textNoShape">
                  <a:avLst/>
                </a:prstTxWarp>
              </a:bodyPr>
              <a:lstStyle/>
              <a:p>
                <a:pPr defTabSz="1218936"/>
                <a:endParaRPr lang="en-US" sz="2400">
                  <a:solidFill>
                    <a:srgbClr val="282828"/>
                  </a:solidFill>
                  <a:latin typeface="Segoe UI"/>
                </a:endParaRPr>
              </a:p>
            </p:txBody>
          </p:sp>
        </p:grpSp>
        <p:grpSp>
          <p:nvGrpSpPr>
            <p:cNvPr id="11" name="Group 20">
              <a:extLst>
                <a:ext uri="{FF2B5EF4-FFF2-40B4-BE49-F238E27FC236}">
                  <a16:creationId xmlns:a16="http://schemas.microsoft.com/office/drawing/2014/main" id="{69FDAAE3-83E6-4690-A6C3-F9CFDB0DDEA2}"/>
                </a:ext>
              </a:extLst>
            </p:cNvPr>
            <p:cNvGrpSpPr>
              <a:grpSpLocks noChangeAspect="1"/>
            </p:cNvGrpSpPr>
            <p:nvPr/>
          </p:nvGrpSpPr>
          <p:grpSpPr bwMode="auto">
            <a:xfrm>
              <a:off x="6467867" y="2033950"/>
              <a:ext cx="405906" cy="309387"/>
              <a:chOff x="3926" y="3917"/>
              <a:chExt cx="307" cy="234"/>
            </a:xfrm>
            <a:solidFill>
              <a:schemeClr val="accent1"/>
            </a:solidFill>
          </p:grpSpPr>
          <p:sp>
            <p:nvSpPr>
              <p:cNvPr id="16" name="Freeform 21">
                <a:extLst>
                  <a:ext uri="{FF2B5EF4-FFF2-40B4-BE49-F238E27FC236}">
                    <a16:creationId xmlns:a16="http://schemas.microsoft.com/office/drawing/2014/main" id="{35FC0F0D-B225-4C95-A06D-D68A789A1194}"/>
                  </a:ext>
                </a:extLst>
              </p:cNvPr>
              <p:cNvSpPr>
                <a:spLocks/>
              </p:cNvSpPr>
              <p:nvPr/>
            </p:nvSpPr>
            <p:spPr bwMode="auto">
              <a:xfrm>
                <a:off x="3926" y="3917"/>
                <a:ext cx="307" cy="203"/>
              </a:xfrm>
              <a:custGeom>
                <a:avLst/>
                <a:gdLst>
                  <a:gd name="T0" fmla="*/ 30 w 737"/>
                  <a:gd name="T1" fmla="*/ 326 h 478"/>
                  <a:gd name="T2" fmla="*/ 30 w 737"/>
                  <a:gd name="T3" fmla="*/ 87 h 478"/>
                  <a:gd name="T4" fmla="*/ 87 w 737"/>
                  <a:gd name="T5" fmla="*/ 30 h 478"/>
                  <a:gd name="T6" fmla="*/ 650 w 737"/>
                  <a:gd name="T7" fmla="*/ 30 h 478"/>
                  <a:gd name="T8" fmla="*/ 707 w 737"/>
                  <a:gd name="T9" fmla="*/ 87 h 478"/>
                  <a:gd name="T10" fmla="*/ 707 w 737"/>
                  <a:gd name="T11" fmla="*/ 391 h 478"/>
                  <a:gd name="T12" fmla="*/ 650 w 737"/>
                  <a:gd name="T13" fmla="*/ 448 h 478"/>
                  <a:gd name="T14" fmla="*/ 390 w 737"/>
                  <a:gd name="T15" fmla="*/ 448 h 478"/>
                  <a:gd name="T16" fmla="*/ 390 w 737"/>
                  <a:gd name="T17" fmla="*/ 478 h 478"/>
                  <a:gd name="T18" fmla="*/ 650 w 737"/>
                  <a:gd name="T19" fmla="*/ 478 h 478"/>
                  <a:gd name="T20" fmla="*/ 737 w 737"/>
                  <a:gd name="T21" fmla="*/ 391 h 478"/>
                  <a:gd name="T22" fmla="*/ 737 w 737"/>
                  <a:gd name="T23" fmla="*/ 87 h 478"/>
                  <a:gd name="T24" fmla="*/ 650 w 737"/>
                  <a:gd name="T25" fmla="*/ 0 h 478"/>
                  <a:gd name="T26" fmla="*/ 87 w 737"/>
                  <a:gd name="T27" fmla="*/ 0 h 478"/>
                  <a:gd name="T28" fmla="*/ 0 w 737"/>
                  <a:gd name="T29" fmla="*/ 87 h 478"/>
                  <a:gd name="T30" fmla="*/ 0 w 737"/>
                  <a:gd name="T31" fmla="*/ 326 h 478"/>
                  <a:gd name="T32" fmla="*/ 30 w 737"/>
                  <a:gd name="T33" fmla="*/ 326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7" h="478">
                    <a:moveTo>
                      <a:pt x="30" y="326"/>
                    </a:moveTo>
                    <a:cubicBezTo>
                      <a:pt x="30" y="87"/>
                      <a:pt x="30" y="87"/>
                      <a:pt x="30" y="87"/>
                    </a:cubicBezTo>
                    <a:cubicBezTo>
                      <a:pt x="30" y="56"/>
                      <a:pt x="55" y="30"/>
                      <a:pt x="87" y="30"/>
                    </a:cubicBezTo>
                    <a:cubicBezTo>
                      <a:pt x="650" y="30"/>
                      <a:pt x="650" y="30"/>
                      <a:pt x="650" y="30"/>
                    </a:cubicBezTo>
                    <a:cubicBezTo>
                      <a:pt x="682" y="30"/>
                      <a:pt x="707" y="56"/>
                      <a:pt x="707" y="87"/>
                    </a:cubicBezTo>
                    <a:cubicBezTo>
                      <a:pt x="707" y="391"/>
                      <a:pt x="707" y="391"/>
                      <a:pt x="707" y="391"/>
                    </a:cubicBezTo>
                    <a:cubicBezTo>
                      <a:pt x="707" y="423"/>
                      <a:pt x="682" y="448"/>
                      <a:pt x="650" y="448"/>
                    </a:cubicBezTo>
                    <a:cubicBezTo>
                      <a:pt x="390" y="448"/>
                      <a:pt x="390" y="448"/>
                      <a:pt x="390" y="448"/>
                    </a:cubicBezTo>
                    <a:cubicBezTo>
                      <a:pt x="390" y="478"/>
                      <a:pt x="390" y="478"/>
                      <a:pt x="390" y="478"/>
                    </a:cubicBezTo>
                    <a:cubicBezTo>
                      <a:pt x="650" y="478"/>
                      <a:pt x="650" y="478"/>
                      <a:pt x="650" y="478"/>
                    </a:cubicBezTo>
                    <a:cubicBezTo>
                      <a:pt x="698" y="478"/>
                      <a:pt x="737" y="439"/>
                      <a:pt x="737" y="391"/>
                    </a:cubicBezTo>
                    <a:cubicBezTo>
                      <a:pt x="737" y="87"/>
                      <a:pt x="737" y="87"/>
                      <a:pt x="737" y="87"/>
                    </a:cubicBezTo>
                    <a:cubicBezTo>
                      <a:pt x="737" y="39"/>
                      <a:pt x="698" y="0"/>
                      <a:pt x="650" y="0"/>
                    </a:cubicBezTo>
                    <a:cubicBezTo>
                      <a:pt x="87" y="0"/>
                      <a:pt x="87" y="0"/>
                      <a:pt x="87" y="0"/>
                    </a:cubicBezTo>
                    <a:cubicBezTo>
                      <a:pt x="39" y="0"/>
                      <a:pt x="0" y="39"/>
                      <a:pt x="0" y="87"/>
                    </a:cubicBezTo>
                    <a:cubicBezTo>
                      <a:pt x="0" y="326"/>
                      <a:pt x="0" y="326"/>
                      <a:pt x="0" y="326"/>
                    </a:cubicBezTo>
                    <a:lnTo>
                      <a:pt x="30" y="3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23" tIns="59761" rIns="119523" bIns="59761" numCol="1" anchor="t" anchorCtr="0" compatLnSpc="1">
                <a:prstTxWarp prst="textNoShape">
                  <a:avLst/>
                </a:prstTxWarp>
              </a:bodyPr>
              <a:lstStyle/>
              <a:p>
                <a:pPr defTabSz="1218936"/>
                <a:endParaRPr lang="en-US" sz="2400">
                  <a:solidFill>
                    <a:srgbClr val="282828"/>
                  </a:solidFill>
                  <a:latin typeface="Segoe UI"/>
                </a:endParaRPr>
              </a:p>
            </p:txBody>
          </p:sp>
          <p:sp>
            <p:nvSpPr>
              <p:cNvPr id="17" name="Freeform 22">
                <a:extLst>
                  <a:ext uri="{FF2B5EF4-FFF2-40B4-BE49-F238E27FC236}">
                    <a16:creationId xmlns:a16="http://schemas.microsoft.com/office/drawing/2014/main" id="{3D988436-442D-44AE-B08D-27DD48B8C9A1}"/>
                  </a:ext>
                </a:extLst>
              </p:cNvPr>
              <p:cNvSpPr>
                <a:spLocks noEditPoints="1"/>
              </p:cNvSpPr>
              <p:nvPr/>
            </p:nvSpPr>
            <p:spPr bwMode="auto">
              <a:xfrm>
                <a:off x="3926" y="3968"/>
                <a:ext cx="235" cy="183"/>
              </a:xfrm>
              <a:custGeom>
                <a:avLst/>
                <a:gdLst>
                  <a:gd name="T0" fmla="*/ 391 w 564"/>
                  <a:gd name="T1" fmla="*/ 147 h 433"/>
                  <a:gd name="T2" fmla="*/ 417 w 564"/>
                  <a:gd name="T3" fmla="*/ 173 h 433"/>
                  <a:gd name="T4" fmla="*/ 538 w 564"/>
                  <a:gd name="T5" fmla="*/ 173 h 433"/>
                  <a:gd name="T6" fmla="*/ 564 w 564"/>
                  <a:gd name="T7" fmla="*/ 147 h 433"/>
                  <a:gd name="T8" fmla="*/ 564 w 564"/>
                  <a:gd name="T9" fmla="*/ 26 h 433"/>
                  <a:gd name="T10" fmla="*/ 538 w 564"/>
                  <a:gd name="T11" fmla="*/ 0 h 433"/>
                  <a:gd name="T12" fmla="*/ 417 w 564"/>
                  <a:gd name="T13" fmla="*/ 0 h 433"/>
                  <a:gd name="T14" fmla="*/ 391 w 564"/>
                  <a:gd name="T15" fmla="*/ 26 h 433"/>
                  <a:gd name="T16" fmla="*/ 391 w 564"/>
                  <a:gd name="T17" fmla="*/ 65 h 433"/>
                  <a:gd name="T18" fmla="*/ 342 w 564"/>
                  <a:gd name="T19" fmla="*/ 65 h 433"/>
                  <a:gd name="T20" fmla="*/ 297 w 564"/>
                  <a:gd name="T21" fmla="*/ 97 h 433"/>
                  <a:gd name="T22" fmla="*/ 223 w 564"/>
                  <a:gd name="T23" fmla="*/ 322 h 433"/>
                  <a:gd name="T24" fmla="*/ 219 w 564"/>
                  <a:gd name="T25" fmla="*/ 325 h 433"/>
                  <a:gd name="T26" fmla="*/ 173 w 564"/>
                  <a:gd name="T27" fmla="*/ 325 h 433"/>
                  <a:gd name="T28" fmla="*/ 173 w 564"/>
                  <a:gd name="T29" fmla="*/ 286 h 433"/>
                  <a:gd name="T30" fmla="*/ 147 w 564"/>
                  <a:gd name="T31" fmla="*/ 260 h 433"/>
                  <a:gd name="T32" fmla="*/ 26 w 564"/>
                  <a:gd name="T33" fmla="*/ 260 h 433"/>
                  <a:gd name="T34" fmla="*/ 0 w 564"/>
                  <a:gd name="T35" fmla="*/ 286 h 433"/>
                  <a:gd name="T36" fmla="*/ 0 w 564"/>
                  <a:gd name="T37" fmla="*/ 407 h 433"/>
                  <a:gd name="T38" fmla="*/ 26 w 564"/>
                  <a:gd name="T39" fmla="*/ 433 h 433"/>
                  <a:gd name="T40" fmla="*/ 147 w 564"/>
                  <a:gd name="T41" fmla="*/ 433 h 433"/>
                  <a:gd name="T42" fmla="*/ 173 w 564"/>
                  <a:gd name="T43" fmla="*/ 407 h 433"/>
                  <a:gd name="T44" fmla="*/ 173 w 564"/>
                  <a:gd name="T45" fmla="*/ 368 h 433"/>
                  <a:gd name="T46" fmla="*/ 219 w 564"/>
                  <a:gd name="T47" fmla="*/ 368 h 433"/>
                  <a:gd name="T48" fmla="*/ 264 w 564"/>
                  <a:gd name="T49" fmla="*/ 336 h 433"/>
                  <a:gd name="T50" fmla="*/ 338 w 564"/>
                  <a:gd name="T51" fmla="*/ 111 h 433"/>
                  <a:gd name="T52" fmla="*/ 342 w 564"/>
                  <a:gd name="T53" fmla="*/ 108 h 433"/>
                  <a:gd name="T54" fmla="*/ 391 w 564"/>
                  <a:gd name="T55" fmla="*/ 108 h 433"/>
                  <a:gd name="T56" fmla="*/ 391 w 564"/>
                  <a:gd name="T57" fmla="*/ 147 h 433"/>
                  <a:gd name="T58" fmla="*/ 129 w 564"/>
                  <a:gd name="T59" fmla="*/ 390 h 433"/>
                  <a:gd name="T60" fmla="*/ 43 w 564"/>
                  <a:gd name="T61" fmla="*/ 390 h 433"/>
                  <a:gd name="T62" fmla="*/ 43 w 564"/>
                  <a:gd name="T63" fmla="*/ 303 h 433"/>
                  <a:gd name="T64" fmla="*/ 129 w 564"/>
                  <a:gd name="T65" fmla="*/ 303 h 433"/>
                  <a:gd name="T66" fmla="*/ 129 w 564"/>
                  <a:gd name="T67" fmla="*/ 390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64" h="433">
                    <a:moveTo>
                      <a:pt x="391" y="147"/>
                    </a:moveTo>
                    <a:cubicBezTo>
                      <a:pt x="391" y="162"/>
                      <a:pt x="403" y="173"/>
                      <a:pt x="417" y="173"/>
                    </a:cubicBezTo>
                    <a:cubicBezTo>
                      <a:pt x="538" y="173"/>
                      <a:pt x="538" y="173"/>
                      <a:pt x="538" y="173"/>
                    </a:cubicBezTo>
                    <a:cubicBezTo>
                      <a:pt x="552" y="173"/>
                      <a:pt x="564" y="162"/>
                      <a:pt x="564" y="147"/>
                    </a:cubicBezTo>
                    <a:cubicBezTo>
                      <a:pt x="564" y="26"/>
                      <a:pt x="564" y="26"/>
                      <a:pt x="564" y="26"/>
                    </a:cubicBezTo>
                    <a:cubicBezTo>
                      <a:pt x="564" y="11"/>
                      <a:pt x="552" y="0"/>
                      <a:pt x="538" y="0"/>
                    </a:cubicBezTo>
                    <a:cubicBezTo>
                      <a:pt x="417" y="0"/>
                      <a:pt x="417" y="0"/>
                      <a:pt x="417" y="0"/>
                    </a:cubicBezTo>
                    <a:cubicBezTo>
                      <a:pt x="403" y="0"/>
                      <a:pt x="391" y="11"/>
                      <a:pt x="391" y="26"/>
                    </a:cubicBezTo>
                    <a:cubicBezTo>
                      <a:pt x="391" y="65"/>
                      <a:pt x="391" y="65"/>
                      <a:pt x="391" y="65"/>
                    </a:cubicBezTo>
                    <a:cubicBezTo>
                      <a:pt x="342" y="65"/>
                      <a:pt x="342" y="65"/>
                      <a:pt x="342" y="65"/>
                    </a:cubicBezTo>
                    <a:cubicBezTo>
                      <a:pt x="322" y="65"/>
                      <a:pt x="304" y="78"/>
                      <a:pt x="297" y="97"/>
                    </a:cubicBezTo>
                    <a:cubicBezTo>
                      <a:pt x="223" y="322"/>
                      <a:pt x="223" y="322"/>
                      <a:pt x="223" y="322"/>
                    </a:cubicBezTo>
                    <a:cubicBezTo>
                      <a:pt x="222" y="324"/>
                      <a:pt x="221" y="325"/>
                      <a:pt x="219" y="325"/>
                    </a:cubicBezTo>
                    <a:cubicBezTo>
                      <a:pt x="173" y="325"/>
                      <a:pt x="173" y="325"/>
                      <a:pt x="173" y="325"/>
                    </a:cubicBezTo>
                    <a:cubicBezTo>
                      <a:pt x="173" y="286"/>
                      <a:pt x="173" y="286"/>
                      <a:pt x="173" y="286"/>
                    </a:cubicBezTo>
                    <a:cubicBezTo>
                      <a:pt x="173" y="272"/>
                      <a:pt x="161" y="260"/>
                      <a:pt x="147" y="260"/>
                    </a:cubicBezTo>
                    <a:cubicBezTo>
                      <a:pt x="26" y="260"/>
                      <a:pt x="26" y="260"/>
                      <a:pt x="26" y="260"/>
                    </a:cubicBezTo>
                    <a:cubicBezTo>
                      <a:pt x="11" y="260"/>
                      <a:pt x="0" y="272"/>
                      <a:pt x="0" y="286"/>
                    </a:cubicBezTo>
                    <a:cubicBezTo>
                      <a:pt x="0" y="407"/>
                      <a:pt x="0" y="407"/>
                      <a:pt x="0" y="407"/>
                    </a:cubicBezTo>
                    <a:cubicBezTo>
                      <a:pt x="0" y="422"/>
                      <a:pt x="11" y="433"/>
                      <a:pt x="26" y="433"/>
                    </a:cubicBezTo>
                    <a:cubicBezTo>
                      <a:pt x="147" y="433"/>
                      <a:pt x="147" y="433"/>
                      <a:pt x="147" y="433"/>
                    </a:cubicBezTo>
                    <a:cubicBezTo>
                      <a:pt x="161" y="433"/>
                      <a:pt x="173" y="422"/>
                      <a:pt x="173" y="407"/>
                    </a:cubicBezTo>
                    <a:cubicBezTo>
                      <a:pt x="173" y="368"/>
                      <a:pt x="173" y="368"/>
                      <a:pt x="173" y="368"/>
                    </a:cubicBezTo>
                    <a:cubicBezTo>
                      <a:pt x="219" y="368"/>
                      <a:pt x="219" y="368"/>
                      <a:pt x="219" y="368"/>
                    </a:cubicBezTo>
                    <a:cubicBezTo>
                      <a:pt x="239" y="368"/>
                      <a:pt x="257" y="355"/>
                      <a:pt x="264" y="336"/>
                    </a:cubicBezTo>
                    <a:cubicBezTo>
                      <a:pt x="338" y="111"/>
                      <a:pt x="338" y="111"/>
                      <a:pt x="338" y="111"/>
                    </a:cubicBezTo>
                    <a:cubicBezTo>
                      <a:pt x="339" y="109"/>
                      <a:pt x="340" y="108"/>
                      <a:pt x="342" y="108"/>
                    </a:cubicBezTo>
                    <a:cubicBezTo>
                      <a:pt x="391" y="108"/>
                      <a:pt x="391" y="108"/>
                      <a:pt x="391" y="108"/>
                    </a:cubicBezTo>
                    <a:lnTo>
                      <a:pt x="391" y="147"/>
                    </a:lnTo>
                    <a:close/>
                    <a:moveTo>
                      <a:pt x="129" y="390"/>
                    </a:moveTo>
                    <a:cubicBezTo>
                      <a:pt x="43" y="390"/>
                      <a:pt x="43" y="390"/>
                      <a:pt x="43" y="390"/>
                    </a:cubicBezTo>
                    <a:cubicBezTo>
                      <a:pt x="43" y="303"/>
                      <a:pt x="43" y="303"/>
                      <a:pt x="43" y="303"/>
                    </a:cubicBezTo>
                    <a:cubicBezTo>
                      <a:pt x="129" y="303"/>
                      <a:pt x="129" y="303"/>
                      <a:pt x="129" y="303"/>
                    </a:cubicBezTo>
                    <a:lnTo>
                      <a:pt x="129"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23" tIns="59761" rIns="119523" bIns="59761" numCol="1" anchor="t" anchorCtr="0" compatLnSpc="1">
                <a:prstTxWarp prst="textNoShape">
                  <a:avLst/>
                </a:prstTxWarp>
              </a:bodyPr>
              <a:lstStyle/>
              <a:p>
                <a:pPr defTabSz="1218936"/>
                <a:endParaRPr lang="en-US" sz="2400">
                  <a:solidFill>
                    <a:srgbClr val="282828"/>
                  </a:solidFill>
                  <a:latin typeface="Segoe UI"/>
                </a:endParaRPr>
              </a:p>
            </p:txBody>
          </p:sp>
        </p:grpSp>
        <p:sp>
          <p:nvSpPr>
            <p:cNvPr id="12" name="Database_EFC7" title="Icon of a cylinder">
              <a:extLst>
                <a:ext uri="{FF2B5EF4-FFF2-40B4-BE49-F238E27FC236}">
                  <a16:creationId xmlns:a16="http://schemas.microsoft.com/office/drawing/2014/main" id="{C1A939D6-51B0-40D5-8358-6A00E01919F1}"/>
                </a:ext>
              </a:extLst>
            </p:cNvPr>
            <p:cNvSpPr>
              <a:spLocks noChangeAspect="1" noEditPoints="1"/>
            </p:cNvSpPr>
            <p:nvPr/>
          </p:nvSpPr>
          <p:spPr bwMode="auto">
            <a:xfrm>
              <a:off x="7151976" y="2019345"/>
              <a:ext cx="242409" cy="315093"/>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ln w="15875">
              <a:headEnd/>
              <a:tailEnd/>
            </a:ln>
            <a:extLst>
              <a:ext uri="{909E8E84-426E-40DD-AFC4-6F175D3DCCD1}">
                <a14:hiddenFill xmlns:a14="http://schemas.microsoft.com/office/drawing/2010/main">
                  <a:solidFill>
                    <a:srgbClr val="FFFFFF"/>
                  </a:solidFill>
                </a14:hiddenFill>
              </a:ext>
            </a:extLst>
          </p:spPr>
          <p:style>
            <a:lnRef idx="2">
              <a:schemeClr val="accent1"/>
            </a:lnRef>
            <a:fillRef idx="1">
              <a:schemeClr val="lt1"/>
            </a:fillRef>
            <a:effectRef idx="0">
              <a:schemeClr val="accent1"/>
            </a:effectRef>
            <a:fontRef idx="minor">
              <a:schemeClr val="dk1"/>
            </a:fontRef>
          </p:style>
          <p:txBody>
            <a:bodyPr vert="horz" wrap="square" lIns="114840" tIns="57420" rIns="114840" bIns="57420" numCol="1" anchor="ctr" anchorCtr="0" compatLnSpc="1">
              <a:prstTxWarp prst="textNoShape">
                <a:avLst/>
              </a:prstTxWarp>
            </a:bodyPr>
            <a:lstStyle/>
            <a:p>
              <a:pPr algn="ctr" defTabSz="1148293" fontAlgn="base">
                <a:defRPr/>
              </a:pPr>
              <a:endParaRPr lang="en-US" sz="2307">
                <a:solidFill>
                  <a:srgbClr val="505050"/>
                </a:solidFill>
                <a:latin typeface="Segoe UI"/>
              </a:endParaRPr>
            </a:p>
          </p:txBody>
        </p:sp>
        <p:sp>
          <p:nvSpPr>
            <p:cNvPr id="13" name="Rectangle 34">
              <a:extLst>
                <a:ext uri="{FF2B5EF4-FFF2-40B4-BE49-F238E27FC236}">
                  <a16:creationId xmlns:a16="http://schemas.microsoft.com/office/drawing/2014/main" id="{8AA5CAC4-8817-4A7B-9281-C23B8D083F41}"/>
                </a:ext>
              </a:extLst>
            </p:cNvPr>
            <p:cNvSpPr/>
            <p:nvPr/>
          </p:nvSpPr>
          <p:spPr bwMode="auto">
            <a:xfrm>
              <a:off x="6995570" y="2409568"/>
              <a:ext cx="555220" cy="169325"/>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1184621">
                <a:defRPr/>
              </a:pPr>
              <a:r>
                <a:rPr lang="en-US" sz="1467">
                  <a:gradFill>
                    <a:gsLst>
                      <a:gs pos="2917">
                        <a:srgbClr val="282828"/>
                      </a:gs>
                      <a:gs pos="30000">
                        <a:srgbClr val="282828"/>
                      </a:gs>
                    </a:gsLst>
                    <a:lin ang="5400000" scaled="0"/>
                  </a:gradFill>
                  <a:latin typeface="Segoe UI"/>
                </a:rPr>
                <a:t>CDS</a:t>
              </a:r>
              <a:endParaRPr lang="en-US" sz="2615">
                <a:gradFill>
                  <a:gsLst>
                    <a:gs pos="2917">
                      <a:srgbClr val="282828"/>
                    </a:gs>
                    <a:gs pos="30000">
                      <a:srgbClr val="282828"/>
                    </a:gs>
                  </a:gsLst>
                  <a:lin ang="5400000" scaled="0"/>
                </a:gradFill>
                <a:latin typeface="Segoe UI"/>
              </a:endParaRPr>
            </a:p>
          </p:txBody>
        </p:sp>
        <p:sp>
          <p:nvSpPr>
            <p:cNvPr id="14" name="Rechteck 5">
              <a:extLst>
                <a:ext uri="{FF2B5EF4-FFF2-40B4-BE49-F238E27FC236}">
                  <a16:creationId xmlns:a16="http://schemas.microsoft.com/office/drawing/2014/main" id="{9AB57D03-FE75-42C2-849E-65E5DF237699}"/>
                </a:ext>
              </a:extLst>
            </p:cNvPr>
            <p:cNvSpPr/>
            <p:nvPr/>
          </p:nvSpPr>
          <p:spPr bwMode="auto">
            <a:xfrm>
              <a:off x="5185386" y="1436914"/>
              <a:ext cx="2720482" cy="414627"/>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pPr>
              <a:r>
                <a:rPr lang="en-US" sz="1867">
                  <a:gradFill>
                    <a:gsLst>
                      <a:gs pos="0">
                        <a:srgbClr val="FFFFFF"/>
                      </a:gs>
                      <a:gs pos="100000">
                        <a:srgbClr val="FFFFFF"/>
                      </a:gs>
                    </a:gsLst>
                    <a:lin ang="5400000" scaled="0"/>
                  </a:gradFill>
                  <a:latin typeface="Segoe UI Light"/>
                  <a:cs typeface="Segoe UI" pitchFamily="34" charset="0"/>
                </a:rPr>
                <a:t>Contoso EMEA (default)</a:t>
              </a:r>
            </a:p>
          </p:txBody>
        </p:sp>
        <p:sp>
          <p:nvSpPr>
            <p:cNvPr id="15" name="Textfeld 29">
              <a:extLst>
                <a:ext uri="{FF2B5EF4-FFF2-40B4-BE49-F238E27FC236}">
                  <a16:creationId xmlns:a16="http://schemas.microsoft.com/office/drawing/2014/main" id="{A45ECA20-5BF0-4BCA-9389-9C3090B8A706}"/>
                </a:ext>
              </a:extLst>
            </p:cNvPr>
            <p:cNvSpPr txBox="1"/>
            <p:nvPr/>
          </p:nvSpPr>
          <p:spPr>
            <a:xfrm>
              <a:off x="5093727" y="1315126"/>
              <a:ext cx="589345" cy="440890"/>
            </a:xfrm>
            <a:prstGeom prst="rect">
              <a:avLst/>
            </a:prstGeom>
            <a:noFill/>
          </p:spPr>
          <p:txBody>
            <a:bodyPr wrap="none" lIns="243840" tIns="195072" rIns="243840" bIns="195072" rtlCol="0">
              <a:spAutoFit/>
            </a:bodyPr>
            <a:lstStyle/>
            <a:p>
              <a:pPr defTabSz="1219170">
                <a:lnSpc>
                  <a:spcPct val="90000"/>
                </a:lnSpc>
                <a:spcAft>
                  <a:spcPts val="800"/>
                </a:spcAft>
              </a:pPr>
              <a:r>
                <a:rPr lang="en-US" sz="1400">
                  <a:solidFill>
                    <a:prstClr val="white"/>
                  </a:solidFill>
                  <a:latin typeface="Segoe UI Light"/>
                </a:rPr>
                <a:t>Dev</a:t>
              </a:r>
              <a:endParaRPr lang="en-US" sz="3200">
                <a:solidFill>
                  <a:prstClr val="white"/>
                </a:solidFill>
                <a:latin typeface="Segoe UI Light"/>
              </a:endParaRPr>
            </a:p>
          </p:txBody>
        </p:sp>
      </p:grpSp>
      <p:grpSp>
        <p:nvGrpSpPr>
          <p:cNvPr id="23" name="Gruppieren 31">
            <a:extLst>
              <a:ext uri="{FF2B5EF4-FFF2-40B4-BE49-F238E27FC236}">
                <a16:creationId xmlns:a16="http://schemas.microsoft.com/office/drawing/2014/main" id="{0741BE3D-7761-4686-B69D-B901BC7DCF54}"/>
              </a:ext>
            </a:extLst>
          </p:cNvPr>
          <p:cNvGrpSpPr/>
          <p:nvPr/>
        </p:nvGrpSpPr>
        <p:grpSpPr>
          <a:xfrm>
            <a:off x="1409313" y="1965409"/>
            <a:ext cx="3749521" cy="1881380"/>
            <a:chOff x="5093727" y="1315126"/>
            <a:chExt cx="2812141" cy="1411035"/>
          </a:xfrm>
        </p:grpSpPr>
        <p:sp>
          <p:nvSpPr>
            <p:cNvPr id="24" name="Rechteck 32">
              <a:extLst>
                <a:ext uri="{FF2B5EF4-FFF2-40B4-BE49-F238E27FC236}">
                  <a16:creationId xmlns:a16="http://schemas.microsoft.com/office/drawing/2014/main" id="{E60BA54B-BBAF-47B2-9993-6EAD79DDF372}"/>
                </a:ext>
              </a:extLst>
            </p:cNvPr>
            <p:cNvSpPr/>
            <p:nvPr/>
          </p:nvSpPr>
          <p:spPr bwMode="auto">
            <a:xfrm>
              <a:off x="5185386" y="1436914"/>
              <a:ext cx="2720482" cy="1289247"/>
            </a:xfrm>
            <a:prstGeom prst="rect">
              <a:avLst/>
            </a:prstGeom>
            <a:ln w="15875">
              <a:solidFill>
                <a:srgbClr val="0078D4"/>
              </a:solidFill>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pPr>
              <a:endParaRPr lang="en-US" sz="3200">
                <a:gradFill>
                  <a:gsLst>
                    <a:gs pos="0">
                      <a:srgbClr val="FFFFFF"/>
                    </a:gs>
                    <a:gs pos="100000">
                      <a:srgbClr val="FFFFFF"/>
                    </a:gs>
                  </a:gsLst>
                  <a:lin ang="5400000" scaled="0"/>
                </a:gradFill>
                <a:latin typeface="Segoe UI Light"/>
                <a:cs typeface="Segoe UI" pitchFamily="34" charset="0"/>
              </a:endParaRPr>
            </a:p>
          </p:txBody>
        </p:sp>
        <p:sp>
          <p:nvSpPr>
            <p:cNvPr id="25" name="Rectangle 24">
              <a:extLst>
                <a:ext uri="{FF2B5EF4-FFF2-40B4-BE49-F238E27FC236}">
                  <a16:creationId xmlns:a16="http://schemas.microsoft.com/office/drawing/2014/main" id="{1BDD7053-13C9-4E12-BC59-2AFB517B4583}"/>
                </a:ext>
              </a:extLst>
            </p:cNvPr>
            <p:cNvSpPr/>
            <p:nvPr/>
          </p:nvSpPr>
          <p:spPr bwMode="auto">
            <a:xfrm>
              <a:off x="5431411" y="2409568"/>
              <a:ext cx="914659" cy="169325"/>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1184621">
                <a:defRPr/>
              </a:pPr>
              <a:r>
                <a:rPr lang="en-US" sz="1467">
                  <a:gradFill>
                    <a:gsLst>
                      <a:gs pos="2917">
                        <a:srgbClr val="282828"/>
                      </a:gs>
                      <a:gs pos="30000">
                        <a:srgbClr val="282828"/>
                      </a:gs>
                    </a:gsLst>
                    <a:lin ang="5400000" scaled="0"/>
                  </a:gradFill>
                  <a:latin typeface="Segoe UI"/>
                </a:rPr>
                <a:t>PowerApps</a:t>
              </a:r>
              <a:endParaRPr lang="en-US" sz="2615">
                <a:gradFill>
                  <a:gsLst>
                    <a:gs pos="2917">
                      <a:srgbClr val="282828"/>
                    </a:gs>
                    <a:gs pos="30000">
                      <a:srgbClr val="282828"/>
                    </a:gs>
                  </a:gsLst>
                  <a:lin ang="5400000" scaled="0"/>
                </a:gradFill>
                <a:latin typeface="Segoe UI"/>
              </a:endParaRPr>
            </a:p>
          </p:txBody>
        </p:sp>
        <p:sp>
          <p:nvSpPr>
            <p:cNvPr id="26" name="Rectangle 25">
              <a:extLst>
                <a:ext uri="{FF2B5EF4-FFF2-40B4-BE49-F238E27FC236}">
                  <a16:creationId xmlns:a16="http://schemas.microsoft.com/office/drawing/2014/main" id="{9FA5ABFD-7490-4727-A566-01E4CAFBB682}"/>
                </a:ext>
              </a:extLst>
            </p:cNvPr>
            <p:cNvSpPr/>
            <p:nvPr/>
          </p:nvSpPr>
          <p:spPr bwMode="auto">
            <a:xfrm>
              <a:off x="6393210" y="2409569"/>
              <a:ext cx="555220" cy="169325"/>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1184621">
                <a:defRPr/>
              </a:pPr>
              <a:r>
                <a:rPr lang="en-US" sz="1467" dirty="0">
                  <a:gradFill>
                    <a:gsLst>
                      <a:gs pos="2917">
                        <a:srgbClr val="282828"/>
                      </a:gs>
                      <a:gs pos="30000">
                        <a:srgbClr val="282828"/>
                      </a:gs>
                    </a:gsLst>
                    <a:lin ang="5400000" scaled="0"/>
                  </a:gradFill>
                  <a:latin typeface="Segoe UI"/>
                </a:rPr>
                <a:t>Flows</a:t>
              </a:r>
              <a:endParaRPr lang="en-US" sz="2615" dirty="0">
                <a:gradFill>
                  <a:gsLst>
                    <a:gs pos="2917">
                      <a:srgbClr val="282828"/>
                    </a:gs>
                    <a:gs pos="30000">
                      <a:srgbClr val="282828"/>
                    </a:gs>
                  </a:gsLst>
                  <a:lin ang="5400000" scaled="0"/>
                </a:gradFill>
                <a:latin typeface="Segoe UI"/>
              </a:endParaRPr>
            </a:p>
          </p:txBody>
        </p:sp>
        <p:grpSp>
          <p:nvGrpSpPr>
            <p:cNvPr id="27" name="Group 12">
              <a:extLst>
                <a:ext uri="{FF2B5EF4-FFF2-40B4-BE49-F238E27FC236}">
                  <a16:creationId xmlns:a16="http://schemas.microsoft.com/office/drawing/2014/main" id="{93591002-FCC5-4369-9C42-591D2F3FFD79}"/>
                </a:ext>
              </a:extLst>
            </p:cNvPr>
            <p:cNvGrpSpPr>
              <a:grpSpLocks noChangeAspect="1"/>
            </p:cNvGrpSpPr>
            <p:nvPr/>
          </p:nvGrpSpPr>
          <p:grpSpPr bwMode="auto">
            <a:xfrm>
              <a:off x="5741981" y="2042030"/>
              <a:ext cx="409872" cy="313353"/>
              <a:chOff x="3408" y="3907"/>
              <a:chExt cx="310" cy="237"/>
            </a:xfrm>
            <a:solidFill>
              <a:schemeClr val="accent1"/>
            </a:solidFill>
          </p:grpSpPr>
          <p:sp>
            <p:nvSpPr>
              <p:cNvPr id="35" name="Freeform 13">
                <a:extLst>
                  <a:ext uri="{FF2B5EF4-FFF2-40B4-BE49-F238E27FC236}">
                    <a16:creationId xmlns:a16="http://schemas.microsoft.com/office/drawing/2014/main" id="{5883B93D-8D78-4CDF-9F53-8463351D4948}"/>
                  </a:ext>
                </a:extLst>
              </p:cNvPr>
              <p:cNvSpPr>
                <a:spLocks/>
              </p:cNvSpPr>
              <p:nvPr/>
            </p:nvSpPr>
            <p:spPr bwMode="auto">
              <a:xfrm>
                <a:off x="3574" y="4080"/>
                <a:ext cx="63" cy="64"/>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23" tIns="59761" rIns="119523" bIns="59761" numCol="1" anchor="t" anchorCtr="0" compatLnSpc="1">
                <a:prstTxWarp prst="textNoShape">
                  <a:avLst/>
                </a:prstTxWarp>
              </a:bodyPr>
              <a:lstStyle/>
              <a:p>
                <a:pPr defTabSz="1218936"/>
                <a:endParaRPr lang="en-US" sz="2400">
                  <a:solidFill>
                    <a:srgbClr val="282828"/>
                  </a:solidFill>
                  <a:latin typeface="Segoe UI"/>
                </a:endParaRPr>
              </a:p>
            </p:txBody>
          </p:sp>
          <p:sp>
            <p:nvSpPr>
              <p:cNvPr id="36" name="Freeform 14">
                <a:extLst>
                  <a:ext uri="{FF2B5EF4-FFF2-40B4-BE49-F238E27FC236}">
                    <a16:creationId xmlns:a16="http://schemas.microsoft.com/office/drawing/2014/main" id="{2CCD59C3-7894-45F3-AF8C-FC0DC93E749F}"/>
                  </a:ext>
                </a:extLst>
              </p:cNvPr>
              <p:cNvSpPr>
                <a:spLocks/>
              </p:cNvSpPr>
              <p:nvPr/>
            </p:nvSpPr>
            <p:spPr bwMode="auto">
              <a:xfrm>
                <a:off x="3617" y="4036"/>
                <a:ext cx="63" cy="64"/>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23" tIns="59761" rIns="119523" bIns="59761" numCol="1" anchor="t" anchorCtr="0" compatLnSpc="1">
                <a:prstTxWarp prst="textNoShape">
                  <a:avLst/>
                </a:prstTxWarp>
              </a:bodyPr>
              <a:lstStyle/>
              <a:p>
                <a:pPr defTabSz="1218936"/>
                <a:endParaRPr lang="en-US" sz="2400">
                  <a:solidFill>
                    <a:srgbClr val="282828"/>
                  </a:solidFill>
                  <a:latin typeface="Segoe UI"/>
                </a:endParaRPr>
              </a:p>
            </p:txBody>
          </p:sp>
          <p:sp>
            <p:nvSpPr>
              <p:cNvPr id="37" name="Freeform 15">
                <a:extLst>
                  <a:ext uri="{FF2B5EF4-FFF2-40B4-BE49-F238E27FC236}">
                    <a16:creationId xmlns:a16="http://schemas.microsoft.com/office/drawing/2014/main" id="{CF299C44-7C67-4559-ACDC-92FE6E0E0287}"/>
                  </a:ext>
                </a:extLst>
              </p:cNvPr>
              <p:cNvSpPr>
                <a:spLocks noEditPoints="1"/>
              </p:cNvSpPr>
              <p:nvPr/>
            </p:nvSpPr>
            <p:spPr bwMode="auto">
              <a:xfrm>
                <a:off x="3444" y="3992"/>
                <a:ext cx="150" cy="152"/>
              </a:xfrm>
              <a:custGeom>
                <a:avLst/>
                <a:gdLst>
                  <a:gd name="T0" fmla="*/ 300 w 308"/>
                  <a:gd name="T1" fmla="*/ 139 h 307"/>
                  <a:gd name="T2" fmla="*/ 286 w 308"/>
                  <a:gd name="T3" fmla="*/ 125 h 307"/>
                  <a:gd name="T4" fmla="*/ 168 w 308"/>
                  <a:gd name="T5" fmla="*/ 8 h 307"/>
                  <a:gd name="T6" fmla="*/ 140 w 308"/>
                  <a:gd name="T7" fmla="*/ 8 h 307"/>
                  <a:gd name="T8" fmla="*/ 22 w 308"/>
                  <a:gd name="T9" fmla="*/ 125 h 307"/>
                  <a:gd name="T10" fmla="*/ 8 w 308"/>
                  <a:gd name="T11" fmla="*/ 139 h 307"/>
                  <a:gd name="T12" fmla="*/ 8 w 308"/>
                  <a:gd name="T13" fmla="*/ 168 h 307"/>
                  <a:gd name="T14" fmla="*/ 22 w 308"/>
                  <a:gd name="T15" fmla="*/ 182 h 307"/>
                  <a:gd name="T16" fmla="*/ 140 w 308"/>
                  <a:gd name="T17" fmla="*/ 299 h 307"/>
                  <a:gd name="T18" fmla="*/ 168 w 308"/>
                  <a:gd name="T19" fmla="*/ 299 h 307"/>
                  <a:gd name="T20" fmla="*/ 286 w 308"/>
                  <a:gd name="T21" fmla="*/ 182 h 307"/>
                  <a:gd name="T22" fmla="*/ 300 w 308"/>
                  <a:gd name="T23" fmla="*/ 168 h 307"/>
                  <a:gd name="T24" fmla="*/ 300 w 308"/>
                  <a:gd name="T25" fmla="*/ 139 h 307"/>
                  <a:gd name="T26" fmla="*/ 140 w 308"/>
                  <a:gd name="T27" fmla="*/ 210 h 307"/>
                  <a:gd name="T28" fmla="*/ 108 w 308"/>
                  <a:gd name="T29" fmla="*/ 179 h 307"/>
                  <a:gd name="T30" fmla="*/ 97 w 308"/>
                  <a:gd name="T31" fmla="*/ 168 h 307"/>
                  <a:gd name="T32" fmla="*/ 97 w 308"/>
                  <a:gd name="T33" fmla="*/ 139 h 307"/>
                  <a:gd name="T34" fmla="*/ 140 w 308"/>
                  <a:gd name="T35" fmla="*/ 97 h 307"/>
                  <a:gd name="T36" fmla="*/ 168 w 308"/>
                  <a:gd name="T37" fmla="*/ 97 h 307"/>
                  <a:gd name="T38" fmla="*/ 211 w 308"/>
                  <a:gd name="T39" fmla="*/ 139 h 307"/>
                  <a:gd name="T40" fmla="*/ 211 w 308"/>
                  <a:gd name="T41" fmla="*/ 168 h 307"/>
                  <a:gd name="T42" fmla="*/ 200 w 308"/>
                  <a:gd name="T43" fmla="*/ 179 h 307"/>
                  <a:gd name="T44" fmla="*/ 168 w 308"/>
                  <a:gd name="T45" fmla="*/ 210 h 307"/>
                  <a:gd name="T46" fmla="*/ 140 w 308"/>
                  <a:gd name="T47" fmla="*/ 21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8" h="307">
                    <a:moveTo>
                      <a:pt x="300" y="139"/>
                    </a:moveTo>
                    <a:cubicBezTo>
                      <a:pt x="286" y="125"/>
                      <a:pt x="286" y="125"/>
                      <a:pt x="286" y="125"/>
                    </a:cubicBezTo>
                    <a:cubicBezTo>
                      <a:pt x="168" y="8"/>
                      <a:pt x="168" y="8"/>
                      <a:pt x="168" y="8"/>
                    </a:cubicBezTo>
                    <a:cubicBezTo>
                      <a:pt x="161" y="0"/>
                      <a:pt x="148" y="0"/>
                      <a:pt x="140" y="8"/>
                    </a:cubicBezTo>
                    <a:cubicBezTo>
                      <a:pt x="22" y="125"/>
                      <a:pt x="22" y="125"/>
                      <a:pt x="22" y="125"/>
                    </a:cubicBezTo>
                    <a:cubicBezTo>
                      <a:pt x="8" y="139"/>
                      <a:pt x="8" y="139"/>
                      <a:pt x="8" y="139"/>
                    </a:cubicBezTo>
                    <a:cubicBezTo>
                      <a:pt x="0" y="147"/>
                      <a:pt x="0" y="160"/>
                      <a:pt x="8" y="168"/>
                    </a:cubicBezTo>
                    <a:cubicBezTo>
                      <a:pt x="22" y="182"/>
                      <a:pt x="22" y="182"/>
                      <a:pt x="22" y="182"/>
                    </a:cubicBezTo>
                    <a:cubicBezTo>
                      <a:pt x="140" y="299"/>
                      <a:pt x="140" y="299"/>
                      <a:pt x="140" y="299"/>
                    </a:cubicBezTo>
                    <a:cubicBezTo>
                      <a:pt x="148" y="307"/>
                      <a:pt x="161" y="307"/>
                      <a:pt x="168" y="299"/>
                    </a:cubicBezTo>
                    <a:cubicBezTo>
                      <a:pt x="286" y="182"/>
                      <a:pt x="286" y="182"/>
                      <a:pt x="286" y="182"/>
                    </a:cubicBezTo>
                    <a:cubicBezTo>
                      <a:pt x="300" y="168"/>
                      <a:pt x="300" y="168"/>
                      <a:pt x="300" y="168"/>
                    </a:cubicBezTo>
                    <a:cubicBezTo>
                      <a:pt x="308" y="160"/>
                      <a:pt x="308" y="147"/>
                      <a:pt x="300" y="139"/>
                    </a:cubicBezTo>
                    <a:moveTo>
                      <a:pt x="140" y="210"/>
                    </a:moveTo>
                    <a:cubicBezTo>
                      <a:pt x="108" y="179"/>
                      <a:pt x="108" y="179"/>
                      <a:pt x="108" y="179"/>
                    </a:cubicBezTo>
                    <a:cubicBezTo>
                      <a:pt x="97" y="168"/>
                      <a:pt x="97" y="168"/>
                      <a:pt x="97" y="168"/>
                    </a:cubicBezTo>
                    <a:cubicBezTo>
                      <a:pt x="89" y="160"/>
                      <a:pt x="89" y="147"/>
                      <a:pt x="97" y="139"/>
                    </a:cubicBezTo>
                    <a:cubicBezTo>
                      <a:pt x="140" y="97"/>
                      <a:pt x="140" y="97"/>
                      <a:pt x="140" y="97"/>
                    </a:cubicBezTo>
                    <a:cubicBezTo>
                      <a:pt x="148" y="89"/>
                      <a:pt x="161" y="89"/>
                      <a:pt x="168" y="97"/>
                    </a:cubicBezTo>
                    <a:cubicBezTo>
                      <a:pt x="211" y="139"/>
                      <a:pt x="211" y="139"/>
                      <a:pt x="211" y="139"/>
                    </a:cubicBezTo>
                    <a:cubicBezTo>
                      <a:pt x="219" y="147"/>
                      <a:pt x="219" y="160"/>
                      <a:pt x="211" y="168"/>
                    </a:cubicBezTo>
                    <a:cubicBezTo>
                      <a:pt x="200" y="179"/>
                      <a:pt x="200" y="179"/>
                      <a:pt x="200" y="179"/>
                    </a:cubicBezTo>
                    <a:cubicBezTo>
                      <a:pt x="168" y="210"/>
                      <a:pt x="168" y="210"/>
                      <a:pt x="168" y="210"/>
                    </a:cubicBezTo>
                    <a:cubicBezTo>
                      <a:pt x="161" y="218"/>
                      <a:pt x="148" y="218"/>
                      <a:pt x="140" y="21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23" tIns="59761" rIns="119523" bIns="59761" numCol="1" anchor="t" anchorCtr="0" compatLnSpc="1">
                <a:prstTxWarp prst="textNoShape">
                  <a:avLst/>
                </a:prstTxWarp>
              </a:bodyPr>
              <a:lstStyle/>
              <a:p>
                <a:pPr defTabSz="1218936"/>
                <a:endParaRPr lang="en-US" sz="2400">
                  <a:solidFill>
                    <a:srgbClr val="282828"/>
                  </a:solidFill>
                  <a:latin typeface="Segoe UI"/>
                </a:endParaRPr>
              </a:p>
            </p:txBody>
          </p:sp>
          <p:sp>
            <p:nvSpPr>
              <p:cNvPr id="38" name="Freeform 16">
                <a:extLst>
                  <a:ext uri="{FF2B5EF4-FFF2-40B4-BE49-F238E27FC236}">
                    <a16:creationId xmlns:a16="http://schemas.microsoft.com/office/drawing/2014/main" id="{C9813ED9-3304-4FE3-88B3-CA7799D97E4A}"/>
                  </a:ext>
                </a:extLst>
              </p:cNvPr>
              <p:cNvSpPr>
                <a:spLocks/>
              </p:cNvSpPr>
              <p:nvPr/>
            </p:nvSpPr>
            <p:spPr bwMode="auto">
              <a:xfrm>
                <a:off x="3574" y="3992"/>
                <a:ext cx="63" cy="64"/>
              </a:xfrm>
              <a:custGeom>
                <a:avLst/>
                <a:gdLst>
                  <a:gd name="T0" fmla="*/ 79 w 130"/>
                  <a:gd name="T1" fmla="*/ 122 h 129"/>
                  <a:gd name="T2" fmla="*/ 122 w 130"/>
                  <a:gd name="T3" fmla="*/ 79 h 129"/>
                  <a:gd name="T4" fmla="*/ 122 w 130"/>
                  <a:gd name="T5" fmla="*/ 50 h 129"/>
                  <a:gd name="T6" fmla="*/ 79 w 130"/>
                  <a:gd name="T7" fmla="*/ 8 h 129"/>
                  <a:gd name="T8" fmla="*/ 51 w 130"/>
                  <a:gd name="T9" fmla="*/ 8 h 129"/>
                  <a:gd name="T10" fmla="*/ 8 w 130"/>
                  <a:gd name="T11" fmla="*/ 50 h 129"/>
                  <a:gd name="T12" fmla="*/ 8 w 130"/>
                  <a:gd name="T13" fmla="*/ 79 h 129"/>
                  <a:gd name="T14" fmla="*/ 51 w 130"/>
                  <a:gd name="T15" fmla="*/ 122 h 129"/>
                  <a:gd name="T16" fmla="*/ 79 w 130"/>
                  <a:gd name="T17" fmla="*/ 1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122"/>
                    </a:moveTo>
                    <a:cubicBezTo>
                      <a:pt x="122" y="79"/>
                      <a:pt x="122" y="79"/>
                      <a:pt x="122" y="79"/>
                    </a:cubicBezTo>
                    <a:cubicBezTo>
                      <a:pt x="130" y="71"/>
                      <a:pt x="130" y="58"/>
                      <a:pt x="122" y="50"/>
                    </a:cubicBezTo>
                    <a:cubicBezTo>
                      <a:pt x="79" y="8"/>
                      <a:pt x="79" y="8"/>
                      <a:pt x="79" y="8"/>
                    </a:cubicBez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23" tIns="59761" rIns="119523" bIns="59761" numCol="1" anchor="t" anchorCtr="0" compatLnSpc="1">
                <a:prstTxWarp prst="textNoShape">
                  <a:avLst/>
                </a:prstTxWarp>
              </a:bodyPr>
              <a:lstStyle/>
              <a:p>
                <a:pPr defTabSz="1218936"/>
                <a:endParaRPr lang="en-US" sz="2400">
                  <a:solidFill>
                    <a:srgbClr val="282828"/>
                  </a:solidFill>
                  <a:latin typeface="Segoe UI"/>
                </a:endParaRPr>
              </a:p>
            </p:txBody>
          </p:sp>
          <p:sp>
            <p:nvSpPr>
              <p:cNvPr id="39" name="Freeform 17">
                <a:extLst>
                  <a:ext uri="{FF2B5EF4-FFF2-40B4-BE49-F238E27FC236}">
                    <a16:creationId xmlns:a16="http://schemas.microsoft.com/office/drawing/2014/main" id="{DDEB1234-79AA-43B8-8436-2BD45E172847}"/>
                  </a:ext>
                </a:extLst>
              </p:cNvPr>
              <p:cNvSpPr>
                <a:spLocks/>
              </p:cNvSpPr>
              <p:nvPr/>
            </p:nvSpPr>
            <p:spPr bwMode="auto">
              <a:xfrm>
                <a:off x="3408" y="3907"/>
                <a:ext cx="310" cy="204"/>
              </a:xfrm>
              <a:custGeom>
                <a:avLst/>
                <a:gdLst>
                  <a:gd name="T0" fmla="*/ 562 w 638"/>
                  <a:gd name="T1" fmla="*/ 413 h 413"/>
                  <a:gd name="T2" fmla="*/ 549 w 638"/>
                  <a:gd name="T3" fmla="*/ 413 h 413"/>
                  <a:gd name="T4" fmla="*/ 549 w 638"/>
                  <a:gd name="T5" fmla="*/ 388 h 413"/>
                  <a:gd name="T6" fmla="*/ 562 w 638"/>
                  <a:gd name="T7" fmla="*/ 388 h 413"/>
                  <a:gd name="T8" fmla="*/ 612 w 638"/>
                  <a:gd name="T9" fmla="*/ 338 h 413"/>
                  <a:gd name="T10" fmla="*/ 612 w 638"/>
                  <a:gd name="T11" fmla="*/ 75 h 413"/>
                  <a:gd name="T12" fmla="*/ 562 w 638"/>
                  <a:gd name="T13" fmla="*/ 26 h 413"/>
                  <a:gd name="T14" fmla="*/ 75 w 638"/>
                  <a:gd name="T15" fmla="*/ 26 h 413"/>
                  <a:gd name="T16" fmla="*/ 25 w 638"/>
                  <a:gd name="T17" fmla="*/ 75 h 413"/>
                  <a:gd name="T18" fmla="*/ 25 w 638"/>
                  <a:gd name="T19" fmla="*/ 338 h 413"/>
                  <a:gd name="T20" fmla="*/ 75 w 638"/>
                  <a:gd name="T21" fmla="*/ 388 h 413"/>
                  <a:gd name="T22" fmla="*/ 88 w 638"/>
                  <a:gd name="T23" fmla="*/ 388 h 413"/>
                  <a:gd name="T24" fmla="*/ 88 w 638"/>
                  <a:gd name="T25" fmla="*/ 413 h 413"/>
                  <a:gd name="T26" fmla="*/ 75 w 638"/>
                  <a:gd name="T27" fmla="*/ 413 h 413"/>
                  <a:gd name="T28" fmla="*/ 0 w 638"/>
                  <a:gd name="T29" fmla="*/ 338 h 413"/>
                  <a:gd name="T30" fmla="*/ 0 w 638"/>
                  <a:gd name="T31" fmla="*/ 75 h 413"/>
                  <a:gd name="T32" fmla="*/ 75 w 638"/>
                  <a:gd name="T33" fmla="*/ 0 h 413"/>
                  <a:gd name="T34" fmla="*/ 562 w 638"/>
                  <a:gd name="T35" fmla="*/ 0 h 413"/>
                  <a:gd name="T36" fmla="*/ 638 w 638"/>
                  <a:gd name="T37" fmla="*/ 75 h 413"/>
                  <a:gd name="T38" fmla="*/ 638 w 638"/>
                  <a:gd name="T39" fmla="*/ 338 h 413"/>
                  <a:gd name="T40" fmla="*/ 562 w 638"/>
                  <a:gd name="T41" fmla="*/ 413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38" h="413">
                    <a:moveTo>
                      <a:pt x="562" y="413"/>
                    </a:moveTo>
                    <a:cubicBezTo>
                      <a:pt x="549" y="413"/>
                      <a:pt x="549" y="413"/>
                      <a:pt x="549" y="413"/>
                    </a:cubicBezTo>
                    <a:cubicBezTo>
                      <a:pt x="549" y="388"/>
                      <a:pt x="549" y="388"/>
                      <a:pt x="549" y="388"/>
                    </a:cubicBezTo>
                    <a:cubicBezTo>
                      <a:pt x="562" y="388"/>
                      <a:pt x="562" y="388"/>
                      <a:pt x="562" y="388"/>
                    </a:cubicBezTo>
                    <a:cubicBezTo>
                      <a:pt x="590" y="388"/>
                      <a:pt x="612" y="365"/>
                      <a:pt x="612" y="338"/>
                    </a:cubicBezTo>
                    <a:cubicBezTo>
                      <a:pt x="612" y="75"/>
                      <a:pt x="612" y="75"/>
                      <a:pt x="612" y="75"/>
                    </a:cubicBezTo>
                    <a:cubicBezTo>
                      <a:pt x="612" y="48"/>
                      <a:pt x="590" y="26"/>
                      <a:pt x="562" y="26"/>
                    </a:cubicBezTo>
                    <a:cubicBezTo>
                      <a:pt x="75" y="26"/>
                      <a:pt x="75" y="26"/>
                      <a:pt x="75" y="26"/>
                    </a:cubicBezTo>
                    <a:cubicBezTo>
                      <a:pt x="47" y="26"/>
                      <a:pt x="25" y="48"/>
                      <a:pt x="25" y="75"/>
                    </a:cubicBezTo>
                    <a:cubicBezTo>
                      <a:pt x="25" y="338"/>
                      <a:pt x="25" y="338"/>
                      <a:pt x="25" y="338"/>
                    </a:cubicBezTo>
                    <a:cubicBezTo>
                      <a:pt x="25" y="365"/>
                      <a:pt x="47" y="388"/>
                      <a:pt x="75" y="388"/>
                    </a:cubicBezTo>
                    <a:cubicBezTo>
                      <a:pt x="88" y="388"/>
                      <a:pt x="88" y="388"/>
                      <a:pt x="88" y="388"/>
                    </a:cubicBezTo>
                    <a:cubicBezTo>
                      <a:pt x="88" y="413"/>
                      <a:pt x="88" y="413"/>
                      <a:pt x="88" y="413"/>
                    </a:cubicBezTo>
                    <a:cubicBezTo>
                      <a:pt x="75" y="413"/>
                      <a:pt x="75" y="413"/>
                      <a:pt x="75" y="413"/>
                    </a:cubicBezTo>
                    <a:cubicBezTo>
                      <a:pt x="33" y="413"/>
                      <a:pt x="0" y="380"/>
                      <a:pt x="0" y="338"/>
                    </a:cubicBezTo>
                    <a:cubicBezTo>
                      <a:pt x="0" y="75"/>
                      <a:pt x="0" y="75"/>
                      <a:pt x="0" y="75"/>
                    </a:cubicBezTo>
                    <a:cubicBezTo>
                      <a:pt x="0" y="34"/>
                      <a:pt x="33" y="0"/>
                      <a:pt x="75" y="0"/>
                    </a:cubicBezTo>
                    <a:cubicBezTo>
                      <a:pt x="562" y="0"/>
                      <a:pt x="562" y="0"/>
                      <a:pt x="562" y="0"/>
                    </a:cubicBezTo>
                    <a:cubicBezTo>
                      <a:pt x="604" y="0"/>
                      <a:pt x="638" y="34"/>
                      <a:pt x="638" y="75"/>
                    </a:cubicBezTo>
                    <a:cubicBezTo>
                      <a:pt x="638" y="338"/>
                      <a:pt x="638" y="338"/>
                      <a:pt x="638" y="338"/>
                    </a:cubicBezTo>
                    <a:cubicBezTo>
                      <a:pt x="638" y="380"/>
                      <a:pt x="604" y="413"/>
                      <a:pt x="562" y="41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23" tIns="59761" rIns="119523" bIns="59761" numCol="1" anchor="t" anchorCtr="0" compatLnSpc="1">
                <a:prstTxWarp prst="textNoShape">
                  <a:avLst/>
                </a:prstTxWarp>
              </a:bodyPr>
              <a:lstStyle/>
              <a:p>
                <a:pPr defTabSz="1218936"/>
                <a:endParaRPr lang="en-US" sz="2400">
                  <a:solidFill>
                    <a:srgbClr val="282828"/>
                  </a:solidFill>
                  <a:latin typeface="Segoe UI"/>
                </a:endParaRPr>
              </a:p>
            </p:txBody>
          </p:sp>
        </p:grpSp>
        <p:grpSp>
          <p:nvGrpSpPr>
            <p:cNvPr id="28" name="Group 20">
              <a:extLst>
                <a:ext uri="{FF2B5EF4-FFF2-40B4-BE49-F238E27FC236}">
                  <a16:creationId xmlns:a16="http://schemas.microsoft.com/office/drawing/2014/main" id="{21B73C05-5353-4AE7-B4A9-2A664B9507B5}"/>
                </a:ext>
              </a:extLst>
            </p:cNvPr>
            <p:cNvGrpSpPr>
              <a:grpSpLocks noChangeAspect="1"/>
            </p:cNvGrpSpPr>
            <p:nvPr/>
          </p:nvGrpSpPr>
          <p:grpSpPr bwMode="auto">
            <a:xfrm>
              <a:off x="6467867" y="2033950"/>
              <a:ext cx="405906" cy="309387"/>
              <a:chOff x="3926" y="3917"/>
              <a:chExt cx="307" cy="234"/>
            </a:xfrm>
            <a:solidFill>
              <a:schemeClr val="accent1"/>
            </a:solidFill>
          </p:grpSpPr>
          <p:sp>
            <p:nvSpPr>
              <p:cNvPr id="33" name="Freeform 21">
                <a:extLst>
                  <a:ext uri="{FF2B5EF4-FFF2-40B4-BE49-F238E27FC236}">
                    <a16:creationId xmlns:a16="http://schemas.microsoft.com/office/drawing/2014/main" id="{DB1AFAC9-ACD7-48E2-B909-3E172C166801}"/>
                  </a:ext>
                </a:extLst>
              </p:cNvPr>
              <p:cNvSpPr>
                <a:spLocks/>
              </p:cNvSpPr>
              <p:nvPr/>
            </p:nvSpPr>
            <p:spPr bwMode="auto">
              <a:xfrm>
                <a:off x="3926" y="3917"/>
                <a:ext cx="307" cy="203"/>
              </a:xfrm>
              <a:custGeom>
                <a:avLst/>
                <a:gdLst>
                  <a:gd name="T0" fmla="*/ 30 w 737"/>
                  <a:gd name="T1" fmla="*/ 326 h 478"/>
                  <a:gd name="T2" fmla="*/ 30 w 737"/>
                  <a:gd name="T3" fmla="*/ 87 h 478"/>
                  <a:gd name="T4" fmla="*/ 87 w 737"/>
                  <a:gd name="T5" fmla="*/ 30 h 478"/>
                  <a:gd name="T6" fmla="*/ 650 w 737"/>
                  <a:gd name="T7" fmla="*/ 30 h 478"/>
                  <a:gd name="T8" fmla="*/ 707 w 737"/>
                  <a:gd name="T9" fmla="*/ 87 h 478"/>
                  <a:gd name="T10" fmla="*/ 707 w 737"/>
                  <a:gd name="T11" fmla="*/ 391 h 478"/>
                  <a:gd name="T12" fmla="*/ 650 w 737"/>
                  <a:gd name="T13" fmla="*/ 448 h 478"/>
                  <a:gd name="T14" fmla="*/ 390 w 737"/>
                  <a:gd name="T15" fmla="*/ 448 h 478"/>
                  <a:gd name="T16" fmla="*/ 390 w 737"/>
                  <a:gd name="T17" fmla="*/ 478 h 478"/>
                  <a:gd name="T18" fmla="*/ 650 w 737"/>
                  <a:gd name="T19" fmla="*/ 478 h 478"/>
                  <a:gd name="T20" fmla="*/ 737 w 737"/>
                  <a:gd name="T21" fmla="*/ 391 h 478"/>
                  <a:gd name="T22" fmla="*/ 737 w 737"/>
                  <a:gd name="T23" fmla="*/ 87 h 478"/>
                  <a:gd name="T24" fmla="*/ 650 w 737"/>
                  <a:gd name="T25" fmla="*/ 0 h 478"/>
                  <a:gd name="T26" fmla="*/ 87 w 737"/>
                  <a:gd name="T27" fmla="*/ 0 h 478"/>
                  <a:gd name="T28" fmla="*/ 0 w 737"/>
                  <a:gd name="T29" fmla="*/ 87 h 478"/>
                  <a:gd name="T30" fmla="*/ 0 w 737"/>
                  <a:gd name="T31" fmla="*/ 326 h 478"/>
                  <a:gd name="T32" fmla="*/ 30 w 737"/>
                  <a:gd name="T33" fmla="*/ 326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7" h="478">
                    <a:moveTo>
                      <a:pt x="30" y="326"/>
                    </a:moveTo>
                    <a:cubicBezTo>
                      <a:pt x="30" y="87"/>
                      <a:pt x="30" y="87"/>
                      <a:pt x="30" y="87"/>
                    </a:cubicBezTo>
                    <a:cubicBezTo>
                      <a:pt x="30" y="56"/>
                      <a:pt x="55" y="30"/>
                      <a:pt x="87" y="30"/>
                    </a:cubicBezTo>
                    <a:cubicBezTo>
                      <a:pt x="650" y="30"/>
                      <a:pt x="650" y="30"/>
                      <a:pt x="650" y="30"/>
                    </a:cubicBezTo>
                    <a:cubicBezTo>
                      <a:pt x="682" y="30"/>
                      <a:pt x="707" y="56"/>
                      <a:pt x="707" y="87"/>
                    </a:cubicBezTo>
                    <a:cubicBezTo>
                      <a:pt x="707" y="391"/>
                      <a:pt x="707" y="391"/>
                      <a:pt x="707" y="391"/>
                    </a:cubicBezTo>
                    <a:cubicBezTo>
                      <a:pt x="707" y="423"/>
                      <a:pt x="682" y="448"/>
                      <a:pt x="650" y="448"/>
                    </a:cubicBezTo>
                    <a:cubicBezTo>
                      <a:pt x="390" y="448"/>
                      <a:pt x="390" y="448"/>
                      <a:pt x="390" y="448"/>
                    </a:cubicBezTo>
                    <a:cubicBezTo>
                      <a:pt x="390" y="478"/>
                      <a:pt x="390" y="478"/>
                      <a:pt x="390" y="478"/>
                    </a:cubicBezTo>
                    <a:cubicBezTo>
                      <a:pt x="650" y="478"/>
                      <a:pt x="650" y="478"/>
                      <a:pt x="650" y="478"/>
                    </a:cubicBezTo>
                    <a:cubicBezTo>
                      <a:pt x="698" y="478"/>
                      <a:pt x="737" y="439"/>
                      <a:pt x="737" y="391"/>
                    </a:cubicBezTo>
                    <a:cubicBezTo>
                      <a:pt x="737" y="87"/>
                      <a:pt x="737" y="87"/>
                      <a:pt x="737" y="87"/>
                    </a:cubicBezTo>
                    <a:cubicBezTo>
                      <a:pt x="737" y="39"/>
                      <a:pt x="698" y="0"/>
                      <a:pt x="650" y="0"/>
                    </a:cubicBezTo>
                    <a:cubicBezTo>
                      <a:pt x="87" y="0"/>
                      <a:pt x="87" y="0"/>
                      <a:pt x="87" y="0"/>
                    </a:cubicBezTo>
                    <a:cubicBezTo>
                      <a:pt x="39" y="0"/>
                      <a:pt x="0" y="39"/>
                      <a:pt x="0" y="87"/>
                    </a:cubicBezTo>
                    <a:cubicBezTo>
                      <a:pt x="0" y="326"/>
                      <a:pt x="0" y="326"/>
                      <a:pt x="0" y="326"/>
                    </a:cubicBezTo>
                    <a:lnTo>
                      <a:pt x="30" y="3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23" tIns="59761" rIns="119523" bIns="59761" numCol="1" anchor="t" anchorCtr="0" compatLnSpc="1">
                <a:prstTxWarp prst="textNoShape">
                  <a:avLst/>
                </a:prstTxWarp>
              </a:bodyPr>
              <a:lstStyle/>
              <a:p>
                <a:pPr defTabSz="1218936"/>
                <a:endParaRPr lang="en-US" sz="2400">
                  <a:solidFill>
                    <a:srgbClr val="282828"/>
                  </a:solidFill>
                  <a:latin typeface="Segoe UI"/>
                </a:endParaRPr>
              </a:p>
            </p:txBody>
          </p:sp>
          <p:sp>
            <p:nvSpPr>
              <p:cNvPr id="34" name="Freeform 22">
                <a:extLst>
                  <a:ext uri="{FF2B5EF4-FFF2-40B4-BE49-F238E27FC236}">
                    <a16:creationId xmlns:a16="http://schemas.microsoft.com/office/drawing/2014/main" id="{91DDCADB-4E70-4A6E-8A79-471158CE3B5F}"/>
                  </a:ext>
                </a:extLst>
              </p:cNvPr>
              <p:cNvSpPr>
                <a:spLocks noEditPoints="1"/>
              </p:cNvSpPr>
              <p:nvPr/>
            </p:nvSpPr>
            <p:spPr bwMode="auto">
              <a:xfrm>
                <a:off x="3926" y="3968"/>
                <a:ext cx="235" cy="183"/>
              </a:xfrm>
              <a:custGeom>
                <a:avLst/>
                <a:gdLst>
                  <a:gd name="T0" fmla="*/ 391 w 564"/>
                  <a:gd name="T1" fmla="*/ 147 h 433"/>
                  <a:gd name="T2" fmla="*/ 417 w 564"/>
                  <a:gd name="T3" fmla="*/ 173 h 433"/>
                  <a:gd name="T4" fmla="*/ 538 w 564"/>
                  <a:gd name="T5" fmla="*/ 173 h 433"/>
                  <a:gd name="T6" fmla="*/ 564 w 564"/>
                  <a:gd name="T7" fmla="*/ 147 h 433"/>
                  <a:gd name="T8" fmla="*/ 564 w 564"/>
                  <a:gd name="T9" fmla="*/ 26 h 433"/>
                  <a:gd name="T10" fmla="*/ 538 w 564"/>
                  <a:gd name="T11" fmla="*/ 0 h 433"/>
                  <a:gd name="T12" fmla="*/ 417 w 564"/>
                  <a:gd name="T13" fmla="*/ 0 h 433"/>
                  <a:gd name="T14" fmla="*/ 391 w 564"/>
                  <a:gd name="T15" fmla="*/ 26 h 433"/>
                  <a:gd name="T16" fmla="*/ 391 w 564"/>
                  <a:gd name="T17" fmla="*/ 65 h 433"/>
                  <a:gd name="T18" fmla="*/ 342 w 564"/>
                  <a:gd name="T19" fmla="*/ 65 h 433"/>
                  <a:gd name="T20" fmla="*/ 297 w 564"/>
                  <a:gd name="T21" fmla="*/ 97 h 433"/>
                  <a:gd name="T22" fmla="*/ 223 w 564"/>
                  <a:gd name="T23" fmla="*/ 322 h 433"/>
                  <a:gd name="T24" fmla="*/ 219 w 564"/>
                  <a:gd name="T25" fmla="*/ 325 h 433"/>
                  <a:gd name="T26" fmla="*/ 173 w 564"/>
                  <a:gd name="T27" fmla="*/ 325 h 433"/>
                  <a:gd name="T28" fmla="*/ 173 w 564"/>
                  <a:gd name="T29" fmla="*/ 286 h 433"/>
                  <a:gd name="T30" fmla="*/ 147 w 564"/>
                  <a:gd name="T31" fmla="*/ 260 h 433"/>
                  <a:gd name="T32" fmla="*/ 26 w 564"/>
                  <a:gd name="T33" fmla="*/ 260 h 433"/>
                  <a:gd name="T34" fmla="*/ 0 w 564"/>
                  <a:gd name="T35" fmla="*/ 286 h 433"/>
                  <a:gd name="T36" fmla="*/ 0 w 564"/>
                  <a:gd name="T37" fmla="*/ 407 h 433"/>
                  <a:gd name="T38" fmla="*/ 26 w 564"/>
                  <a:gd name="T39" fmla="*/ 433 h 433"/>
                  <a:gd name="T40" fmla="*/ 147 w 564"/>
                  <a:gd name="T41" fmla="*/ 433 h 433"/>
                  <a:gd name="T42" fmla="*/ 173 w 564"/>
                  <a:gd name="T43" fmla="*/ 407 h 433"/>
                  <a:gd name="T44" fmla="*/ 173 w 564"/>
                  <a:gd name="T45" fmla="*/ 368 h 433"/>
                  <a:gd name="T46" fmla="*/ 219 w 564"/>
                  <a:gd name="T47" fmla="*/ 368 h 433"/>
                  <a:gd name="T48" fmla="*/ 264 w 564"/>
                  <a:gd name="T49" fmla="*/ 336 h 433"/>
                  <a:gd name="T50" fmla="*/ 338 w 564"/>
                  <a:gd name="T51" fmla="*/ 111 h 433"/>
                  <a:gd name="T52" fmla="*/ 342 w 564"/>
                  <a:gd name="T53" fmla="*/ 108 h 433"/>
                  <a:gd name="T54" fmla="*/ 391 w 564"/>
                  <a:gd name="T55" fmla="*/ 108 h 433"/>
                  <a:gd name="T56" fmla="*/ 391 w 564"/>
                  <a:gd name="T57" fmla="*/ 147 h 433"/>
                  <a:gd name="T58" fmla="*/ 129 w 564"/>
                  <a:gd name="T59" fmla="*/ 390 h 433"/>
                  <a:gd name="T60" fmla="*/ 43 w 564"/>
                  <a:gd name="T61" fmla="*/ 390 h 433"/>
                  <a:gd name="T62" fmla="*/ 43 w 564"/>
                  <a:gd name="T63" fmla="*/ 303 h 433"/>
                  <a:gd name="T64" fmla="*/ 129 w 564"/>
                  <a:gd name="T65" fmla="*/ 303 h 433"/>
                  <a:gd name="T66" fmla="*/ 129 w 564"/>
                  <a:gd name="T67" fmla="*/ 390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64" h="433">
                    <a:moveTo>
                      <a:pt x="391" y="147"/>
                    </a:moveTo>
                    <a:cubicBezTo>
                      <a:pt x="391" y="162"/>
                      <a:pt x="403" y="173"/>
                      <a:pt x="417" y="173"/>
                    </a:cubicBezTo>
                    <a:cubicBezTo>
                      <a:pt x="538" y="173"/>
                      <a:pt x="538" y="173"/>
                      <a:pt x="538" y="173"/>
                    </a:cubicBezTo>
                    <a:cubicBezTo>
                      <a:pt x="552" y="173"/>
                      <a:pt x="564" y="162"/>
                      <a:pt x="564" y="147"/>
                    </a:cubicBezTo>
                    <a:cubicBezTo>
                      <a:pt x="564" y="26"/>
                      <a:pt x="564" y="26"/>
                      <a:pt x="564" y="26"/>
                    </a:cubicBezTo>
                    <a:cubicBezTo>
                      <a:pt x="564" y="11"/>
                      <a:pt x="552" y="0"/>
                      <a:pt x="538" y="0"/>
                    </a:cubicBezTo>
                    <a:cubicBezTo>
                      <a:pt x="417" y="0"/>
                      <a:pt x="417" y="0"/>
                      <a:pt x="417" y="0"/>
                    </a:cubicBezTo>
                    <a:cubicBezTo>
                      <a:pt x="403" y="0"/>
                      <a:pt x="391" y="11"/>
                      <a:pt x="391" y="26"/>
                    </a:cubicBezTo>
                    <a:cubicBezTo>
                      <a:pt x="391" y="65"/>
                      <a:pt x="391" y="65"/>
                      <a:pt x="391" y="65"/>
                    </a:cubicBezTo>
                    <a:cubicBezTo>
                      <a:pt x="342" y="65"/>
                      <a:pt x="342" y="65"/>
                      <a:pt x="342" y="65"/>
                    </a:cubicBezTo>
                    <a:cubicBezTo>
                      <a:pt x="322" y="65"/>
                      <a:pt x="304" y="78"/>
                      <a:pt x="297" y="97"/>
                    </a:cubicBezTo>
                    <a:cubicBezTo>
                      <a:pt x="223" y="322"/>
                      <a:pt x="223" y="322"/>
                      <a:pt x="223" y="322"/>
                    </a:cubicBezTo>
                    <a:cubicBezTo>
                      <a:pt x="222" y="324"/>
                      <a:pt x="221" y="325"/>
                      <a:pt x="219" y="325"/>
                    </a:cubicBezTo>
                    <a:cubicBezTo>
                      <a:pt x="173" y="325"/>
                      <a:pt x="173" y="325"/>
                      <a:pt x="173" y="325"/>
                    </a:cubicBezTo>
                    <a:cubicBezTo>
                      <a:pt x="173" y="286"/>
                      <a:pt x="173" y="286"/>
                      <a:pt x="173" y="286"/>
                    </a:cubicBezTo>
                    <a:cubicBezTo>
                      <a:pt x="173" y="272"/>
                      <a:pt x="161" y="260"/>
                      <a:pt x="147" y="260"/>
                    </a:cubicBezTo>
                    <a:cubicBezTo>
                      <a:pt x="26" y="260"/>
                      <a:pt x="26" y="260"/>
                      <a:pt x="26" y="260"/>
                    </a:cubicBezTo>
                    <a:cubicBezTo>
                      <a:pt x="11" y="260"/>
                      <a:pt x="0" y="272"/>
                      <a:pt x="0" y="286"/>
                    </a:cubicBezTo>
                    <a:cubicBezTo>
                      <a:pt x="0" y="407"/>
                      <a:pt x="0" y="407"/>
                      <a:pt x="0" y="407"/>
                    </a:cubicBezTo>
                    <a:cubicBezTo>
                      <a:pt x="0" y="422"/>
                      <a:pt x="11" y="433"/>
                      <a:pt x="26" y="433"/>
                    </a:cubicBezTo>
                    <a:cubicBezTo>
                      <a:pt x="147" y="433"/>
                      <a:pt x="147" y="433"/>
                      <a:pt x="147" y="433"/>
                    </a:cubicBezTo>
                    <a:cubicBezTo>
                      <a:pt x="161" y="433"/>
                      <a:pt x="173" y="422"/>
                      <a:pt x="173" y="407"/>
                    </a:cubicBezTo>
                    <a:cubicBezTo>
                      <a:pt x="173" y="368"/>
                      <a:pt x="173" y="368"/>
                      <a:pt x="173" y="368"/>
                    </a:cubicBezTo>
                    <a:cubicBezTo>
                      <a:pt x="219" y="368"/>
                      <a:pt x="219" y="368"/>
                      <a:pt x="219" y="368"/>
                    </a:cubicBezTo>
                    <a:cubicBezTo>
                      <a:pt x="239" y="368"/>
                      <a:pt x="257" y="355"/>
                      <a:pt x="264" y="336"/>
                    </a:cubicBezTo>
                    <a:cubicBezTo>
                      <a:pt x="338" y="111"/>
                      <a:pt x="338" y="111"/>
                      <a:pt x="338" y="111"/>
                    </a:cubicBezTo>
                    <a:cubicBezTo>
                      <a:pt x="339" y="109"/>
                      <a:pt x="340" y="108"/>
                      <a:pt x="342" y="108"/>
                    </a:cubicBezTo>
                    <a:cubicBezTo>
                      <a:pt x="391" y="108"/>
                      <a:pt x="391" y="108"/>
                      <a:pt x="391" y="108"/>
                    </a:cubicBezTo>
                    <a:lnTo>
                      <a:pt x="391" y="147"/>
                    </a:lnTo>
                    <a:close/>
                    <a:moveTo>
                      <a:pt x="129" y="390"/>
                    </a:moveTo>
                    <a:cubicBezTo>
                      <a:pt x="43" y="390"/>
                      <a:pt x="43" y="390"/>
                      <a:pt x="43" y="390"/>
                    </a:cubicBezTo>
                    <a:cubicBezTo>
                      <a:pt x="43" y="303"/>
                      <a:pt x="43" y="303"/>
                      <a:pt x="43" y="303"/>
                    </a:cubicBezTo>
                    <a:cubicBezTo>
                      <a:pt x="129" y="303"/>
                      <a:pt x="129" y="303"/>
                      <a:pt x="129" y="303"/>
                    </a:cubicBezTo>
                    <a:lnTo>
                      <a:pt x="129"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23" tIns="59761" rIns="119523" bIns="59761" numCol="1" anchor="t" anchorCtr="0" compatLnSpc="1">
                <a:prstTxWarp prst="textNoShape">
                  <a:avLst/>
                </a:prstTxWarp>
              </a:bodyPr>
              <a:lstStyle/>
              <a:p>
                <a:pPr defTabSz="1218936"/>
                <a:endParaRPr lang="en-US" sz="2400">
                  <a:solidFill>
                    <a:srgbClr val="282828"/>
                  </a:solidFill>
                  <a:latin typeface="Segoe UI"/>
                </a:endParaRPr>
              </a:p>
            </p:txBody>
          </p:sp>
        </p:grpSp>
        <p:sp>
          <p:nvSpPr>
            <p:cNvPr id="29" name="Database_EFC7" title="Icon of a cylinder">
              <a:extLst>
                <a:ext uri="{FF2B5EF4-FFF2-40B4-BE49-F238E27FC236}">
                  <a16:creationId xmlns:a16="http://schemas.microsoft.com/office/drawing/2014/main" id="{7F84D18C-7121-4FB1-9DC5-828AA58583DF}"/>
                </a:ext>
              </a:extLst>
            </p:cNvPr>
            <p:cNvSpPr>
              <a:spLocks noChangeAspect="1" noEditPoints="1"/>
            </p:cNvSpPr>
            <p:nvPr/>
          </p:nvSpPr>
          <p:spPr bwMode="auto">
            <a:xfrm>
              <a:off x="7151976" y="2019345"/>
              <a:ext cx="242409" cy="315093"/>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ln w="15875">
              <a:headEnd/>
              <a:tailEnd/>
            </a:ln>
            <a:extLst>
              <a:ext uri="{909E8E84-426E-40DD-AFC4-6F175D3DCCD1}">
                <a14:hiddenFill xmlns:a14="http://schemas.microsoft.com/office/drawing/2010/main">
                  <a:solidFill>
                    <a:srgbClr val="FFFFFF"/>
                  </a:solidFill>
                </a14:hiddenFill>
              </a:ext>
            </a:extLst>
          </p:spPr>
          <p:style>
            <a:lnRef idx="2">
              <a:schemeClr val="accent1"/>
            </a:lnRef>
            <a:fillRef idx="1">
              <a:schemeClr val="lt1"/>
            </a:fillRef>
            <a:effectRef idx="0">
              <a:schemeClr val="accent1"/>
            </a:effectRef>
            <a:fontRef idx="minor">
              <a:schemeClr val="dk1"/>
            </a:fontRef>
          </p:style>
          <p:txBody>
            <a:bodyPr vert="horz" wrap="square" lIns="114840" tIns="57420" rIns="114840" bIns="57420" numCol="1" anchor="ctr" anchorCtr="0" compatLnSpc="1">
              <a:prstTxWarp prst="textNoShape">
                <a:avLst/>
              </a:prstTxWarp>
            </a:bodyPr>
            <a:lstStyle/>
            <a:p>
              <a:pPr algn="ctr" defTabSz="1148293" fontAlgn="base">
                <a:defRPr/>
              </a:pPr>
              <a:endParaRPr lang="en-US" sz="2307">
                <a:solidFill>
                  <a:srgbClr val="505050"/>
                </a:solidFill>
                <a:latin typeface="Segoe UI"/>
              </a:endParaRPr>
            </a:p>
          </p:txBody>
        </p:sp>
        <p:sp>
          <p:nvSpPr>
            <p:cNvPr id="30" name="Rectangle 34">
              <a:extLst>
                <a:ext uri="{FF2B5EF4-FFF2-40B4-BE49-F238E27FC236}">
                  <a16:creationId xmlns:a16="http://schemas.microsoft.com/office/drawing/2014/main" id="{C7D3E104-8F16-41B2-B2A7-3AAD5CF41032}"/>
                </a:ext>
              </a:extLst>
            </p:cNvPr>
            <p:cNvSpPr/>
            <p:nvPr/>
          </p:nvSpPr>
          <p:spPr bwMode="auto">
            <a:xfrm>
              <a:off x="6995570" y="2409568"/>
              <a:ext cx="555220" cy="169325"/>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1184621">
                <a:defRPr/>
              </a:pPr>
              <a:r>
                <a:rPr lang="en-US" sz="1467">
                  <a:gradFill>
                    <a:gsLst>
                      <a:gs pos="2917">
                        <a:srgbClr val="282828"/>
                      </a:gs>
                      <a:gs pos="30000">
                        <a:srgbClr val="282828"/>
                      </a:gs>
                    </a:gsLst>
                    <a:lin ang="5400000" scaled="0"/>
                  </a:gradFill>
                  <a:latin typeface="Segoe UI"/>
                </a:rPr>
                <a:t>CDS</a:t>
              </a:r>
              <a:endParaRPr lang="en-US" sz="2615">
                <a:gradFill>
                  <a:gsLst>
                    <a:gs pos="2917">
                      <a:srgbClr val="282828"/>
                    </a:gs>
                    <a:gs pos="30000">
                      <a:srgbClr val="282828"/>
                    </a:gs>
                  </a:gsLst>
                  <a:lin ang="5400000" scaled="0"/>
                </a:gradFill>
                <a:latin typeface="Segoe UI"/>
              </a:endParaRPr>
            </a:p>
          </p:txBody>
        </p:sp>
        <p:sp>
          <p:nvSpPr>
            <p:cNvPr id="31" name="Rechteck 39">
              <a:extLst>
                <a:ext uri="{FF2B5EF4-FFF2-40B4-BE49-F238E27FC236}">
                  <a16:creationId xmlns:a16="http://schemas.microsoft.com/office/drawing/2014/main" id="{E880663F-B835-4402-8E8D-9919C93D73B0}"/>
                </a:ext>
              </a:extLst>
            </p:cNvPr>
            <p:cNvSpPr/>
            <p:nvPr/>
          </p:nvSpPr>
          <p:spPr bwMode="auto">
            <a:xfrm>
              <a:off x="5185386" y="1436914"/>
              <a:ext cx="2720482" cy="414627"/>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pPr>
              <a:r>
                <a:rPr lang="en-US" sz="1867">
                  <a:gradFill>
                    <a:gsLst>
                      <a:gs pos="0">
                        <a:srgbClr val="FFFFFF"/>
                      </a:gs>
                      <a:gs pos="100000">
                        <a:srgbClr val="FFFFFF"/>
                      </a:gs>
                    </a:gsLst>
                    <a:lin ang="5400000" scaled="0"/>
                  </a:gradFill>
                  <a:latin typeface="Segoe UI Light"/>
                  <a:cs typeface="Segoe UI" pitchFamily="34" charset="0"/>
                </a:rPr>
                <a:t>Contoso EMEA (default)</a:t>
              </a:r>
            </a:p>
          </p:txBody>
        </p:sp>
        <p:sp>
          <p:nvSpPr>
            <p:cNvPr id="32" name="Textfeld 40">
              <a:extLst>
                <a:ext uri="{FF2B5EF4-FFF2-40B4-BE49-F238E27FC236}">
                  <a16:creationId xmlns:a16="http://schemas.microsoft.com/office/drawing/2014/main" id="{B34E523C-0CE5-4D3B-BADF-39E9A5F6EA04}"/>
                </a:ext>
              </a:extLst>
            </p:cNvPr>
            <p:cNvSpPr txBox="1"/>
            <p:nvPr/>
          </p:nvSpPr>
          <p:spPr>
            <a:xfrm>
              <a:off x="5093727" y="1315126"/>
              <a:ext cx="576600" cy="440890"/>
            </a:xfrm>
            <a:prstGeom prst="rect">
              <a:avLst/>
            </a:prstGeom>
            <a:noFill/>
          </p:spPr>
          <p:txBody>
            <a:bodyPr wrap="none" lIns="243840" tIns="195072" rIns="243840" bIns="195072" rtlCol="0">
              <a:spAutoFit/>
            </a:bodyPr>
            <a:lstStyle>
              <a:defPPr>
                <a:defRPr lang="de-DE"/>
              </a:defPPr>
              <a:lvl1pPr>
                <a:lnSpc>
                  <a:spcPct val="90000"/>
                </a:lnSpc>
                <a:spcAft>
                  <a:spcPts val="600"/>
                </a:spcAft>
                <a:defRPr sz="1050">
                  <a:gradFill>
                    <a:gsLst>
                      <a:gs pos="0">
                        <a:schemeClr val="bg1"/>
                      </a:gs>
                      <a:gs pos="100000">
                        <a:schemeClr val="bg1"/>
                      </a:gs>
                    </a:gsLst>
                    <a:lin ang="5400000" scaled="0"/>
                  </a:gradFill>
                </a:defRPr>
              </a:lvl1pPr>
            </a:lstStyle>
            <a:p>
              <a:pPr defTabSz="1219170">
                <a:spcAft>
                  <a:spcPts val="800"/>
                </a:spcAft>
              </a:pPr>
              <a:r>
                <a:rPr lang="en-US" sz="1400">
                  <a:gradFill>
                    <a:gsLst>
                      <a:gs pos="0">
                        <a:prstClr val="white"/>
                      </a:gs>
                      <a:gs pos="100000">
                        <a:prstClr val="white"/>
                      </a:gs>
                    </a:gsLst>
                    <a:lin ang="5400000" scaled="0"/>
                  </a:gradFill>
                  <a:latin typeface="Segoe UI Light"/>
                </a:rPr>
                <a:t>Test</a:t>
              </a:r>
            </a:p>
          </p:txBody>
        </p:sp>
      </p:grpSp>
      <p:grpSp>
        <p:nvGrpSpPr>
          <p:cNvPr id="40" name="Gruppieren 48">
            <a:extLst>
              <a:ext uri="{FF2B5EF4-FFF2-40B4-BE49-F238E27FC236}">
                <a16:creationId xmlns:a16="http://schemas.microsoft.com/office/drawing/2014/main" id="{E387EE30-E004-4D84-864A-8DA662DC96F8}"/>
              </a:ext>
            </a:extLst>
          </p:cNvPr>
          <p:cNvGrpSpPr/>
          <p:nvPr/>
        </p:nvGrpSpPr>
        <p:grpSpPr>
          <a:xfrm>
            <a:off x="1612513" y="2168609"/>
            <a:ext cx="3749521" cy="1881380"/>
            <a:chOff x="5093727" y="1315126"/>
            <a:chExt cx="2812141" cy="1411035"/>
          </a:xfrm>
        </p:grpSpPr>
        <p:sp>
          <p:nvSpPr>
            <p:cNvPr id="41" name="Rechteck 49">
              <a:extLst>
                <a:ext uri="{FF2B5EF4-FFF2-40B4-BE49-F238E27FC236}">
                  <a16:creationId xmlns:a16="http://schemas.microsoft.com/office/drawing/2014/main" id="{DFBD7594-4FD4-47C5-ACDD-A70CD00D6CA6}"/>
                </a:ext>
              </a:extLst>
            </p:cNvPr>
            <p:cNvSpPr/>
            <p:nvPr/>
          </p:nvSpPr>
          <p:spPr bwMode="auto">
            <a:xfrm>
              <a:off x="5185386" y="1436914"/>
              <a:ext cx="2720482" cy="1289247"/>
            </a:xfrm>
            <a:prstGeom prst="rect">
              <a:avLst/>
            </a:prstGeom>
            <a:ln w="15875">
              <a:solidFill>
                <a:srgbClr val="0078D4"/>
              </a:solidFill>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pPr>
              <a:endParaRPr lang="en-US" sz="320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42" name="Rectangle 24">
              <a:extLst>
                <a:ext uri="{FF2B5EF4-FFF2-40B4-BE49-F238E27FC236}">
                  <a16:creationId xmlns:a16="http://schemas.microsoft.com/office/drawing/2014/main" id="{B972820B-CA9E-4E16-9589-E0AFF544D66F}"/>
                </a:ext>
              </a:extLst>
            </p:cNvPr>
            <p:cNvSpPr/>
            <p:nvPr/>
          </p:nvSpPr>
          <p:spPr bwMode="auto">
            <a:xfrm>
              <a:off x="5431411" y="2409568"/>
              <a:ext cx="914659" cy="169325"/>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1184621">
                <a:defRPr/>
              </a:pPr>
              <a:r>
                <a:rPr lang="en-US" sz="1467" dirty="0">
                  <a:gradFill>
                    <a:gsLst>
                      <a:gs pos="2917">
                        <a:srgbClr val="282828"/>
                      </a:gs>
                      <a:gs pos="30000">
                        <a:srgbClr val="282828"/>
                      </a:gs>
                    </a:gsLst>
                    <a:lin ang="5400000" scaled="0"/>
                  </a:gradFill>
                  <a:latin typeface="Segoe UI"/>
                </a:rPr>
                <a:t>Power Apps</a:t>
              </a:r>
              <a:endParaRPr lang="en-US" sz="2615" dirty="0">
                <a:gradFill>
                  <a:gsLst>
                    <a:gs pos="2917">
                      <a:srgbClr val="282828"/>
                    </a:gs>
                    <a:gs pos="30000">
                      <a:srgbClr val="282828"/>
                    </a:gs>
                  </a:gsLst>
                  <a:lin ang="5400000" scaled="0"/>
                </a:gradFill>
                <a:latin typeface="Segoe UI"/>
              </a:endParaRPr>
            </a:p>
          </p:txBody>
        </p:sp>
        <p:sp>
          <p:nvSpPr>
            <p:cNvPr id="43" name="Rectangle 34">
              <a:extLst>
                <a:ext uri="{FF2B5EF4-FFF2-40B4-BE49-F238E27FC236}">
                  <a16:creationId xmlns:a16="http://schemas.microsoft.com/office/drawing/2014/main" id="{3F5ABCEC-5BF3-44E8-8C84-68074A7762B6}"/>
                </a:ext>
              </a:extLst>
            </p:cNvPr>
            <p:cNvSpPr/>
            <p:nvPr/>
          </p:nvSpPr>
          <p:spPr bwMode="auto">
            <a:xfrm>
              <a:off x="6298828" y="2409012"/>
              <a:ext cx="1059819" cy="169325"/>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1184621">
                <a:defRPr/>
              </a:pPr>
              <a:r>
                <a:rPr lang="en-US" sz="1467" dirty="0">
                  <a:gradFill>
                    <a:gsLst>
                      <a:gs pos="2917">
                        <a:srgbClr val="282828"/>
                      </a:gs>
                      <a:gs pos="30000">
                        <a:srgbClr val="282828"/>
                      </a:gs>
                    </a:gsLst>
                    <a:lin ang="5400000" scaled="0"/>
                  </a:gradFill>
                  <a:latin typeface="Segoe UI"/>
                </a:rPr>
                <a:t>Power Automate</a:t>
              </a:r>
              <a:endParaRPr lang="en-US" sz="2615" dirty="0">
                <a:gradFill>
                  <a:gsLst>
                    <a:gs pos="2917">
                      <a:srgbClr val="282828"/>
                    </a:gs>
                    <a:gs pos="30000">
                      <a:srgbClr val="282828"/>
                    </a:gs>
                  </a:gsLst>
                  <a:lin ang="5400000" scaled="0"/>
                </a:gradFill>
                <a:latin typeface="Segoe UI"/>
              </a:endParaRPr>
            </a:p>
          </p:txBody>
        </p:sp>
        <p:grpSp>
          <p:nvGrpSpPr>
            <p:cNvPr id="44" name="Group 12">
              <a:extLst>
                <a:ext uri="{FF2B5EF4-FFF2-40B4-BE49-F238E27FC236}">
                  <a16:creationId xmlns:a16="http://schemas.microsoft.com/office/drawing/2014/main" id="{FD35F56E-F15B-432E-A567-F14231285190}"/>
                </a:ext>
              </a:extLst>
            </p:cNvPr>
            <p:cNvGrpSpPr>
              <a:grpSpLocks noChangeAspect="1"/>
            </p:cNvGrpSpPr>
            <p:nvPr/>
          </p:nvGrpSpPr>
          <p:grpSpPr bwMode="auto">
            <a:xfrm>
              <a:off x="5741981" y="2042030"/>
              <a:ext cx="409872" cy="313353"/>
              <a:chOff x="3408" y="3907"/>
              <a:chExt cx="310" cy="237"/>
            </a:xfrm>
            <a:solidFill>
              <a:schemeClr val="accent1"/>
            </a:solidFill>
          </p:grpSpPr>
          <p:sp>
            <p:nvSpPr>
              <p:cNvPr id="51" name="Freeform 13">
                <a:extLst>
                  <a:ext uri="{FF2B5EF4-FFF2-40B4-BE49-F238E27FC236}">
                    <a16:creationId xmlns:a16="http://schemas.microsoft.com/office/drawing/2014/main" id="{41B34E83-956A-44DB-9689-829580CEFD97}"/>
                  </a:ext>
                </a:extLst>
              </p:cNvPr>
              <p:cNvSpPr>
                <a:spLocks/>
              </p:cNvSpPr>
              <p:nvPr/>
            </p:nvSpPr>
            <p:spPr bwMode="auto">
              <a:xfrm>
                <a:off x="3574" y="4080"/>
                <a:ext cx="63" cy="64"/>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23" tIns="59761" rIns="119523" bIns="59761" numCol="1" anchor="t" anchorCtr="0" compatLnSpc="1">
                <a:prstTxWarp prst="textNoShape">
                  <a:avLst/>
                </a:prstTxWarp>
              </a:bodyPr>
              <a:lstStyle/>
              <a:p>
                <a:pPr defTabSz="1218936"/>
                <a:endParaRPr lang="en-US" sz="2400">
                  <a:solidFill>
                    <a:srgbClr val="282828"/>
                  </a:solidFill>
                  <a:latin typeface="Segoe UI"/>
                </a:endParaRPr>
              </a:p>
            </p:txBody>
          </p:sp>
          <p:sp>
            <p:nvSpPr>
              <p:cNvPr id="52" name="Freeform 14">
                <a:extLst>
                  <a:ext uri="{FF2B5EF4-FFF2-40B4-BE49-F238E27FC236}">
                    <a16:creationId xmlns:a16="http://schemas.microsoft.com/office/drawing/2014/main" id="{82131296-B96C-49F2-AC3E-B3427DF05303}"/>
                  </a:ext>
                </a:extLst>
              </p:cNvPr>
              <p:cNvSpPr>
                <a:spLocks/>
              </p:cNvSpPr>
              <p:nvPr/>
            </p:nvSpPr>
            <p:spPr bwMode="auto">
              <a:xfrm>
                <a:off x="3617" y="4036"/>
                <a:ext cx="63" cy="64"/>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23" tIns="59761" rIns="119523" bIns="59761" numCol="1" anchor="t" anchorCtr="0" compatLnSpc="1">
                <a:prstTxWarp prst="textNoShape">
                  <a:avLst/>
                </a:prstTxWarp>
              </a:bodyPr>
              <a:lstStyle/>
              <a:p>
                <a:pPr defTabSz="1218936"/>
                <a:endParaRPr lang="en-US" sz="2400">
                  <a:solidFill>
                    <a:srgbClr val="282828"/>
                  </a:solidFill>
                  <a:latin typeface="Segoe UI"/>
                </a:endParaRPr>
              </a:p>
            </p:txBody>
          </p:sp>
          <p:sp>
            <p:nvSpPr>
              <p:cNvPr id="53" name="Freeform 15">
                <a:extLst>
                  <a:ext uri="{FF2B5EF4-FFF2-40B4-BE49-F238E27FC236}">
                    <a16:creationId xmlns:a16="http://schemas.microsoft.com/office/drawing/2014/main" id="{9CA7C6C8-9CF3-4DC0-884F-5A8DABB95AAB}"/>
                  </a:ext>
                </a:extLst>
              </p:cNvPr>
              <p:cNvSpPr>
                <a:spLocks noEditPoints="1"/>
              </p:cNvSpPr>
              <p:nvPr/>
            </p:nvSpPr>
            <p:spPr bwMode="auto">
              <a:xfrm>
                <a:off x="3444" y="3992"/>
                <a:ext cx="150" cy="152"/>
              </a:xfrm>
              <a:custGeom>
                <a:avLst/>
                <a:gdLst>
                  <a:gd name="T0" fmla="*/ 300 w 308"/>
                  <a:gd name="T1" fmla="*/ 139 h 307"/>
                  <a:gd name="T2" fmla="*/ 286 w 308"/>
                  <a:gd name="T3" fmla="*/ 125 h 307"/>
                  <a:gd name="T4" fmla="*/ 168 w 308"/>
                  <a:gd name="T5" fmla="*/ 8 h 307"/>
                  <a:gd name="T6" fmla="*/ 140 w 308"/>
                  <a:gd name="T7" fmla="*/ 8 h 307"/>
                  <a:gd name="T8" fmla="*/ 22 w 308"/>
                  <a:gd name="T9" fmla="*/ 125 h 307"/>
                  <a:gd name="T10" fmla="*/ 8 w 308"/>
                  <a:gd name="T11" fmla="*/ 139 h 307"/>
                  <a:gd name="T12" fmla="*/ 8 w 308"/>
                  <a:gd name="T13" fmla="*/ 168 h 307"/>
                  <a:gd name="T14" fmla="*/ 22 w 308"/>
                  <a:gd name="T15" fmla="*/ 182 h 307"/>
                  <a:gd name="T16" fmla="*/ 140 w 308"/>
                  <a:gd name="T17" fmla="*/ 299 h 307"/>
                  <a:gd name="T18" fmla="*/ 168 w 308"/>
                  <a:gd name="T19" fmla="*/ 299 h 307"/>
                  <a:gd name="T20" fmla="*/ 286 w 308"/>
                  <a:gd name="T21" fmla="*/ 182 h 307"/>
                  <a:gd name="T22" fmla="*/ 300 w 308"/>
                  <a:gd name="T23" fmla="*/ 168 h 307"/>
                  <a:gd name="T24" fmla="*/ 300 w 308"/>
                  <a:gd name="T25" fmla="*/ 139 h 307"/>
                  <a:gd name="T26" fmla="*/ 140 w 308"/>
                  <a:gd name="T27" fmla="*/ 210 h 307"/>
                  <a:gd name="T28" fmla="*/ 108 w 308"/>
                  <a:gd name="T29" fmla="*/ 179 h 307"/>
                  <a:gd name="T30" fmla="*/ 97 w 308"/>
                  <a:gd name="T31" fmla="*/ 168 h 307"/>
                  <a:gd name="T32" fmla="*/ 97 w 308"/>
                  <a:gd name="T33" fmla="*/ 139 h 307"/>
                  <a:gd name="T34" fmla="*/ 140 w 308"/>
                  <a:gd name="T35" fmla="*/ 97 h 307"/>
                  <a:gd name="T36" fmla="*/ 168 w 308"/>
                  <a:gd name="T37" fmla="*/ 97 h 307"/>
                  <a:gd name="T38" fmla="*/ 211 w 308"/>
                  <a:gd name="T39" fmla="*/ 139 h 307"/>
                  <a:gd name="T40" fmla="*/ 211 w 308"/>
                  <a:gd name="T41" fmla="*/ 168 h 307"/>
                  <a:gd name="T42" fmla="*/ 200 w 308"/>
                  <a:gd name="T43" fmla="*/ 179 h 307"/>
                  <a:gd name="T44" fmla="*/ 168 w 308"/>
                  <a:gd name="T45" fmla="*/ 210 h 307"/>
                  <a:gd name="T46" fmla="*/ 140 w 308"/>
                  <a:gd name="T47" fmla="*/ 21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8" h="307">
                    <a:moveTo>
                      <a:pt x="300" y="139"/>
                    </a:moveTo>
                    <a:cubicBezTo>
                      <a:pt x="286" y="125"/>
                      <a:pt x="286" y="125"/>
                      <a:pt x="286" y="125"/>
                    </a:cubicBezTo>
                    <a:cubicBezTo>
                      <a:pt x="168" y="8"/>
                      <a:pt x="168" y="8"/>
                      <a:pt x="168" y="8"/>
                    </a:cubicBezTo>
                    <a:cubicBezTo>
                      <a:pt x="161" y="0"/>
                      <a:pt x="148" y="0"/>
                      <a:pt x="140" y="8"/>
                    </a:cubicBezTo>
                    <a:cubicBezTo>
                      <a:pt x="22" y="125"/>
                      <a:pt x="22" y="125"/>
                      <a:pt x="22" y="125"/>
                    </a:cubicBezTo>
                    <a:cubicBezTo>
                      <a:pt x="8" y="139"/>
                      <a:pt x="8" y="139"/>
                      <a:pt x="8" y="139"/>
                    </a:cubicBezTo>
                    <a:cubicBezTo>
                      <a:pt x="0" y="147"/>
                      <a:pt x="0" y="160"/>
                      <a:pt x="8" y="168"/>
                    </a:cubicBezTo>
                    <a:cubicBezTo>
                      <a:pt x="22" y="182"/>
                      <a:pt x="22" y="182"/>
                      <a:pt x="22" y="182"/>
                    </a:cubicBezTo>
                    <a:cubicBezTo>
                      <a:pt x="140" y="299"/>
                      <a:pt x="140" y="299"/>
                      <a:pt x="140" y="299"/>
                    </a:cubicBezTo>
                    <a:cubicBezTo>
                      <a:pt x="148" y="307"/>
                      <a:pt x="161" y="307"/>
                      <a:pt x="168" y="299"/>
                    </a:cubicBezTo>
                    <a:cubicBezTo>
                      <a:pt x="286" y="182"/>
                      <a:pt x="286" y="182"/>
                      <a:pt x="286" y="182"/>
                    </a:cubicBezTo>
                    <a:cubicBezTo>
                      <a:pt x="300" y="168"/>
                      <a:pt x="300" y="168"/>
                      <a:pt x="300" y="168"/>
                    </a:cubicBezTo>
                    <a:cubicBezTo>
                      <a:pt x="308" y="160"/>
                      <a:pt x="308" y="147"/>
                      <a:pt x="300" y="139"/>
                    </a:cubicBezTo>
                    <a:moveTo>
                      <a:pt x="140" y="210"/>
                    </a:moveTo>
                    <a:cubicBezTo>
                      <a:pt x="108" y="179"/>
                      <a:pt x="108" y="179"/>
                      <a:pt x="108" y="179"/>
                    </a:cubicBezTo>
                    <a:cubicBezTo>
                      <a:pt x="97" y="168"/>
                      <a:pt x="97" y="168"/>
                      <a:pt x="97" y="168"/>
                    </a:cubicBezTo>
                    <a:cubicBezTo>
                      <a:pt x="89" y="160"/>
                      <a:pt x="89" y="147"/>
                      <a:pt x="97" y="139"/>
                    </a:cubicBezTo>
                    <a:cubicBezTo>
                      <a:pt x="140" y="97"/>
                      <a:pt x="140" y="97"/>
                      <a:pt x="140" y="97"/>
                    </a:cubicBezTo>
                    <a:cubicBezTo>
                      <a:pt x="148" y="89"/>
                      <a:pt x="161" y="89"/>
                      <a:pt x="168" y="97"/>
                    </a:cubicBezTo>
                    <a:cubicBezTo>
                      <a:pt x="211" y="139"/>
                      <a:pt x="211" y="139"/>
                      <a:pt x="211" y="139"/>
                    </a:cubicBezTo>
                    <a:cubicBezTo>
                      <a:pt x="219" y="147"/>
                      <a:pt x="219" y="160"/>
                      <a:pt x="211" y="168"/>
                    </a:cubicBezTo>
                    <a:cubicBezTo>
                      <a:pt x="200" y="179"/>
                      <a:pt x="200" y="179"/>
                      <a:pt x="200" y="179"/>
                    </a:cubicBezTo>
                    <a:cubicBezTo>
                      <a:pt x="168" y="210"/>
                      <a:pt x="168" y="210"/>
                      <a:pt x="168" y="210"/>
                    </a:cubicBezTo>
                    <a:cubicBezTo>
                      <a:pt x="161" y="218"/>
                      <a:pt x="148" y="218"/>
                      <a:pt x="140" y="210"/>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23" tIns="59761" rIns="119523" bIns="59761" numCol="1" anchor="t" anchorCtr="0" compatLnSpc="1">
                <a:prstTxWarp prst="textNoShape">
                  <a:avLst/>
                </a:prstTxWarp>
              </a:bodyPr>
              <a:lstStyle/>
              <a:p>
                <a:pPr defTabSz="1218936"/>
                <a:endParaRPr lang="en-US" sz="2400">
                  <a:solidFill>
                    <a:srgbClr val="282828"/>
                  </a:solidFill>
                  <a:latin typeface="Segoe UI"/>
                </a:endParaRPr>
              </a:p>
            </p:txBody>
          </p:sp>
          <p:sp>
            <p:nvSpPr>
              <p:cNvPr id="54" name="Freeform 16">
                <a:extLst>
                  <a:ext uri="{FF2B5EF4-FFF2-40B4-BE49-F238E27FC236}">
                    <a16:creationId xmlns:a16="http://schemas.microsoft.com/office/drawing/2014/main" id="{D3B27CAA-B115-4597-9B39-9AE9C3C5238C}"/>
                  </a:ext>
                </a:extLst>
              </p:cNvPr>
              <p:cNvSpPr>
                <a:spLocks/>
              </p:cNvSpPr>
              <p:nvPr/>
            </p:nvSpPr>
            <p:spPr bwMode="auto">
              <a:xfrm>
                <a:off x="3574" y="3992"/>
                <a:ext cx="63" cy="64"/>
              </a:xfrm>
              <a:custGeom>
                <a:avLst/>
                <a:gdLst>
                  <a:gd name="T0" fmla="*/ 79 w 130"/>
                  <a:gd name="T1" fmla="*/ 122 h 129"/>
                  <a:gd name="T2" fmla="*/ 122 w 130"/>
                  <a:gd name="T3" fmla="*/ 79 h 129"/>
                  <a:gd name="T4" fmla="*/ 122 w 130"/>
                  <a:gd name="T5" fmla="*/ 50 h 129"/>
                  <a:gd name="T6" fmla="*/ 79 w 130"/>
                  <a:gd name="T7" fmla="*/ 8 h 129"/>
                  <a:gd name="T8" fmla="*/ 51 w 130"/>
                  <a:gd name="T9" fmla="*/ 8 h 129"/>
                  <a:gd name="T10" fmla="*/ 8 w 130"/>
                  <a:gd name="T11" fmla="*/ 50 h 129"/>
                  <a:gd name="T12" fmla="*/ 8 w 130"/>
                  <a:gd name="T13" fmla="*/ 79 h 129"/>
                  <a:gd name="T14" fmla="*/ 51 w 130"/>
                  <a:gd name="T15" fmla="*/ 122 h 129"/>
                  <a:gd name="T16" fmla="*/ 79 w 130"/>
                  <a:gd name="T17" fmla="*/ 1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122"/>
                    </a:moveTo>
                    <a:cubicBezTo>
                      <a:pt x="122" y="79"/>
                      <a:pt x="122" y="79"/>
                      <a:pt x="122" y="79"/>
                    </a:cubicBezTo>
                    <a:cubicBezTo>
                      <a:pt x="130" y="71"/>
                      <a:pt x="130" y="58"/>
                      <a:pt x="122" y="50"/>
                    </a:cubicBezTo>
                    <a:cubicBezTo>
                      <a:pt x="79" y="8"/>
                      <a:pt x="79" y="8"/>
                      <a:pt x="79" y="8"/>
                    </a:cubicBez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23" tIns="59761" rIns="119523" bIns="59761" numCol="1" anchor="t" anchorCtr="0" compatLnSpc="1">
                <a:prstTxWarp prst="textNoShape">
                  <a:avLst/>
                </a:prstTxWarp>
              </a:bodyPr>
              <a:lstStyle/>
              <a:p>
                <a:pPr defTabSz="1218936"/>
                <a:endParaRPr lang="en-US" sz="2400">
                  <a:solidFill>
                    <a:srgbClr val="282828"/>
                  </a:solidFill>
                  <a:latin typeface="Segoe UI"/>
                </a:endParaRPr>
              </a:p>
            </p:txBody>
          </p:sp>
          <p:sp>
            <p:nvSpPr>
              <p:cNvPr id="55" name="Freeform 17">
                <a:extLst>
                  <a:ext uri="{FF2B5EF4-FFF2-40B4-BE49-F238E27FC236}">
                    <a16:creationId xmlns:a16="http://schemas.microsoft.com/office/drawing/2014/main" id="{28250395-BEB0-4589-94BD-D9D53068B8D3}"/>
                  </a:ext>
                </a:extLst>
              </p:cNvPr>
              <p:cNvSpPr>
                <a:spLocks/>
              </p:cNvSpPr>
              <p:nvPr/>
            </p:nvSpPr>
            <p:spPr bwMode="auto">
              <a:xfrm>
                <a:off x="3408" y="3907"/>
                <a:ext cx="310" cy="204"/>
              </a:xfrm>
              <a:custGeom>
                <a:avLst/>
                <a:gdLst>
                  <a:gd name="T0" fmla="*/ 562 w 638"/>
                  <a:gd name="T1" fmla="*/ 413 h 413"/>
                  <a:gd name="T2" fmla="*/ 549 w 638"/>
                  <a:gd name="T3" fmla="*/ 413 h 413"/>
                  <a:gd name="T4" fmla="*/ 549 w 638"/>
                  <a:gd name="T5" fmla="*/ 388 h 413"/>
                  <a:gd name="T6" fmla="*/ 562 w 638"/>
                  <a:gd name="T7" fmla="*/ 388 h 413"/>
                  <a:gd name="T8" fmla="*/ 612 w 638"/>
                  <a:gd name="T9" fmla="*/ 338 h 413"/>
                  <a:gd name="T10" fmla="*/ 612 w 638"/>
                  <a:gd name="T11" fmla="*/ 75 h 413"/>
                  <a:gd name="T12" fmla="*/ 562 w 638"/>
                  <a:gd name="T13" fmla="*/ 26 h 413"/>
                  <a:gd name="T14" fmla="*/ 75 w 638"/>
                  <a:gd name="T15" fmla="*/ 26 h 413"/>
                  <a:gd name="T16" fmla="*/ 25 w 638"/>
                  <a:gd name="T17" fmla="*/ 75 h 413"/>
                  <a:gd name="T18" fmla="*/ 25 w 638"/>
                  <a:gd name="T19" fmla="*/ 338 h 413"/>
                  <a:gd name="T20" fmla="*/ 75 w 638"/>
                  <a:gd name="T21" fmla="*/ 388 h 413"/>
                  <a:gd name="T22" fmla="*/ 88 w 638"/>
                  <a:gd name="T23" fmla="*/ 388 h 413"/>
                  <a:gd name="T24" fmla="*/ 88 w 638"/>
                  <a:gd name="T25" fmla="*/ 413 h 413"/>
                  <a:gd name="T26" fmla="*/ 75 w 638"/>
                  <a:gd name="T27" fmla="*/ 413 h 413"/>
                  <a:gd name="T28" fmla="*/ 0 w 638"/>
                  <a:gd name="T29" fmla="*/ 338 h 413"/>
                  <a:gd name="T30" fmla="*/ 0 w 638"/>
                  <a:gd name="T31" fmla="*/ 75 h 413"/>
                  <a:gd name="T32" fmla="*/ 75 w 638"/>
                  <a:gd name="T33" fmla="*/ 0 h 413"/>
                  <a:gd name="T34" fmla="*/ 562 w 638"/>
                  <a:gd name="T35" fmla="*/ 0 h 413"/>
                  <a:gd name="T36" fmla="*/ 638 w 638"/>
                  <a:gd name="T37" fmla="*/ 75 h 413"/>
                  <a:gd name="T38" fmla="*/ 638 w 638"/>
                  <a:gd name="T39" fmla="*/ 338 h 413"/>
                  <a:gd name="T40" fmla="*/ 562 w 638"/>
                  <a:gd name="T41" fmla="*/ 413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38" h="413">
                    <a:moveTo>
                      <a:pt x="562" y="413"/>
                    </a:moveTo>
                    <a:cubicBezTo>
                      <a:pt x="549" y="413"/>
                      <a:pt x="549" y="413"/>
                      <a:pt x="549" y="413"/>
                    </a:cubicBezTo>
                    <a:cubicBezTo>
                      <a:pt x="549" y="388"/>
                      <a:pt x="549" y="388"/>
                      <a:pt x="549" y="388"/>
                    </a:cubicBezTo>
                    <a:cubicBezTo>
                      <a:pt x="562" y="388"/>
                      <a:pt x="562" y="388"/>
                      <a:pt x="562" y="388"/>
                    </a:cubicBezTo>
                    <a:cubicBezTo>
                      <a:pt x="590" y="388"/>
                      <a:pt x="612" y="365"/>
                      <a:pt x="612" y="338"/>
                    </a:cubicBezTo>
                    <a:cubicBezTo>
                      <a:pt x="612" y="75"/>
                      <a:pt x="612" y="75"/>
                      <a:pt x="612" y="75"/>
                    </a:cubicBezTo>
                    <a:cubicBezTo>
                      <a:pt x="612" y="48"/>
                      <a:pt x="590" y="26"/>
                      <a:pt x="562" y="26"/>
                    </a:cubicBezTo>
                    <a:cubicBezTo>
                      <a:pt x="75" y="26"/>
                      <a:pt x="75" y="26"/>
                      <a:pt x="75" y="26"/>
                    </a:cubicBezTo>
                    <a:cubicBezTo>
                      <a:pt x="47" y="26"/>
                      <a:pt x="25" y="48"/>
                      <a:pt x="25" y="75"/>
                    </a:cubicBezTo>
                    <a:cubicBezTo>
                      <a:pt x="25" y="338"/>
                      <a:pt x="25" y="338"/>
                      <a:pt x="25" y="338"/>
                    </a:cubicBezTo>
                    <a:cubicBezTo>
                      <a:pt x="25" y="365"/>
                      <a:pt x="47" y="388"/>
                      <a:pt x="75" y="388"/>
                    </a:cubicBezTo>
                    <a:cubicBezTo>
                      <a:pt x="88" y="388"/>
                      <a:pt x="88" y="388"/>
                      <a:pt x="88" y="388"/>
                    </a:cubicBezTo>
                    <a:cubicBezTo>
                      <a:pt x="88" y="413"/>
                      <a:pt x="88" y="413"/>
                      <a:pt x="88" y="413"/>
                    </a:cubicBezTo>
                    <a:cubicBezTo>
                      <a:pt x="75" y="413"/>
                      <a:pt x="75" y="413"/>
                      <a:pt x="75" y="413"/>
                    </a:cubicBezTo>
                    <a:cubicBezTo>
                      <a:pt x="33" y="413"/>
                      <a:pt x="0" y="380"/>
                      <a:pt x="0" y="338"/>
                    </a:cubicBezTo>
                    <a:cubicBezTo>
                      <a:pt x="0" y="75"/>
                      <a:pt x="0" y="75"/>
                      <a:pt x="0" y="75"/>
                    </a:cubicBezTo>
                    <a:cubicBezTo>
                      <a:pt x="0" y="34"/>
                      <a:pt x="33" y="0"/>
                      <a:pt x="75" y="0"/>
                    </a:cubicBezTo>
                    <a:cubicBezTo>
                      <a:pt x="562" y="0"/>
                      <a:pt x="562" y="0"/>
                      <a:pt x="562" y="0"/>
                    </a:cubicBezTo>
                    <a:cubicBezTo>
                      <a:pt x="604" y="0"/>
                      <a:pt x="638" y="34"/>
                      <a:pt x="638" y="75"/>
                    </a:cubicBezTo>
                    <a:cubicBezTo>
                      <a:pt x="638" y="338"/>
                      <a:pt x="638" y="338"/>
                      <a:pt x="638" y="338"/>
                    </a:cubicBezTo>
                    <a:cubicBezTo>
                      <a:pt x="638" y="380"/>
                      <a:pt x="604" y="413"/>
                      <a:pt x="562" y="413"/>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23" tIns="59761" rIns="119523" bIns="59761" numCol="1" anchor="t" anchorCtr="0" compatLnSpc="1">
                <a:prstTxWarp prst="textNoShape">
                  <a:avLst/>
                </a:prstTxWarp>
              </a:bodyPr>
              <a:lstStyle/>
              <a:p>
                <a:pPr defTabSz="1218936"/>
                <a:endParaRPr lang="en-US" sz="2400">
                  <a:solidFill>
                    <a:srgbClr val="282828"/>
                  </a:solidFill>
                  <a:latin typeface="Segoe UI"/>
                </a:endParaRPr>
              </a:p>
            </p:txBody>
          </p:sp>
        </p:grpSp>
        <p:grpSp>
          <p:nvGrpSpPr>
            <p:cNvPr id="45" name="Group 20">
              <a:extLst>
                <a:ext uri="{FF2B5EF4-FFF2-40B4-BE49-F238E27FC236}">
                  <a16:creationId xmlns:a16="http://schemas.microsoft.com/office/drawing/2014/main" id="{D2961823-16A3-494C-80D9-F3D0875BF1CB}"/>
                </a:ext>
              </a:extLst>
            </p:cNvPr>
            <p:cNvGrpSpPr>
              <a:grpSpLocks noChangeAspect="1"/>
            </p:cNvGrpSpPr>
            <p:nvPr/>
          </p:nvGrpSpPr>
          <p:grpSpPr bwMode="auto">
            <a:xfrm>
              <a:off x="6467867" y="2033950"/>
              <a:ext cx="405906" cy="309387"/>
              <a:chOff x="3926" y="3917"/>
              <a:chExt cx="307" cy="234"/>
            </a:xfrm>
            <a:solidFill>
              <a:schemeClr val="accent1"/>
            </a:solidFill>
          </p:grpSpPr>
          <p:sp>
            <p:nvSpPr>
              <p:cNvPr id="49" name="Freeform 21">
                <a:extLst>
                  <a:ext uri="{FF2B5EF4-FFF2-40B4-BE49-F238E27FC236}">
                    <a16:creationId xmlns:a16="http://schemas.microsoft.com/office/drawing/2014/main" id="{CD93F5CF-9E64-48F4-BF68-3A445542531A}"/>
                  </a:ext>
                </a:extLst>
              </p:cNvPr>
              <p:cNvSpPr>
                <a:spLocks/>
              </p:cNvSpPr>
              <p:nvPr/>
            </p:nvSpPr>
            <p:spPr bwMode="auto">
              <a:xfrm>
                <a:off x="3926" y="3917"/>
                <a:ext cx="307" cy="203"/>
              </a:xfrm>
              <a:custGeom>
                <a:avLst/>
                <a:gdLst>
                  <a:gd name="T0" fmla="*/ 30 w 737"/>
                  <a:gd name="T1" fmla="*/ 326 h 478"/>
                  <a:gd name="T2" fmla="*/ 30 w 737"/>
                  <a:gd name="T3" fmla="*/ 87 h 478"/>
                  <a:gd name="T4" fmla="*/ 87 w 737"/>
                  <a:gd name="T5" fmla="*/ 30 h 478"/>
                  <a:gd name="T6" fmla="*/ 650 w 737"/>
                  <a:gd name="T7" fmla="*/ 30 h 478"/>
                  <a:gd name="T8" fmla="*/ 707 w 737"/>
                  <a:gd name="T9" fmla="*/ 87 h 478"/>
                  <a:gd name="T10" fmla="*/ 707 w 737"/>
                  <a:gd name="T11" fmla="*/ 391 h 478"/>
                  <a:gd name="T12" fmla="*/ 650 w 737"/>
                  <a:gd name="T13" fmla="*/ 448 h 478"/>
                  <a:gd name="T14" fmla="*/ 390 w 737"/>
                  <a:gd name="T15" fmla="*/ 448 h 478"/>
                  <a:gd name="T16" fmla="*/ 390 w 737"/>
                  <a:gd name="T17" fmla="*/ 478 h 478"/>
                  <a:gd name="T18" fmla="*/ 650 w 737"/>
                  <a:gd name="T19" fmla="*/ 478 h 478"/>
                  <a:gd name="T20" fmla="*/ 737 w 737"/>
                  <a:gd name="T21" fmla="*/ 391 h 478"/>
                  <a:gd name="T22" fmla="*/ 737 w 737"/>
                  <a:gd name="T23" fmla="*/ 87 h 478"/>
                  <a:gd name="T24" fmla="*/ 650 w 737"/>
                  <a:gd name="T25" fmla="*/ 0 h 478"/>
                  <a:gd name="T26" fmla="*/ 87 w 737"/>
                  <a:gd name="T27" fmla="*/ 0 h 478"/>
                  <a:gd name="T28" fmla="*/ 0 w 737"/>
                  <a:gd name="T29" fmla="*/ 87 h 478"/>
                  <a:gd name="T30" fmla="*/ 0 w 737"/>
                  <a:gd name="T31" fmla="*/ 326 h 478"/>
                  <a:gd name="T32" fmla="*/ 30 w 737"/>
                  <a:gd name="T33" fmla="*/ 326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7" h="478">
                    <a:moveTo>
                      <a:pt x="30" y="326"/>
                    </a:moveTo>
                    <a:cubicBezTo>
                      <a:pt x="30" y="87"/>
                      <a:pt x="30" y="87"/>
                      <a:pt x="30" y="87"/>
                    </a:cubicBezTo>
                    <a:cubicBezTo>
                      <a:pt x="30" y="56"/>
                      <a:pt x="55" y="30"/>
                      <a:pt x="87" y="30"/>
                    </a:cubicBezTo>
                    <a:cubicBezTo>
                      <a:pt x="650" y="30"/>
                      <a:pt x="650" y="30"/>
                      <a:pt x="650" y="30"/>
                    </a:cubicBezTo>
                    <a:cubicBezTo>
                      <a:pt x="682" y="30"/>
                      <a:pt x="707" y="56"/>
                      <a:pt x="707" y="87"/>
                    </a:cubicBezTo>
                    <a:cubicBezTo>
                      <a:pt x="707" y="391"/>
                      <a:pt x="707" y="391"/>
                      <a:pt x="707" y="391"/>
                    </a:cubicBezTo>
                    <a:cubicBezTo>
                      <a:pt x="707" y="423"/>
                      <a:pt x="682" y="448"/>
                      <a:pt x="650" y="448"/>
                    </a:cubicBezTo>
                    <a:cubicBezTo>
                      <a:pt x="390" y="448"/>
                      <a:pt x="390" y="448"/>
                      <a:pt x="390" y="448"/>
                    </a:cubicBezTo>
                    <a:cubicBezTo>
                      <a:pt x="390" y="478"/>
                      <a:pt x="390" y="478"/>
                      <a:pt x="390" y="478"/>
                    </a:cubicBezTo>
                    <a:cubicBezTo>
                      <a:pt x="650" y="478"/>
                      <a:pt x="650" y="478"/>
                      <a:pt x="650" y="478"/>
                    </a:cubicBezTo>
                    <a:cubicBezTo>
                      <a:pt x="698" y="478"/>
                      <a:pt x="737" y="439"/>
                      <a:pt x="737" y="391"/>
                    </a:cubicBezTo>
                    <a:cubicBezTo>
                      <a:pt x="737" y="87"/>
                      <a:pt x="737" y="87"/>
                      <a:pt x="737" y="87"/>
                    </a:cubicBezTo>
                    <a:cubicBezTo>
                      <a:pt x="737" y="39"/>
                      <a:pt x="698" y="0"/>
                      <a:pt x="650" y="0"/>
                    </a:cubicBezTo>
                    <a:cubicBezTo>
                      <a:pt x="87" y="0"/>
                      <a:pt x="87" y="0"/>
                      <a:pt x="87" y="0"/>
                    </a:cubicBezTo>
                    <a:cubicBezTo>
                      <a:pt x="39" y="0"/>
                      <a:pt x="0" y="39"/>
                      <a:pt x="0" y="87"/>
                    </a:cubicBezTo>
                    <a:cubicBezTo>
                      <a:pt x="0" y="326"/>
                      <a:pt x="0" y="326"/>
                      <a:pt x="0" y="326"/>
                    </a:cubicBezTo>
                    <a:lnTo>
                      <a:pt x="30" y="326"/>
                    </a:ln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23" tIns="59761" rIns="119523" bIns="59761" numCol="1" anchor="t" anchorCtr="0" compatLnSpc="1">
                <a:prstTxWarp prst="textNoShape">
                  <a:avLst/>
                </a:prstTxWarp>
              </a:bodyPr>
              <a:lstStyle/>
              <a:p>
                <a:pPr defTabSz="1218936"/>
                <a:endParaRPr lang="en-US" sz="2400">
                  <a:solidFill>
                    <a:srgbClr val="282828"/>
                  </a:solidFill>
                  <a:latin typeface="Segoe UI"/>
                </a:endParaRPr>
              </a:p>
            </p:txBody>
          </p:sp>
          <p:sp>
            <p:nvSpPr>
              <p:cNvPr id="50" name="Freeform 22">
                <a:extLst>
                  <a:ext uri="{FF2B5EF4-FFF2-40B4-BE49-F238E27FC236}">
                    <a16:creationId xmlns:a16="http://schemas.microsoft.com/office/drawing/2014/main" id="{EF884D9C-DC7E-4BAB-B68F-1442F77D015D}"/>
                  </a:ext>
                </a:extLst>
              </p:cNvPr>
              <p:cNvSpPr>
                <a:spLocks noEditPoints="1"/>
              </p:cNvSpPr>
              <p:nvPr/>
            </p:nvSpPr>
            <p:spPr bwMode="auto">
              <a:xfrm>
                <a:off x="3926" y="3968"/>
                <a:ext cx="235" cy="183"/>
              </a:xfrm>
              <a:custGeom>
                <a:avLst/>
                <a:gdLst>
                  <a:gd name="T0" fmla="*/ 391 w 564"/>
                  <a:gd name="T1" fmla="*/ 147 h 433"/>
                  <a:gd name="T2" fmla="*/ 417 w 564"/>
                  <a:gd name="T3" fmla="*/ 173 h 433"/>
                  <a:gd name="T4" fmla="*/ 538 w 564"/>
                  <a:gd name="T5" fmla="*/ 173 h 433"/>
                  <a:gd name="T6" fmla="*/ 564 w 564"/>
                  <a:gd name="T7" fmla="*/ 147 h 433"/>
                  <a:gd name="T8" fmla="*/ 564 w 564"/>
                  <a:gd name="T9" fmla="*/ 26 h 433"/>
                  <a:gd name="T10" fmla="*/ 538 w 564"/>
                  <a:gd name="T11" fmla="*/ 0 h 433"/>
                  <a:gd name="T12" fmla="*/ 417 w 564"/>
                  <a:gd name="T13" fmla="*/ 0 h 433"/>
                  <a:gd name="T14" fmla="*/ 391 w 564"/>
                  <a:gd name="T15" fmla="*/ 26 h 433"/>
                  <a:gd name="T16" fmla="*/ 391 w 564"/>
                  <a:gd name="T17" fmla="*/ 65 h 433"/>
                  <a:gd name="T18" fmla="*/ 342 w 564"/>
                  <a:gd name="T19" fmla="*/ 65 h 433"/>
                  <a:gd name="T20" fmla="*/ 297 w 564"/>
                  <a:gd name="T21" fmla="*/ 97 h 433"/>
                  <a:gd name="T22" fmla="*/ 223 w 564"/>
                  <a:gd name="T23" fmla="*/ 322 h 433"/>
                  <a:gd name="T24" fmla="*/ 219 w 564"/>
                  <a:gd name="T25" fmla="*/ 325 h 433"/>
                  <a:gd name="T26" fmla="*/ 173 w 564"/>
                  <a:gd name="T27" fmla="*/ 325 h 433"/>
                  <a:gd name="T28" fmla="*/ 173 w 564"/>
                  <a:gd name="T29" fmla="*/ 286 h 433"/>
                  <a:gd name="T30" fmla="*/ 147 w 564"/>
                  <a:gd name="T31" fmla="*/ 260 h 433"/>
                  <a:gd name="T32" fmla="*/ 26 w 564"/>
                  <a:gd name="T33" fmla="*/ 260 h 433"/>
                  <a:gd name="T34" fmla="*/ 0 w 564"/>
                  <a:gd name="T35" fmla="*/ 286 h 433"/>
                  <a:gd name="T36" fmla="*/ 0 w 564"/>
                  <a:gd name="T37" fmla="*/ 407 h 433"/>
                  <a:gd name="T38" fmla="*/ 26 w 564"/>
                  <a:gd name="T39" fmla="*/ 433 h 433"/>
                  <a:gd name="T40" fmla="*/ 147 w 564"/>
                  <a:gd name="T41" fmla="*/ 433 h 433"/>
                  <a:gd name="T42" fmla="*/ 173 w 564"/>
                  <a:gd name="T43" fmla="*/ 407 h 433"/>
                  <a:gd name="T44" fmla="*/ 173 w 564"/>
                  <a:gd name="T45" fmla="*/ 368 h 433"/>
                  <a:gd name="T46" fmla="*/ 219 w 564"/>
                  <a:gd name="T47" fmla="*/ 368 h 433"/>
                  <a:gd name="T48" fmla="*/ 264 w 564"/>
                  <a:gd name="T49" fmla="*/ 336 h 433"/>
                  <a:gd name="T50" fmla="*/ 338 w 564"/>
                  <a:gd name="T51" fmla="*/ 111 h 433"/>
                  <a:gd name="T52" fmla="*/ 342 w 564"/>
                  <a:gd name="T53" fmla="*/ 108 h 433"/>
                  <a:gd name="T54" fmla="*/ 391 w 564"/>
                  <a:gd name="T55" fmla="*/ 108 h 433"/>
                  <a:gd name="T56" fmla="*/ 391 w 564"/>
                  <a:gd name="T57" fmla="*/ 147 h 433"/>
                  <a:gd name="T58" fmla="*/ 129 w 564"/>
                  <a:gd name="T59" fmla="*/ 390 h 433"/>
                  <a:gd name="T60" fmla="*/ 43 w 564"/>
                  <a:gd name="T61" fmla="*/ 390 h 433"/>
                  <a:gd name="T62" fmla="*/ 43 w 564"/>
                  <a:gd name="T63" fmla="*/ 303 h 433"/>
                  <a:gd name="T64" fmla="*/ 129 w 564"/>
                  <a:gd name="T65" fmla="*/ 303 h 433"/>
                  <a:gd name="T66" fmla="*/ 129 w 564"/>
                  <a:gd name="T67" fmla="*/ 390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64" h="433">
                    <a:moveTo>
                      <a:pt x="391" y="147"/>
                    </a:moveTo>
                    <a:cubicBezTo>
                      <a:pt x="391" y="162"/>
                      <a:pt x="403" y="173"/>
                      <a:pt x="417" y="173"/>
                    </a:cubicBezTo>
                    <a:cubicBezTo>
                      <a:pt x="538" y="173"/>
                      <a:pt x="538" y="173"/>
                      <a:pt x="538" y="173"/>
                    </a:cubicBezTo>
                    <a:cubicBezTo>
                      <a:pt x="552" y="173"/>
                      <a:pt x="564" y="162"/>
                      <a:pt x="564" y="147"/>
                    </a:cubicBezTo>
                    <a:cubicBezTo>
                      <a:pt x="564" y="26"/>
                      <a:pt x="564" y="26"/>
                      <a:pt x="564" y="26"/>
                    </a:cubicBezTo>
                    <a:cubicBezTo>
                      <a:pt x="564" y="11"/>
                      <a:pt x="552" y="0"/>
                      <a:pt x="538" y="0"/>
                    </a:cubicBezTo>
                    <a:cubicBezTo>
                      <a:pt x="417" y="0"/>
                      <a:pt x="417" y="0"/>
                      <a:pt x="417" y="0"/>
                    </a:cubicBezTo>
                    <a:cubicBezTo>
                      <a:pt x="403" y="0"/>
                      <a:pt x="391" y="11"/>
                      <a:pt x="391" y="26"/>
                    </a:cubicBezTo>
                    <a:cubicBezTo>
                      <a:pt x="391" y="65"/>
                      <a:pt x="391" y="65"/>
                      <a:pt x="391" y="65"/>
                    </a:cubicBezTo>
                    <a:cubicBezTo>
                      <a:pt x="342" y="65"/>
                      <a:pt x="342" y="65"/>
                      <a:pt x="342" y="65"/>
                    </a:cubicBezTo>
                    <a:cubicBezTo>
                      <a:pt x="322" y="65"/>
                      <a:pt x="304" y="78"/>
                      <a:pt x="297" y="97"/>
                    </a:cubicBezTo>
                    <a:cubicBezTo>
                      <a:pt x="223" y="322"/>
                      <a:pt x="223" y="322"/>
                      <a:pt x="223" y="322"/>
                    </a:cubicBezTo>
                    <a:cubicBezTo>
                      <a:pt x="222" y="324"/>
                      <a:pt x="221" y="325"/>
                      <a:pt x="219" y="325"/>
                    </a:cubicBezTo>
                    <a:cubicBezTo>
                      <a:pt x="173" y="325"/>
                      <a:pt x="173" y="325"/>
                      <a:pt x="173" y="325"/>
                    </a:cubicBezTo>
                    <a:cubicBezTo>
                      <a:pt x="173" y="286"/>
                      <a:pt x="173" y="286"/>
                      <a:pt x="173" y="286"/>
                    </a:cubicBezTo>
                    <a:cubicBezTo>
                      <a:pt x="173" y="272"/>
                      <a:pt x="161" y="260"/>
                      <a:pt x="147" y="260"/>
                    </a:cubicBezTo>
                    <a:cubicBezTo>
                      <a:pt x="26" y="260"/>
                      <a:pt x="26" y="260"/>
                      <a:pt x="26" y="260"/>
                    </a:cubicBezTo>
                    <a:cubicBezTo>
                      <a:pt x="11" y="260"/>
                      <a:pt x="0" y="272"/>
                      <a:pt x="0" y="286"/>
                    </a:cubicBezTo>
                    <a:cubicBezTo>
                      <a:pt x="0" y="407"/>
                      <a:pt x="0" y="407"/>
                      <a:pt x="0" y="407"/>
                    </a:cubicBezTo>
                    <a:cubicBezTo>
                      <a:pt x="0" y="422"/>
                      <a:pt x="11" y="433"/>
                      <a:pt x="26" y="433"/>
                    </a:cubicBezTo>
                    <a:cubicBezTo>
                      <a:pt x="147" y="433"/>
                      <a:pt x="147" y="433"/>
                      <a:pt x="147" y="433"/>
                    </a:cubicBezTo>
                    <a:cubicBezTo>
                      <a:pt x="161" y="433"/>
                      <a:pt x="173" y="422"/>
                      <a:pt x="173" y="407"/>
                    </a:cubicBezTo>
                    <a:cubicBezTo>
                      <a:pt x="173" y="368"/>
                      <a:pt x="173" y="368"/>
                      <a:pt x="173" y="368"/>
                    </a:cubicBezTo>
                    <a:cubicBezTo>
                      <a:pt x="219" y="368"/>
                      <a:pt x="219" y="368"/>
                      <a:pt x="219" y="368"/>
                    </a:cubicBezTo>
                    <a:cubicBezTo>
                      <a:pt x="239" y="368"/>
                      <a:pt x="257" y="355"/>
                      <a:pt x="264" y="336"/>
                    </a:cubicBezTo>
                    <a:cubicBezTo>
                      <a:pt x="338" y="111"/>
                      <a:pt x="338" y="111"/>
                      <a:pt x="338" y="111"/>
                    </a:cubicBezTo>
                    <a:cubicBezTo>
                      <a:pt x="339" y="109"/>
                      <a:pt x="340" y="108"/>
                      <a:pt x="342" y="108"/>
                    </a:cubicBezTo>
                    <a:cubicBezTo>
                      <a:pt x="391" y="108"/>
                      <a:pt x="391" y="108"/>
                      <a:pt x="391" y="108"/>
                    </a:cubicBezTo>
                    <a:lnTo>
                      <a:pt x="391" y="147"/>
                    </a:lnTo>
                    <a:close/>
                    <a:moveTo>
                      <a:pt x="129" y="390"/>
                    </a:moveTo>
                    <a:cubicBezTo>
                      <a:pt x="43" y="390"/>
                      <a:pt x="43" y="390"/>
                      <a:pt x="43" y="390"/>
                    </a:cubicBezTo>
                    <a:cubicBezTo>
                      <a:pt x="43" y="303"/>
                      <a:pt x="43" y="303"/>
                      <a:pt x="43" y="303"/>
                    </a:cubicBezTo>
                    <a:cubicBezTo>
                      <a:pt x="129" y="303"/>
                      <a:pt x="129" y="303"/>
                      <a:pt x="129" y="303"/>
                    </a:cubicBezTo>
                    <a:lnTo>
                      <a:pt x="129" y="390"/>
                    </a:ln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23" tIns="59761" rIns="119523" bIns="59761" numCol="1" anchor="t" anchorCtr="0" compatLnSpc="1">
                <a:prstTxWarp prst="textNoShape">
                  <a:avLst/>
                </a:prstTxWarp>
              </a:bodyPr>
              <a:lstStyle/>
              <a:p>
                <a:pPr defTabSz="1218936"/>
                <a:endParaRPr lang="en-US" sz="2400">
                  <a:solidFill>
                    <a:srgbClr val="282828"/>
                  </a:solidFill>
                  <a:latin typeface="Segoe UI"/>
                </a:endParaRPr>
              </a:p>
            </p:txBody>
          </p:sp>
        </p:grpSp>
        <p:sp>
          <p:nvSpPr>
            <p:cNvPr id="47" name="Rechteck 56">
              <a:extLst>
                <a:ext uri="{FF2B5EF4-FFF2-40B4-BE49-F238E27FC236}">
                  <a16:creationId xmlns:a16="http://schemas.microsoft.com/office/drawing/2014/main" id="{DD22EE0C-E830-4056-B8A3-5F7D41FEA958}"/>
                </a:ext>
              </a:extLst>
            </p:cNvPr>
            <p:cNvSpPr/>
            <p:nvPr/>
          </p:nvSpPr>
          <p:spPr bwMode="auto">
            <a:xfrm>
              <a:off x="5185386" y="1436914"/>
              <a:ext cx="2720482" cy="414627"/>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pPr>
              <a:r>
                <a:rPr lang="en-US" sz="1867">
                  <a:gradFill>
                    <a:gsLst>
                      <a:gs pos="0">
                        <a:srgbClr val="FFFFFF"/>
                      </a:gs>
                      <a:gs pos="100000">
                        <a:srgbClr val="FFFFFF"/>
                      </a:gs>
                    </a:gsLst>
                    <a:lin ang="5400000" scaled="0"/>
                  </a:gradFill>
                  <a:latin typeface="Segoe UI Light"/>
                  <a:cs typeface="Segoe UI" pitchFamily="34" charset="0"/>
                </a:rPr>
                <a:t>Contoso USA</a:t>
              </a:r>
            </a:p>
          </p:txBody>
        </p:sp>
        <p:sp>
          <p:nvSpPr>
            <p:cNvPr id="48" name="Textfeld 57">
              <a:extLst>
                <a:ext uri="{FF2B5EF4-FFF2-40B4-BE49-F238E27FC236}">
                  <a16:creationId xmlns:a16="http://schemas.microsoft.com/office/drawing/2014/main" id="{EBFF9942-EB1D-4440-9D55-50E2CC19988C}"/>
                </a:ext>
              </a:extLst>
            </p:cNvPr>
            <p:cNvSpPr txBox="1"/>
            <p:nvPr/>
          </p:nvSpPr>
          <p:spPr>
            <a:xfrm>
              <a:off x="5093727" y="1315126"/>
              <a:ext cx="635943" cy="440890"/>
            </a:xfrm>
            <a:prstGeom prst="rect">
              <a:avLst/>
            </a:prstGeom>
            <a:noFill/>
          </p:spPr>
          <p:txBody>
            <a:bodyPr wrap="none" lIns="243840" tIns="195072" rIns="243840" bIns="195072" rtlCol="0">
              <a:spAutoFit/>
            </a:bodyPr>
            <a:lstStyle>
              <a:defPPr>
                <a:defRPr lang="de-DE"/>
              </a:defPPr>
              <a:lvl1pPr>
                <a:lnSpc>
                  <a:spcPct val="90000"/>
                </a:lnSpc>
                <a:spcAft>
                  <a:spcPts val="600"/>
                </a:spcAft>
                <a:defRPr sz="1050">
                  <a:gradFill>
                    <a:gsLst>
                      <a:gs pos="0">
                        <a:srgbClr val="FFFFFF"/>
                      </a:gs>
                      <a:gs pos="100000">
                        <a:srgbClr val="FFFFFF"/>
                      </a:gs>
                    </a:gsLst>
                    <a:lin ang="5400000" scaled="0"/>
                  </a:gradFill>
                </a:defRPr>
              </a:lvl1pPr>
            </a:lstStyle>
            <a:p>
              <a:pPr defTabSz="1219170">
                <a:spcAft>
                  <a:spcPts val="800"/>
                </a:spcAft>
              </a:pPr>
              <a:r>
                <a:rPr lang="en-US" sz="1400">
                  <a:gradFill>
                    <a:gsLst>
                      <a:gs pos="0">
                        <a:prstClr val="white"/>
                      </a:gs>
                      <a:gs pos="100000">
                        <a:prstClr val="white"/>
                      </a:gs>
                    </a:gsLst>
                    <a:lin ang="5400000" scaled="0"/>
                  </a:gradFill>
                  <a:latin typeface="Segoe UI Light"/>
                </a:rPr>
                <a:t>Prod</a:t>
              </a:r>
            </a:p>
          </p:txBody>
        </p:sp>
      </p:grpSp>
      <p:sp>
        <p:nvSpPr>
          <p:cNvPr id="56" name="Rechteck 167">
            <a:extLst>
              <a:ext uri="{FF2B5EF4-FFF2-40B4-BE49-F238E27FC236}">
                <a16:creationId xmlns:a16="http://schemas.microsoft.com/office/drawing/2014/main" id="{4EC92CDC-BE76-4828-902E-A43394104C61}"/>
              </a:ext>
            </a:extLst>
          </p:cNvPr>
          <p:cNvSpPr/>
          <p:nvPr/>
        </p:nvSpPr>
        <p:spPr bwMode="auto">
          <a:xfrm>
            <a:off x="1328324" y="1028091"/>
            <a:ext cx="3627309" cy="55283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pPr>
            <a:r>
              <a:rPr lang="en-US" sz="1867">
                <a:gradFill>
                  <a:gsLst>
                    <a:gs pos="0">
                      <a:srgbClr val="FFFFFF"/>
                    </a:gs>
                    <a:gs pos="100000">
                      <a:srgbClr val="FFFFFF"/>
                    </a:gs>
                  </a:gsLst>
                  <a:lin ang="5400000" scaled="0"/>
                </a:gradFill>
                <a:latin typeface="Segoe UI Light"/>
                <a:ea typeface="Segoe UI" pitchFamily="34" charset="0"/>
                <a:cs typeface="Segoe UI" pitchFamily="34" charset="0"/>
              </a:rPr>
              <a:t>Contoso Corp.</a:t>
            </a:r>
          </a:p>
        </p:txBody>
      </p:sp>
      <p:sp>
        <p:nvSpPr>
          <p:cNvPr id="168" name="Rectangle 167">
            <a:extLst>
              <a:ext uri="{FF2B5EF4-FFF2-40B4-BE49-F238E27FC236}">
                <a16:creationId xmlns:a16="http://schemas.microsoft.com/office/drawing/2014/main" id="{6F9D5091-4DE8-4032-9EA3-77E5375E3002}"/>
              </a:ext>
            </a:extLst>
          </p:cNvPr>
          <p:cNvSpPr/>
          <p:nvPr/>
        </p:nvSpPr>
        <p:spPr bwMode="auto">
          <a:xfrm>
            <a:off x="1734725" y="4072531"/>
            <a:ext cx="3627311" cy="2423520"/>
          </a:xfrm>
          <a:prstGeom prst="rect">
            <a:avLst/>
          </a:prstGeom>
          <a:solidFill>
            <a:schemeClr val="bg1"/>
          </a:solidFill>
          <a:ln w="12700">
            <a:solidFill>
              <a:srgbClr val="0078D4"/>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endParaRPr lang="en-US" sz="2667" err="1">
              <a:solidFill>
                <a:prstClr val="white"/>
              </a:solidFill>
              <a:latin typeface="Segoe UI Light"/>
            </a:endParaRPr>
          </a:p>
        </p:txBody>
      </p:sp>
      <p:sp>
        <p:nvSpPr>
          <p:cNvPr id="169" name="Rectangle 168">
            <a:extLst>
              <a:ext uri="{FF2B5EF4-FFF2-40B4-BE49-F238E27FC236}">
                <a16:creationId xmlns:a16="http://schemas.microsoft.com/office/drawing/2014/main" id="{B772B01A-0F7F-41B7-8709-87F90D1853DD}"/>
              </a:ext>
            </a:extLst>
          </p:cNvPr>
          <p:cNvSpPr/>
          <p:nvPr/>
        </p:nvSpPr>
        <p:spPr bwMode="auto">
          <a:xfrm>
            <a:off x="1744263" y="3924355"/>
            <a:ext cx="3608885" cy="283643"/>
          </a:xfrm>
          <a:prstGeom prst="rect">
            <a:avLst/>
          </a:prstGeom>
          <a:solidFill>
            <a:schemeClr val="bg1"/>
          </a:solidFill>
          <a:ln w="12700">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endParaRPr lang="en-US" sz="2667" err="1">
              <a:solidFill>
                <a:prstClr val="white"/>
              </a:solidFill>
              <a:latin typeface="Segoe UI Light"/>
            </a:endParaRPr>
          </a:p>
        </p:txBody>
      </p:sp>
      <p:sp>
        <p:nvSpPr>
          <p:cNvPr id="172" name="Cylinder 171">
            <a:extLst>
              <a:ext uri="{FF2B5EF4-FFF2-40B4-BE49-F238E27FC236}">
                <a16:creationId xmlns:a16="http://schemas.microsoft.com/office/drawing/2014/main" id="{0E0AD61C-F2B5-4D39-93A4-BDF910166AF4}"/>
              </a:ext>
            </a:extLst>
          </p:cNvPr>
          <p:cNvSpPr/>
          <p:nvPr/>
        </p:nvSpPr>
        <p:spPr bwMode="auto">
          <a:xfrm>
            <a:off x="2062757" y="3986485"/>
            <a:ext cx="2210899" cy="920633"/>
          </a:xfrm>
          <a:prstGeom prst="can">
            <a:avLst/>
          </a:prstGeom>
          <a:solidFill>
            <a:schemeClr val="bg1"/>
          </a:solidFill>
          <a:ln>
            <a:solidFill>
              <a:srgbClr val="0071BC"/>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endParaRPr lang="en-US" sz="2667" err="1">
              <a:solidFill>
                <a:prstClr val="white"/>
              </a:solidFill>
              <a:latin typeface="Segoe UI Light"/>
            </a:endParaRPr>
          </a:p>
        </p:txBody>
      </p:sp>
      <p:sp>
        <p:nvSpPr>
          <p:cNvPr id="175" name="Rectangle 34">
            <a:extLst>
              <a:ext uri="{FF2B5EF4-FFF2-40B4-BE49-F238E27FC236}">
                <a16:creationId xmlns:a16="http://schemas.microsoft.com/office/drawing/2014/main" id="{BC48303A-5732-4FE5-8D4A-A1C9071B7957}"/>
              </a:ext>
            </a:extLst>
          </p:cNvPr>
          <p:cNvSpPr/>
          <p:nvPr/>
        </p:nvSpPr>
        <p:spPr bwMode="auto">
          <a:xfrm>
            <a:off x="3110864" y="4448994"/>
            <a:ext cx="740293" cy="225767"/>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1184621">
              <a:defRPr/>
            </a:pPr>
            <a:r>
              <a:rPr lang="en-US" sz="1467">
                <a:gradFill>
                  <a:gsLst>
                    <a:gs pos="2917">
                      <a:srgbClr val="282828"/>
                    </a:gs>
                    <a:gs pos="30000">
                      <a:srgbClr val="282828"/>
                    </a:gs>
                  </a:gsLst>
                  <a:lin ang="5400000" scaled="0"/>
                </a:gradFill>
                <a:latin typeface="Segoe UI"/>
              </a:rPr>
              <a:t>CDS</a:t>
            </a:r>
            <a:endParaRPr lang="en-US" sz="2615">
              <a:gradFill>
                <a:gsLst>
                  <a:gs pos="2917">
                    <a:srgbClr val="282828"/>
                  </a:gs>
                  <a:gs pos="30000">
                    <a:srgbClr val="282828"/>
                  </a:gs>
                </a:gsLst>
                <a:lin ang="5400000" scaled="0"/>
              </a:gradFill>
              <a:latin typeface="Segoe UI"/>
            </a:endParaRPr>
          </a:p>
        </p:txBody>
      </p:sp>
      <p:pic>
        <p:nvPicPr>
          <p:cNvPr id="176" name="Graphic 175">
            <a:extLst>
              <a:ext uri="{FF2B5EF4-FFF2-40B4-BE49-F238E27FC236}">
                <a16:creationId xmlns:a16="http://schemas.microsoft.com/office/drawing/2014/main" id="{AB865752-7DC7-4136-A0D9-5EDF23E237A3}"/>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725854" y="4292941"/>
            <a:ext cx="490153" cy="490153"/>
          </a:xfrm>
          <a:prstGeom prst="rect">
            <a:avLst/>
          </a:prstGeom>
        </p:spPr>
      </p:pic>
      <p:sp>
        <p:nvSpPr>
          <p:cNvPr id="179" name="Rectangle: Rounded Corners 178">
            <a:extLst>
              <a:ext uri="{FF2B5EF4-FFF2-40B4-BE49-F238E27FC236}">
                <a16:creationId xmlns:a16="http://schemas.microsoft.com/office/drawing/2014/main" id="{77E822CC-04F9-4708-BB2F-A5C3DCC7942A}"/>
              </a:ext>
            </a:extLst>
          </p:cNvPr>
          <p:cNvSpPr/>
          <p:nvPr/>
        </p:nvSpPr>
        <p:spPr bwMode="auto">
          <a:xfrm>
            <a:off x="2062757" y="5078564"/>
            <a:ext cx="2210899" cy="1256841"/>
          </a:xfrm>
          <a:prstGeom prst="roundRect">
            <a:avLst/>
          </a:prstGeom>
          <a:solidFill>
            <a:schemeClr val="bg1"/>
          </a:solidFill>
          <a:ln>
            <a:solidFill>
              <a:srgbClr val="0071BC"/>
            </a:solidFill>
            <a:prstDash val="dash"/>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endParaRPr lang="en-US" sz="2667" err="1">
              <a:solidFill>
                <a:prstClr val="white"/>
              </a:solidFill>
              <a:latin typeface="Segoe UI Light"/>
            </a:endParaRPr>
          </a:p>
        </p:txBody>
      </p:sp>
      <p:pic>
        <p:nvPicPr>
          <p:cNvPr id="180" name="Picture 179">
            <a:extLst>
              <a:ext uri="{FF2B5EF4-FFF2-40B4-BE49-F238E27FC236}">
                <a16:creationId xmlns:a16="http://schemas.microsoft.com/office/drawing/2014/main" id="{8C8FD72B-8376-405B-B727-04D8158AEF1E}"/>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207076" y="5161624"/>
            <a:ext cx="1922261" cy="1090721"/>
          </a:xfrm>
          <a:prstGeom prst="rect">
            <a:avLst/>
          </a:prstGeom>
        </p:spPr>
      </p:pic>
      <p:sp>
        <p:nvSpPr>
          <p:cNvPr id="181" name="Arrow: Right 180">
            <a:extLst>
              <a:ext uri="{FF2B5EF4-FFF2-40B4-BE49-F238E27FC236}">
                <a16:creationId xmlns:a16="http://schemas.microsoft.com/office/drawing/2014/main" id="{66EFFE9E-B509-46A3-A122-28028458EFCC}"/>
              </a:ext>
            </a:extLst>
          </p:cNvPr>
          <p:cNvSpPr/>
          <p:nvPr/>
        </p:nvSpPr>
        <p:spPr bwMode="auto">
          <a:xfrm>
            <a:off x="6141796" y="1153845"/>
            <a:ext cx="906704" cy="391196"/>
          </a:xfrm>
          <a:prstGeom prst="rightArrow">
            <a:avLst/>
          </a:prstGeom>
          <a:solidFill>
            <a:srgbClr val="5C005C"/>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endParaRPr lang="en-US" sz="2667" err="1">
              <a:solidFill>
                <a:prstClr val="white"/>
              </a:solidFill>
              <a:latin typeface="Segoe UI Light"/>
            </a:endParaRPr>
          </a:p>
        </p:txBody>
      </p:sp>
      <p:sp>
        <p:nvSpPr>
          <p:cNvPr id="183" name="TextBox 182">
            <a:extLst>
              <a:ext uri="{FF2B5EF4-FFF2-40B4-BE49-F238E27FC236}">
                <a16:creationId xmlns:a16="http://schemas.microsoft.com/office/drawing/2014/main" id="{0D3C8D52-9EF7-4CD4-B4F8-E71145A85E8A}"/>
              </a:ext>
            </a:extLst>
          </p:cNvPr>
          <p:cNvSpPr txBox="1"/>
          <p:nvPr/>
        </p:nvSpPr>
        <p:spPr>
          <a:xfrm>
            <a:off x="7166519" y="1149340"/>
            <a:ext cx="4866731" cy="369332"/>
          </a:xfrm>
          <a:prstGeom prst="rect">
            <a:avLst/>
          </a:prstGeom>
          <a:noFill/>
        </p:spPr>
        <p:txBody>
          <a:bodyPr wrap="square" lIns="0" tIns="0" rIns="0" bIns="0" rtlCol="0">
            <a:spAutoFit/>
          </a:bodyPr>
          <a:lstStyle/>
          <a:p>
            <a:pPr defTabSz="1219170"/>
            <a:r>
              <a:rPr lang="en-US" sz="2400">
                <a:gradFill>
                  <a:gsLst>
                    <a:gs pos="0">
                      <a:prstClr val="black"/>
                    </a:gs>
                    <a:gs pos="86000">
                      <a:prstClr val="black"/>
                    </a:gs>
                  </a:gsLst>
                  <a:lin ang="5400000" scaled="0"/>
                </a:gradFill>
                <a:latin typeface="Segoe UI Light"/>
              </a:rPr>
              <a:t>1. Azure AD Conditional Access</a:t>
            </a:r>
          </a:p>
        </p:txBody>
      </p:sp>
      <p:sp>
        <p:nvSpPr>
          <p:cNvPr id="184" name="Arrow: Right 183">
            <a:extLst>
              <a:ext uri="{FF2B5EF4-FFF2-40B4-BE49-F238E27FC236}">
                <a16:creationId xmlns:a16="http://schemas.microsoft.com/office/drawing/2014/main" id="{94CB2461-06BF-4DE8-B005-18227FCEA6EB}"/>
              </a:ext>
            </a:extLst>
          </p:cNvPr>
          <p:cNvSpPr/>
          <p:nvPr/>
        </p:nvSpPr>
        <p:spPr bwMode="auto">
          <a:xfrm>
            <a:off x="5470020" y="2372786"/>
            <a:ext cx="1578480" cy="391196"/>
          </a:xfrm>
          <a:prstGeom prst="rightArrow">
            <a:avLst/>
          </a:prstGeom>
          <a:solidFill>
            <a:srgbClr val="5C005C"/>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endParaRPr lang="en-US" sz="2667" err="1">
              <a:solidFill>
                <a:prstClr val="white"/>
              </a:solidFill>
              <a:latin typeface="Segoe UI Light"/>
            </a:endParaRPr>
          </a:p>
        </p:txBody>
      </p:sp>
      <p:sp>
        <p:nvSpPr>
          <p:cNvPr id="185" name="TextBox 184">
            <a:extLst>
              <a:ext uri="{FF2B5EF4-FFF2-40B4-BE49-F238E27FC236}">
                <a16:creationId xmlns:a16="http://schemas.microsoft.com/office/drawing/2014/main" id="{81883004-A101-4E57-8C0A-04B6481D9926}"/>
              </a:ext>
            </a:extLst>
          </p:cNvPr>
          <p:cNvSpPr txBox="1"/>
          <p:nvPr/>
        </p:nvSpPr>
        <p:spPr>
          <a:xfrm>
            <a:off x="7166519" y="2368281"/>
            <a:ext cx="4866731" cy="369332"/>
          </a:xfrm>
          <a:prstGeom prst="rect">
            <a:avLst/>
          </a:prstGeom>
          <a:noFill/>
        </p:spPr>
        <p:txBody>
          <a:bodyPr wrap="square" lIns="0" tIns="0" rIns="0" bIns="0" rtlCol="0">
            <a:spAutoFit/>
          </a:bodyPr>
          <a:lstStyle/>
          <a:p>
            <a:pPr defTabSz="1219170"/>
            <a:r>
              <a:rPr lang="en-US" sz="2400">
                <a:gradFill>
                  <a:gsLst>
                    <a:gs pos="0">
                      <a:prstClr val="black"/>
                    </a:gs>
                    <a:gs pos="86000">
                      <a:prstClr val="black"/>
                    </a:gs>
                  </a:gsLst>
                  <a:lin ang="5400000" scaled="0"/>
                </a:gradFill>
                <a:latin typeface="Segoe UI Light"/>
              </a:rPr>
              <a:t>2. Environment roles</a:t>
            </a:r>
          </a:p>
        </p:txBody>
      </p:sp>
      <p:sp>
        <p:nvSpPr>
          <p:cNvPr id="186" name="Arrow: Right 185">
            <a:extLst>
              <a:ext uri="{FF2B5EF4-FFF2-40B4-BE49-F238E27FC236}">
                <a16:creationId xmlns:a16="http://schemas.microsoft.com/office/drawing/2014/main" id="{2696B5AE-C925-40F1-A4C7-798E8D687CBF}"/>
              </a:ext>
            </a:extLst>
          </p:cNvPr>
          <p:cNvSpPr/>
          <p:nvPr/>
        </p:nvSpPr>
        <p:spPr bwMode="auto">
          <a:xfrm>
            <a:off x="4430578" y="3191469"/>
            <a:ext cx="2602591" cy="391196"/>
          </a:xfrm>
          <a:prstGeom prst="rightArrow">
            <a:avLst/>
          </a:prstGeom>
          <a:solidFill>
            <a:srgbClr val="5C005C"/>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endParaRPr lang="en-US" sz="2667" err="1">
              <a:solidFill>
                <a:prstClr val="white"/>
              </a:solidFill>
              <a:latin typeface="Segoe UI Light"/>
            </a:endParaRPr>
          </a:p>
        </p:txBody>
      </p:sp>
      <p:sp>
        <p:nvSpPr>
          <p:cNvPr id="187" name="TextBox 186">
            <a:extLst>
              <a:ext uri="{FF2B5EF4-FFF2-40B4-BE49-F238E27FC236}">
                <a16:creationId xmlns:a16="http://schemas.microsoft.com/office/drawing/2014/main" id="{68E1C4A2-7309-4AB4-9B3D-D850D69E7486}"/>
              </a:ext>
            </a:extLst>
          </p:cNvPr>
          <p:cNvSpPr txBox="1"/>
          <p:nvPr/>
        </p:nvSpPr>
        <p:spPr>
          <a:xfrm>
            <a:off x="7145301" y="3029897"/>
            <a:ext cx="4866731" cy="738664"/>
          </a:xfrm>
          <a:prstGeom prst="rect">
            <a:avLst/>
          </a:prstGeom>
          <a:noFill/>
        </p:spPr>
        <p:txBody>
          <a:bodyPr wrap="square" lIns="0" tIns="0" rIns="0" bIns="0" rtlCol="0">
            <a:spAutoFit/>
          </a:bodyPr>
          <a:lstStyle/>
          <a:p>
            <a:pPr defTabSz="1219170"/>
            <a:r>
              <a:rPr lang="en-US" sz="2400" dirty="0">
                <a:gradFill>
                  <a:gsLst>
                    <a:gs pos="0">
                      <a:prstClr val="black"/>
                    </a:gs>
                    <a:gs pos="86000">
                      <a:prstClr val="black"/>
                    </a:gs>
                  </a:gsLst>
                  <a:lin ang="5400000" scaled="0"/>
                </a:gradFill>
                <a:latin typeface="Segoe UI Light"/>
              </a:rPr>
              <a:t>3. Resource permissions for apps, flows, custom connectors…</a:t>
            </a:r>
          </a:p>
        </p:txBody>
      </p:sp>
      <p:sp>
        <p:nvSpPr>
          <p:cNvPr id="188" name="Arrow: Right 187">
            <a:extLst>
              <a:ext uri="{FF2B5EF4-FFF2-40B4-BE49-F238E27FC236}">
                <a16:creationId xmlns:a16="http://schemas.microsoft.com/office/drawing/2014/main" id="{BF523016-8D2D-4A60-B9F4-6CE59F9C6CDA}"/>
              </a:ext>
            </a:extLst>
          </p:cNvPr>
          <p:cNvSpPr/>
          <p:nvPr/>
        </p:nvSpPr>
        <p:spPr bwMode="auto">
          <a:xfrm>
            <a:off x="4430578" y="4237123"/>
            <a:ext cx="2602591" cy="391196"/>
          </a:xfrm>
          <a:prstGeom prst="rightArrow">
            <a:avLst/>
          </a:prstGeom>
          <a:solidFill>
            <a:srgbClr val="5C005C"/>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endParaRPr lang="en-US" sz="2667" err="1">
              <a:solidFill>
                <a:prstClr val="white"/>
              </a:solidFill>
              <a:latin typeface="Segoe UI Light"/>
            </a:endParaRPr>
          </a:p>
        </p:txBody>
      </p:sp>
      <p:sp>
        <p:nvSpPr>
          <p:cNvPr id="189" name="TextBox 188">
            <a:extLst>
              <a:ext uri="{FF2B5EF4-FFF2-40B4-BE49-F238E27FC236}">
                <a16:creationId xmlns:a16="http://schemas.microsoft.com/office/drawing/2014/main" id="{56DC4EA7-2030-45AA-9D54-A68810195E7D}"/>
              </a:ext>
            </a:extLst>
          </p:cNvPr>
          <p:cNvSpPr txBox="1"/>
          <p:nvPr/>
        </p:nvSpPr>
        <p:spPr>
          <a:xfrm>
            <a:off x="7145301" y="4248053"/>
            <a:ext cx="4866731" cy="369332"/>
          </a:xfrm>
          <a:prstGeom prst="rect">
            <a:avLst/>
          </a:prstGeom>
          <a:noFill/>
        </p:spPr>
        <p:txBody>
          <a:bodyPr wrap="square" lIns="0" tIns="0" rIns="0" bIns="0" rtlCol="0">
            <a:spAutoFit/>
          </a:bodyPr>
          <a:lstStyle/>
          <a:p>
            <a:pPr defTabSz="1219170"/>
            <a:r>
              <a:rPr lang="en-US" sz="2400">
                <a:gradFill>
                  <a:gsLst>
                    <a:gs pos="0">
                      <a:prstClr val="black"/>
                    </a:gs>
                    <a:gs pos="86000">
                      <a:prstClr val="black"/>
                    </a:gs>
                  </a:gsLst>
                  <a:lin ang="5400000" scaled="0"/>
                </a:gradFill>
                <a:latin typeface="Segoe UI Light"/>
              </a:rPr>
              <a:t>4. CDS security roles</a:t>
            </a:r>
          </a:p>
        </p:txBody>
      </p:sp>
      <p:sp>
        <p:nvSpPr>
          <p:cNvPr id="190" name="Arrow: Right 189">
            <a:extLst>
              <a:ext uri="{FF2B5EF4-FFF2-40B4-BE49-F238E27FC236}">
                <a16:creationId xmlns:a16="http://schemas.microsoft.com/office/drawing/2014/main" id="{41718916-672A-4D81-B626-E3C28AAE60D3}"/>
              </a:ext>
            </a:extLst>
          </p:cNvPr>
          <p:cNvSpPr/>
          <p:nvPr/>
        </p:nvSpPr>
        <p:spPr bwMode="auto">
          <a:xfrm>
            <a:off x="4451795" y="5442531"/>
            <a:ext cx="2602591" cy="391196"/>
          </a:xfrm>
          <a:prstGeom prst="rightArrow">
            <a:avLst/>
          </a:prstGeom>
          <a:solidFill>
            <a:srgbClr val="5C005C"/>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endParaRPr lang="en-US" sz="2667" err="1">
              <a:solidFill>
                <a:prstClr val="white"/>
              </a:solidFill>
              <a:latin typeface="Segoe UI Light"/>
            </a:endParaRPr>
          </a:p>
        </p:txBody>
      </p:sp>
      <p:sp>
        <p:nvSpPr>
          <p:cNvPr id="191" name="TextBox 190">
            <a:extLst>
              <a:ext uri="{FF2B5EF4-FFF2-40B4-BE49-F238E27FC236}">
                <a16:creationId xmlns:a16="http://schemas.microsoft.com/office/drawing/2014/main" id="{0494706F-1BBD-4681-AAE2-D06119F1D52E}"/>
              </a:ext>
            </a:extLst>
          </p:cNvPr>
          <p:cNvSpPr txBox="1"/>
          <p:nvPr/>
        </p:nvSpPr>
        <p:spPr>
          <a:xfrm>
            <a:off x="7166519" y="5280961"/>
            <a:ext cx="4866731" cy="1477328"/>
          </a:xfrm>
          <a:prstGeom prst="rect">
            <a:avLst/>
          </a:prstGeom>
          <a:noFill/>
        </p:spPr>
        <p:txBody>
          <a:bodyPr wrap="square" lIns="0" tIns="0" rIns="0" bIns="0" rtlCol="0">
            <a:spAutoFit/>
          </a:bodyPr>
          <a:lstStyle/>
          <a:p>
            <a:pPr defTabSz="1219170"/>
            <a:r>
              <a:rPr lang="en-US" sz="2400" dirty="0">
                <a:gradFill>
                  <a:gsLst>
                    <a:gs pos="0">
                      <a:prstClr val="black"/>
                    </a:gs>
                    <a:gs pos="86000">
                      <a:prstClr val="black"/>
                    </a:gs>
                  </a:gsLst>
                  <a:lin ang="5400000" scaled="0"/>
                </a:gradFill>
                <a:latin typeface="Segoe UI Light"/>
              </a:rPr>
              <a:t>5. Cross-tenant inbound &amp; outbound restrictions to the </a:t>
            </a:r>
            <a:r>
              <a:rPr lang="fr-FR" sz="2400" dirty="0">
                <a:gradFill>
                  <a:gsLst>
                    <a:gs pos="0">
                      <a:prstClr val="black"/>
                    </a:gs>
                    <a:gs pos="86000">
                      <a:prstClr val="black"/>
                    </a:gs>
                  </a:gsLst>
                  <a:lin ang="5400000" scaled="0"/>
                </a:gradFill>
                <a:latin typeface="Segoe UI Light"/>
              </a:rPr>
              <a:t>300+ connectors to cloud services, content services, </a:t>
            </a:r>
            <a:r>
              <a:rPr lang="fr-FR" sz="2400" dirty="0" err="1">
                <a:gradFill>
                  <a:gsLst>
                    <a:gs pos="0">
                      <a:prstClr val="black"/>
                    </a:gs>
                    <a:gs pos="86000">
                      <a:prstClr val="black"/>
                    </a:gs>
                  </a:gsLst>
                  <a:lin ang="5400000" scaled="0"/>
                </a:gradFill>
                <a:latin typeface="Segoe UI Light"/>
              </a:rPr>
              <a:t>DBs</a:t>
            </a:r>
            <a:r>
              <a:rPr lang="fr-FR" sz="2400" dirty="0">
                <a:gradFill>
                  <a:gsLst>
                    <a:gs pos="0">
                      <a:prstClr val="black"/>
                    </a:gs>
                    <a:gs pos="86000">
                      <a:prstClr val="black"/>
                    </a:gs>
                  </a:gsLst>
                  <a:lin ang="5400000" scaled="0"/>
                </a:gradFill>
                <a:latin typeface="Segoe UI Light"/>
              </a:rPr>
              <a:t>, APIs, etc.</a:t>
            </a:r>
          </a:p>
        </p:txBody>
      </p:sp>
    </p:spTree>
    <p:extLst>
      <p:ext uri="{BB962C8B-B14F-4D97-AF65-F5344CB8AC3E}">
        <p14:creationId xmlns:p14="http://schemas.microsoft.com/office/powerpoint/2010/main" val="4289524203"/>
      </p:ext>
    </p:extLst>
  </p:cSld>
  <p:clrMapOvr>
    <a:masterClrMapping/>
  </p:clrMapOvr>
  <p:transition spd="slow">
    <p:push/>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B43FA9-C3A0-4F08-8432-D03C00ABFFAF}"/>
              </a:ext>
            </a:extLst>
          </p:cNvPr>
          <p:cNvSpPr>
            <a:spLocks noGrp="1"/>
          </p:cNvSpPr>
          <p:nvPr>
            <p:ph type="title"/>
          </p:nvPr>
        </p:nvSpPr>
        <p:spPr>
          <a:xfrm>
            <a:off x="493906" y="228603"/>
            <a:ext cx="11295781" cy="498598"/>
          </a:xfrm>
        </p:spPr>
        <p:txBody>
          <a:bodyPr/>
          <a:lstStyle/>
          <a:p>
            <a:r>
              <a:rPr lang="en-US" sz="3600" spc="-50" dirty="0">
                <a:solidFill>
                  <a:srgbClr val="418AB3"/>
                </a:solidFill>
                <a:ea typeface="+mj-ea"/>
                <a:cs typeface="+mj-cs"/>
              </a:rPr>
              <a:t>The 5 layers of security + the one that maters most</a:t>
            </a:r>
          </a:p>
        </p:txBody>
      </p:sp>
      <p:sp>
        <p:nvSpPr>
          <p:cNvPr id="5" name="Rechteck: abgerundete Ecken 179">
            <a:extLst>
              <a:ext uri="{FF2B5EF4-FFF2-40B4-BE49-F238E27FC236}">
                <a16:creationId xmlns:a16="http://schemas.microsoft.com/office/drawing/2014/main" id="{F396C3E2-E340-46AF-BF9B-7309DFCAB339}"/>
              </a:ext>
            </a:extLst>
          </p:cNvPr>
          <p:cNvSpPr/>
          <p:nvPr/>
        </p:nvSpPr>
        <p:spPr bwMode="auto">
          <a:xfrm>
            <a:off x="482224" y="1304511"/>
            <a:ext cx="5613777" cy="5324887"/>
          </a:xfrm>
          <a:prstGeom prst="roundRect">
            <a:avLst>
              <a:gd name="adj" fmla="val 4333"/>
            </a:avLst>
          </a:prstGeom>
          <a:noFill/>
          <a:ln>
            <a:solidFill>
              <a:srgbClr val="656565"/>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pPr>
            <a:endParaRPr lang="en-US" sz="3200">
              <a:gradFill>
                <a:gsLst>
                  <a:gs pos="0">
                    <a:srgbClr val="FFFFFF"/>
                  </a:gs>
                  <a:gs pos="100000">
                    <a:srgbClr val="FFFFFF"/>
                  </a:gs>
                </a:gsLst>
                <a:lin ang="5400000" scaled="0"/>
              </a:gradFill>
              <a:latin typeface="Segoe UI Light"/>
              <a:ea typeface="Segoe UI" pitchFamily="34" charset="0"/>
              <a:cs typeface="Segoe UI" pitchFamily="34" charset="0"/>
            </a:endParaRPr>
          </a:p>
        </p:txBody>
      </p:sp>
      <p:grpSp>
        <p:nvGrpSpPr>
          <p:cNvPr id="6" name="Gruppieren 30">
            <a:extLst>
              <a:ext uri="{FF2B5EF4-FFF2-40B4-BE49-F238E27FC236}">
                <a16:creationId xmlns:a16="http://schemas.microsoft.com/office/drawing/2014/main" id="{FA89EFAC-E714-4466-BFA5-DB00F8A747AD}"/>
              </a:ext>
            </a:extLst>
          </p:cNvPr>
          <p:cNvGrpSpPr/>
          <p:nvPr/>
        </p:nvGrpSpPr>
        <p:grpSpPr>
          <a:xfrm>
            <a:off x="1206113" y="1762209"/>
            <a:ext cx="3749521" cy="1881380"/>
            <a:chOff x="5093727" y="1315126"/>
            <a:chExt cx="2812141" cy="1411035"/>
          </a:xfrm>
        </p:grpSpPr>
        <p:sp>
          <p:nvSpPr>
            <p:cNvPr id="7" name="Rechteck 2">
              <a:extLst>
                <a:ext uri="{FF2B5EF4-FFF2-40B4-BE49-F238E27FC236}">
                  <a16:creationId xmlns:a16="http://schemas.microsoft.com/office/drawing/2014/main" id="{6BC4BFE4-9FCC-49C5-AD31-E76F829856D0}"/>
                </a:ext>
              </a:extLst>
            </p:cNvPr>
            <p:cNvSpPr/>
            <p:nvPr/>
          </p:nvSpPr>
          <p:spPr bwMode="auto">
            <a:xfrm>
              <a:off x="5185386" y="1436914"/>
              <a:ext cx="2720482" cy="1289247"/>
            </a:xfrm>
            <a:prstGeom prst="rect">
              <a:avLst/>
            </a:prstGeom>
            <a:ln w="15875">
              <a:solidFill>
                <a:srgbClr val="0078D4"/>
              </a:solidFill>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pPr>
              <a:endParaRPr lang="en-US" sz="3200">
                <a:gradFill>
                  <a:gsLst>
                    <a:gs pos="0">
                      <a:srgbClr val="FFFFFF"/>
                    </a:gs>
                    <a:gs pos="100000">
                      <a:srgbClr val="FFFFFF"/>
                    </a:gs>
                  </a:gsLst>
                  <a:lin ang="5400000" scaled="0"/>
                </a:gradFill>
                <a:latin typeface="Segoe UI Light"/>
                <a:cs typeface="Segoe UI" pitchFamily="34" charset="0"/>
              </a:endParaRPr>
            </a:p>
          </p:txBody>
        </p:sp>
        <p:sp>
          <p:nvSpPr>
            <p:cNvPr id="8" name="Rectangle 24">
              <a:extLst>
                <a:ext uri="{FF2B5EF4-FFF2-40B4-BE49-F238E27FC236}">
                  <a16:creationId xmlns:a16="http://schemas.microsoft.com/office/drawing/2014/main" id="{E8992205-77D9-4E55-B629-4731E5D0D468}"/>
                </a:ext>
              </a:extLst>
            </p:cNvPr>
            <p:cNvSpPr/>
            <p:nvPr/>
          </p:nvSpPr>
          <p:spPr bwMode="auto">
            <a:xfrm>
              <a:off x="5431411" y="2409568"/>
              <a:ext cx="914659" cy="169325"/>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1184621">
                <a:defRPr/>
              </a:pPr>
              <a:r>
                <a:rPr lang="en-US" sz="1467" dirty="0">
                  <a:gradFill>
                    <a:gsLst>
                      <a:gs pos="2917">
                        <a:srgbClr val="282828"/>
                      </a:gs>
                      <a:gs pos="30000">
                        <a:srgbClr val="282828"/>
                      </a:gs>
                    </a:gsLst>
                    <a:lin ang="5400000" scaled="0"/>
                  </a:gradFill>
                  <a:latin typeface="Segoe UI"/>
                </a:rPr>
                <a:t>PowerApps</a:t>
              </a:r>
              <a:endParaRPr lang="en-US" sz="2615" dirty="0">
                <a:gradFill>
                  <a:gsLst>
                    <a:gs pos="2917">
                      <a:srgbClr val="282828"/>
                    </a:gs>
                    <a:gs pos="30000">
                      <a:srgbClr val="282828"/>
                    </a:gs>
                  </a:gsLst>
                  <a:lin ang="5400000" scaled="0"/>
                </a:gradFill>
                <a:latin typeface="Segoe UI"/>
              </a:endParaRPr>
            </a:p>
          </p:txBody>
        </p:sp>
        <p:sp>
          <p:nvSpPr>
            <p:cNvPr id="9" name="Rectangle 34">
              <a:extLst>
                <a:ext uri="{FF2B5EF4-FFF2-40B4-BE49-F238E27FC236}">
                  <a16:creationId xmlns:a16="http://schemas.microsoft.com/office/drawing/2014/main" id="{98AFE8BF-9768-4782-9937-A263911DCA95}"/>
                </a:ext>
              </a:extLst>
            </p:cNvPr>
            <p:cNvSpPr/>
            <p:nvPr/>
          </p:nvSpPr>
          <p:spPr bwMode="auto">
            <a:xfrm>
              <a:off x="6393210" y="2409569"/>
              <a:ext cx="555220" cy="169325"/>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1184621">
                <a:defRPr/>
              </a:pPr>
              <a:r>
                <a:rPr lang="en-US" sz="1467" dirty="0">
                  <a:gradFill>
                    <a:gsLst>
                      <a:gs pos="2917">
                        <a:srgbClr val="282828"/>
                      </a:gs>
                      <a:gs pos="30000">
                        <a:srgbClr val="282828"/>
                      </a:gs>
                    </a:gsLst>
                    <a:lin ang="5400000" scaled="0"/>
                  </a:gradFill>
                  <a:latin typeface="Segoe UI"/>
                </a:rPr>
                <a:t>Flows</a:t>
              </a:r>
              <a:endParaRPr lang="en-US" sz="2615" dirty="0">
                <a:gradFill>
                  <a:gsLst>
                    <a:gs pos="2917">
                      <a:srgbClr val="282828"/>
                    </a:gs>
                    <a:gs pos="30000">
                      <a:srgbClr val="282828"/>
                    </a:gs>
                  </a:gsLst>
                  <a:lin ang="5400000" scaled="0"/>
                </a:gradFill>
                <a:latin typeface="Segoe UI"/>
              </a:endParaRPr>
            </a:p>
          </p:txBody>
        </p:sp>
        <p:grpSp>
          <p:nvGrpSpPr>
            <p:cNvPr id="10" name="Group 12">
              <a:extLst>
                <a:ext uri="{FF2B5EF4-FFF2-40B4-BE49-F238E27FC236}">
                  <a16:creationId xmlns:a16="http://schemas.microsoft.com/office/drawing/2014/main" id="{47D8DFD3-18D6-4870-A6EC-295803D4B07F}"/>
                </a:ext>
              </a:extLst>
            </p:cNvPr>
            <p:cNvGrpSpPr>
              <a:grpSpLocks noChangeAspect="1"/>
            </p:cNvGrpSpPr>
            <p:nvPr/>
          </p:nvGrpSpPr>
          <p:grpSpPr bwMode="auto">
            <a:xfrm>
              <a:off x="5741981" y="2042030"/>
              <a:ext cx="409872" cy="313353"/>
              <a:chOff x="3408" y="3907"/>
              <a:chExt cx="310" cy="237"/>
            </a:xfrm>
            <a:solidFill>
              <a:schemeClr val="accent1"/>
            </a:solidFill>
          </p:grpSpPr>
          <p:sp>
            <p:nvSpPr>
              <p:cNvPr id="18" name="Freeform 13">
                <a:extLst>
                  <a:ext uri="{FF2B5EF4-FFF2-40B4-BE49-F238E27FC236}">
                    <a16:creationId xmlns:a16="http://schemas.microsoft.com/office/drawing/2014/main" id="{E150A7C8-5B95-4C1F-A6F5-F589309E71F3}"/>
                  </a:ext>
                </a:extLst>
              </p:cNvPr>
              <p:cNvSpPr>
                <a:spLocks/>
              </p:cNvSpPr>
              <p:nvPr/>
            </p:nvSpPr>
            <p:spPr bwMode="auto">
              <a:xfrm>
                <a:off x="3574" y="4080"/>
                <a:ext cx="63" cy="64"/>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23" tIns="59761" rIns="119523" bIns="59761" numCol="1" anchor="t" anchorCtr="0" compatLnSpc="1">
                <a:prstTxWarp prst="textNoShape">
                  <a:avLst/>
                </a:prstTxWarp>
              </a:bodyPr>
              <a:lstStyle/>
              <a:p>
                <a:pPr defTabSz="1218936"/>
                <a:endParaRPr lang="en-US" sz="2400">
                  <a:solidFill>
                    <a:srgbClr val="282828"/>
                  </a:solidFill>
                  <a:latin typeface="Segoe UI"/>
                </a:endParaRPr>
              </a:p>
            </p:txBody>
          </p:sp>
          <p:sp>
            <p:nvSpPr>
              <p:cNvPr id="19" name="Freeform 14">
                <a:extLst>
                  <a:ext uri="{FF2B5EF4-FFF2-40B4-BE49-F238E27FC236}">
                    <a16:creationId xmlns:a16="http://schemas.microsoft.com/office/drawing/2014/main" id="{F5272106-95D4-48AB-A1E5-509F9A2FA9DF}"/>
                  </a:ext>
                </a:extLst>
              </p:cNvPr>
              <p:cNvSpPr>
                <a:spLocks/>
              </p:cNvSpPr>
              <p:nvPr/>
            </p:nvSpPr>
            <p:spPr bwMode="auto">
              <a:xfrm>
                <a:off x="3617" y="4036"/>
                <a:ext cx="63" cy="64"/>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23" tIns="59761" rIns="119523" bIns="59761" numCol="1" anchor="t" anchorCtr="0" compatLnSpc="1">
                <a:prstTxWarp prst="textNoShape">
                  <a:avLst/>
                </a:prstTxWarp>
              </a:bodyPr>
              <a:lstStyle/>
              <a:p>
                <a:pPr defTabSz="1218936"/>
                <a:endParaRPr lang="en-US" sz="2400">
                  <a:solidFill>
                    <a:srgbClr val="282828"/>
                  </a:solidFill>
                  <a:latin typeface="Segoe UI"/>
                </a:endParaRPr>
              </a:p>
            </p:txBody>
          </p:sp>
          <p:sp>
            <p:nvSpPr>
              <p:cNvPr id="20" name="Freeform 15">
                <a:extLst>
                  <a:ext uri="{FF2B5EF4-FFF2-40B4-BE49-F238E27FC236}">
                    <a16:creationId xmlns:a16="http://schemas.microsoft.com/office/drawing/2014/main" id="{BB73CC53-28C7-4B7D-9887-0AC92AE29D4C}"/>
                  </a:ext>
                </a:extLst>
              </p:cNvPr>
              <p:cNvSpPr>
                <a:spLocks noEditPoints="1"/>
              </p:cNvSpPr>
              <p:nvPr/>
            </p:nvSpPr>
            <p:spPr bwMode="auto">
              <a:xfrm>
                <a:off x="3444" y="3992"/>
                <a:ext cx="150" cy="152"/>
              </a:xfrm>
              <a:custGeom>
                <a:avLst/>
                <a:gdLst>
                  <a:gd name="T0" fmla="*/ 300 w 308"/>
                  <a:gd name="T1" fmla="*/ 139 h 307"/>
                  <a:gd name="T2" fmla="*/ 286 w 308"/>
                  <a:gd name="T3" fmla="*/ 125 h 307"/>
                  <a:gd name="T4" fmla="*/ 168 w 308"/>
                  <a:gd name="T5" fmla="*/ 8 h 307"/>
                  <a:gd name="T6" fmla="*/ 140 w 308"/>
                  <a:gd name="T7" fmla="*/ 8 h 307"/>
                  <a:gd name="T8" fmla="*/ 22 w 308"/>
                  <a:gd name="T9" fmla="*/ 125 h 307"/>
                  <a:gd name="T10" fmla="*/ 8 w 308"/>
                  <a:gd name="T11" fmla="*/ 139 h 307"/>
                  <a:gd name="T12" fmla="*/ 8 w 308"/>
                  <a:gd name="T13" fmla="*/ 168 h 307"/>
                  <a:gd name="T14" fmla="*/ 22 w 308"/>
                  <a:gd name="T15" fmla="*/ 182 h 307"/>
                  <a:gd name="T16" fmla="*/ 140 w 308"/>
                  <a:gd name="T17" fmla="*/ 299 h 307"/>
                  <a:gd name="T18" fmla="*/ 168 w 308"/>
                  <a:gd name="T19" fmla="*/ 299 h 307"/>
                  <a:gd name="T20" fmla="*/ 286 w 308"/>
                  <a:gd name="T21" fmla="*/ 182 h 307"/>
                  <a:gd name="T22" fmla="*/ 300 w 308"/>
                  <a:gd name="T23" fmla="*/ 168 h 307"/>
                  <a:gd name="T24" fmla="*/ 300 w 308"/>
                  <a:gd name="T25" fmla="*/ 139 h 307"/>
                  <a:gd name="T26" fmla="*/ 140 w 308"/>
                  <a:gd name="T27" fmla="*/ 210 h 307"/>
                  <a:gd name="T28" fmla="*/ 108 w 308"/>
                  <a:gd name="T29" fmla="*/ 179 h 307"/>
                  <a:gd name="T30" fmla="*/ 97 w 308"/>
                  <a:gd name="T31" fmla="*/ 168 h 307"/>
                  <a:gd name="T32" fmla="*/ 97 w 308"/>
                  <a:gd name="T33" fmla="*/ 139 h 307"/>
                  <a:gd name="T34" fmla="*/ 140 w 308"/>
                  <a:gd name="T35" fmla="*/ 97 h 307"/>
                  <a:gd name="T36" fmla="*/ 168 w 308"/>
                  <a:gd name="T37" fmla="*/ 97 h 307"/>
                  <a:gd name="T38" fmla="*/ 211 w 308"/>
                  <a:gd name="T39" fmla="*/ 139 h 307"/>
                  <a:gd name="T40" fmla="*/ 211 w 308"/>
                  <a:gd name="T41" fmla="*/ 168 h 307"/>
                  <a:gd name="T42" fmla="*/ 200 w 308"/>
                  <a:gd name="T43" fmla="*/ 179 h 307"/>
                  <a:gd name="T44" fmla="*/ 168 w 308"/>
                  <a:gd name="T45" fmla="*/ 210 h 307"/>
                  <a:gd name="T46" fmla="*/ 140 w 308"/>
                  <a:gd name="T47" fmla="*/ 21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8" h="307">
                    <a:moveTo>
                      <a:pt x="300" y="139"/>
                    </a:moveTo>
                    <a:cubicBezTo>
                      <a:pt x="286" y="125"/>
                      <a:pt x="286" y="125"/>
                      <a:pt x="286" y="125"/>
                    </a:cubicBezTo>
                    <a:cubicBezTo>
                      <a:pt x="168" y="8"/>
                      <a:pt x="168" y="8"/>
                      <a:pt x="168" y="8"/>
                    </a:cubicBezTo>
                    <a:cubicBezTo>
                      <a:pt x="161" y="0"/>
                      <a:pt x="148" y="0"/>
                      <a:pt x="140" y="8"/>
                    </a:cubicBezTo>
                    <a:cubicBezTo>
                      <a:pt x="22" y="125"/>
                      <a:pt x="22" y="125"/>
                      <a:pt x="22" y="125"/>
                    </a:cubicBezTo>
                    <a:cubicBezTo>
                      <a:pt x="8" y="139"/>
                      <a:pt x="8" y="139"/>
                      <a:pt x="8" y="139"/>
                    </a:cubicBezTo>
                    <a:cubicBezTo>
                      <a:pt x="0" y="147"/>
                      <a:pt x="0" y="160"/>
                      <a:pt x="8" y="168"/>
                    </a:cubicBezTo>
                    <a:cubicBezTo>
                      <a:pt x="22" y="182"/>
                      <a:pt x="22" y="182"/>
                      <a:pt x="22" y="182"/>
                    </a:cubicBezTo>
                    <a:cubicBezTo>
                      <a:pt x="140" y="299"/>
                      <a:pt x="140" y="299"/>
                      <a:pt x="140" y="299"/>
                    </a:cubicBezTo>
                    <a:cubicBezTo>
                      <a:pt x="148" y="307"/>
                      <a:pt x="161" y="307"/>
                      <a:pt x="168" y="299"/>
                    </a:cubicBezTo>
                    <a:cubicBezTo>
                      <a:pt x="286" y="182"/>
                      <a:pt x="286" y="182"/>
                      <a:pt x="286" y="182"/>
                    </a:cubicBezTo>
                    <a:cubicBezTo>
                      <a:pt x="300" y="168"/>
                      <a:pt x="300" y="168"/>
                      <a:pt x="300" y="168"/>
                    </a:cubicBezTo>
                    <a:cubicBezTo>
                      <a:pt x="308" y="160"/>
                      <a:pt x="308" y="147"/>
                      <a:pt x="300" y="139"/>
                    </a:cubicBezTo>
                    <a:moveTo>
                      <a:pt x="140" y="210"/>
                    </a:moveTo>
                    <a:cubicBezTo>
                      <a:pt x="108" y="179"/>
                      <a:pt x="108" y="179"/>
                      <a:pt x="108" y="179"/>
                    </a:cubicBezTo>
                    <a:cubicBezTo>
                      <a:pt x="97" y="168"/>
                      <a:pt x="97" y="168"/>
                      <a:pt x="97" y="168"/>
                    </a:cubicBezTo>
                    <a:cubicBezTo>
                      <a:pt x="89" y="160"/>
                      <a:pt x="89" y="147"/>
                      <a:pt x="97" y="139"/>
                    </a:cubicBezTo>
                    <a:cubicBezTo>
                      <a:pt x="140" y="97"/>
                      <a:pt x="140" y="97"/>
                      <a:pt x="140" y="97"/>
                    </a:cubicBezTo>
                    <a:cubicBezTo>
                      <a:pt x="148" y="89"/>
                      <a:pt x="161" y="89"/>
                      <a:pt x="168" y="97"/>
                    </a:cubicBezTo>
                    <a:cubicBezTo>
                      <a:pt x="211" y="139"/>
                      <a:pt x="211" y="139"/>
                      <a:pt x="211" y="139"/>
                    </a:cubicBezTo>
                    <a:cubicBezTo>
                      <a:pt x="219" y="147"/>
                      <a:pt x="219" y="160"/>
                      <a:pt x="211" y="168"/>
                    </a:cubicBezTo>
                    <a:cubicBezTo>
                      <a:pt x="200" y="179"/>
                      <a:pt x="200" y="179"/>
                      <a:pt x="200" y="179"/>
                    </a:cubicBezTo>
                    <a:cubicBezTo>
                      <a:pt x="168" y="210"/>
                      <a:pt x="168" y="210"/>
                      <a:pt x="168" y="210"/>
                    </a:cubicBezTo>
                    <a:cubicBezTo>
                      <a:pt x="161" y="218"/>
                      <a:pt x="148" y="218"/>
                      <a:pt x="140" y="21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23" tIns="59761" rIns="119523" bIns="59761" numCol="1" anchor="t" anchorCtr="0" compatLnSpc="1">
                <a:prstTxWarp prst="textNoShape">
                  <a:avLst/>
                </a:prstTxWarp>
              </a:bodyPr>
              <a:lstStyle/>
              <a:p>
                <a:pPr defTabSz="1218936"/>
                <a:endParaRPr lang="en-US" sz="2400">
                  <a:solidFill>
                    <a:srgbClr val="282828"/>
                  </a:solidFill>
                  <a:latin typeface="Segoe UI"/>
                </a:endParaRPr>
              </a:p>
            </p:txBody>
          </p:sp>
          <p:sp>
            <p:nvSpPr>
              <p:cNvPr id="21" name="Freeform 16">
                <a:extLst>
                  <a:ext uri="{FF2B5EF4-FFF2-40B4-BE49-F238E27FC236}">
                    <a16:creationId xmlns:a16="http://schemas.microsoft.com/office/drawing/2014/main" id="{7E3F8989-D46D-489D-BAF6-4A39D04724E9}"/>
                  </a:ext>
                </a:extLst>
              </p:cNvPr>
              <p:cNvSpPr>
                <a:spLocks/>
              </p:cNvSpPr>
              <p:nvPr/>
            </p:nvSpPr>
            <p:spPr bwMode="auto">
              <a:xfrm>
                <a:off x="3574" y="3992"/>
                <a:ext cx="63" cy="64"/>
              </a:xfrm>
              <a:custGeom>
                <a:avLst/>
                <a:gdLst>
                  <a:gd name="T0" fmla="*/ 79 w 130"/>
                  <a:gd name="T1" fmla="*/ 122 h 129"/>
                  <a:gd name="T2" fmla="*/ 122 w 130"/>
                  <a:gd name="T3" fmla="*/ 79 h 129"/>
                  <a:gd name="T4" fmla="*/ 122 w 130"/>
                  <a:gd name="T5" fmla="*/ 50 h 129"/>
                  <a:gd name="T6" fmla="*/ 79 w 130"/>
                  <a:gd name="T7" fmla="*/ 8 h 129"/>
                  <a:gd name="T8" fmla="*/ 51 w 130"/>
                  <a:gd name="T9" fmla="*/ 8 h 129"/>
                  <a:gd name="T10" fmla="*/ 8 w 130"/>
                  <a:gd name="T11" fmla="*/ 50 h 129"/>
                  <a:gd name="T12" fmla="*/ 8 w 130"/>
                  <a:gd name="T13" fmla="*/ 79 h 129"/>
                  <a:gd name="T14" fmla="*/ 51 w 130"/>
                  <a:gd name="T15" fmla="*/ 122 h 129"/>
                  <a:gd name="T16" fmla="*/ 79 w 130"/>
                  <a:gd name="T17" fmla="*/ 1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122"/>
                    </a:moveTo>
                    <a:cubicBezTo>
                      <a:pt x="122" y="79"/>
                      <a:pt x="122" y="79"/>
                      <a:pt x="122" y="79"/>
                    </a:cubicBezTo>
                    <a:cubicBezTo>
                      <a:pt x="130" y="71"/>
                      <a:pt x="130" y="58"/>
                      <a:pt x="122" y="50"/>
                    </a:cubicBezTo>
                    <a:cubicBezTo>
                      <a:pt x="79" y="8"/>
                      <a:pt x="79" y="8"/>
                      <a:pt x="79" y="8"/>
                    </a:cubicBez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23" tIns="59761" rIns="119523" bIns="59761" numCol="1" anchor="t" anchorCtr="0" compatLnSpc="1">
                <a:prstTxWarp prst="textNoShape">
                  <a:avLst/>
                </a:prstTxWarp>
              </a:bodyPr>
              <a:lstStyle/>
              <a:p>
                <a:pPr defTabSz="1218936"/>
                <a:endParaRPr lang="en-US" sz="2400">
                  <a:solidFill>
                    <a:srgbClr val="282828"/>
                  </a:solidFill>
                  <a:latin typeface="Segoe UI"/>
                </a:endParaRPr>
              </a:p>
            </p:txBody>
          </p:sp>
          <p:sp>
            <p:nvSpPr>
              <p:cNvPr id="22" name="Freeform 17">
                <a:extLst>
                  <a:ext uri="{FF2B5EF4-FFF2-40B4-BE49-F238E27FC236}">
                    <a16:creationId xmlns:a16="http://schemas.microsoft.com/office/drawing/2014/main" id="{7C9581A3-1715-40DF-95CE-898D493069EE}"/>
                  </a:ext>
                </a:extLst>
              </p:cNvPr>
              <p:cNvSpPr>
                <a:spLocks/>
              </p:cNvSpPr>
              <p:nvPr/>
            </p:nvSpPr>
            <p:spPr bwMode="auto">
              <a:xfrm>
                <a:off x="3408" y="3907"/>
                <a:ext cx="310" cy="204"/>
              </a:xfrm>
              <a:custGeom>
                <a:avLst/>
                <a:gdLst>
                  <a:gd name="T0" fmla="*/ 562 w 638"/>
                  <a:gd name="T1" fmla="*/ 413 h 413"/>
                  <a:gd name="T2" fmla="*/ 549 w 638"/>
                  <a:gd name="T3" fmla="*/ 413 h 413"/>
                  <a:gd name="T4" fmla="*/ 549 w 638"/>
                  <a:gd name="T5" fmla="*/ 388 h 413"/>
                  <a:gd name="T6" fmla="*/ 562 w 638"/>
                  <a:gd name="T7" fmla="*/ 388 h 413"/>
                  <a:gd name="T8" fmla="*/ 612 w 638"/>
                  <a:gd name="T9" fmla="*/ 338 h 413"/>
                  <a:gd name="T10" fmla="*/ 612 w 638"/>
                  <a:gd name="T11" fmla="*/ 75 h 413"/>
                  <a:gd name="T12" fmla="*/ 562 w 638"/>
                  <a:gd name="T13" fmla="*/ 26 h 413"/>
                  <a:gd name="T14" fmla="*/ 75 w 638"/>
                  <a:gd name="T15" fmla="*/ 26 h 413"/>
                  <a:gd name="T16" fmla="*/ 25 w 638"/>
                  <a:gd name="T17" fmla="*/ 75 h 413"/>
                  <a:gd name="T18" fmla="*/ 25 w 638"/>
                  <a:gd name="T19" fmla="*/ 338 h 413"/>
                  <a:gd name="T20" fmla="*/ 75 w 638"/>
                  <a:gd name="T21" fmla="*/ 388 h 413"/>
                  <a:gd name="T22" fmla="*/ 88 w 638"/>
                  <a:gd name="T23" fmla="*/ 388 h 413"/>
                  <a:gd name="T24" fmla="*/ 88 w 638"/>
                  <a:gd name="T25" fmla="*/ 413 h 413"/>
                  <a:gd name="T26" fmla="*/ 75 w 638"/>
                  <a:gd name="T27" fmla="*/ 413 h 413"/>
                  <a:gd name="T28" fmla="*/ 0 w 638"/>
                  <a:gd name="T29" fmla="*/ 338 h 413"/>
                  <a:gd name="T30" fmla="*/ 0 w 638"/>
                  <a:gd name="T31" fmla="*/ 75 h 413"/>
                  <a:gd name="T32" fmla="*/ 75 w 638"/>
                  <a:gd name="T33" fmla="*/ 0 h 413"/>
                  <a:gd name="T34" fmla="*/ 562 w 638"/>
                  <a:gd name="T35" fmla="*/ 0 h 413"/>
                  <a:gd name="T36" fmla="*/ 638 w 638"/>
                  <a:gd name="T37" fmla="*/ 75 h 413"/>
                  <a:gd name="T38" fmla="*/ 638 w 638"/>
                  <a:gd name="T39" fmla="*/ 338 h 413"/>
                  <a:gd name="T40" fmla="*/ 562 w 638"/>
                  <a:gd name="T41" fmla="*/ 413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38" h="413">
                    <a:moveTo>
                      <a:pt x="562" y="413"/>
                    </a:moveTo>
                    <a:cubicBezTo>
                      <a:pt x="549" y="413"/>
                      <a:pt x="549" y="413"/>
                      <a:pt x="549" y="413"/>
                    </a:cubicBezTo>
                    <a:cubicBezTo>
                      <a:pt x="549" y="388"/>
                      <a:pt x="549" y="388"/>
                      <a:pt x="549" y="388"/>
                    </a:cubicBezTo>
                    <a:cubicBezTo>
                      <a:pt x="562" y="388"/>
                      <a:pt x="562" y="388"/>
                      <a:pt x="562" y="388"/>
                    </a:cubicBezTo>
                    <a:cubicBezTo>
                      <a:pt x="590" y="388"/>
                      <a:pt x="612" y="365"/>
                      <a:pt x="612" y="338"/>
                    </a:cubicBezTo>
                    <a:cubicBezTo>
                      <a:pt x="612" y="75"/>
                      <a:pt x="612" y="75"/>
                      <a:pt x="612" y="75"/>
                    </a:cubicBezTo>
                    <a:cubicBezTo>
                      <a:pt x="612" y="48"/>
                      <a:pt x="590" y="26"/>
                      <a:pt x="562" y="26"/>
                    </a:cubicBezTo>
                    <a:cubicBezTo>
                      <a:pt x="75" y="26"/>
                      <a:pt x="75" y="26"/>
                      <a:pt x="75" y="26"/>
                    </a:cubicBezTo>
                    <a:cubicBezTo>
                      <a:pt x="47" y="26"/>
                      <a:pt x="25" y="48"/>
                      <a:pt x="25" y="75"/>
                    </a:cubicBezTo>
                    <a:cubicBezTo>
                      <a:pt x="25" y="338"/>
                      <a:pt x="25" y="338"/>
                      <a:pt x="25" y="338"/>
                    </a:cubicBezTo>
                    <a:cubicBezTo>
                      <a:pt x="25" y="365"/>
                      <a:pt x="47" y="388"/>
                      <a:pt x="75" y="388"/>
                    </a:cubicBezTo>
                    <a:cubicBezTo>
                      <a:pt x="88" y="388"/>
                      <a:pt x="88" y="388"/>
                      <a:pt x="88" y="388"/>
                    </a:cubicBezTo>
                    <a:cubicBezTo>
                      <a:pt x="88" y="413"/>
                      <a:pt x="88" y="413"/>
                      <a:pt x="88" y="413"/>
                    </a:cubicBezTo>
                    <a:cubicBezTo>
                      <a:pt x="75" y="413"/>
                      <a:pt x="75" y="413"/>
                      <a:pt x="75" y="413"/>
                    </a:cubicBezTo>
                    <a:cubicBezTo>
                      <a:pt x="33" y="413"/>
                      <a:pt x="0" y="380"/>
                      <a:pt x="0" y="338"/>
                    </a:cubicBezTo>
                    <a:cubicBezTo>
                      <a:pt x="0" y="75"/>
                      <a:pt x="0" y="75"/>
                      <a:pt x="0" y="75"/>
                    </a:cubicBezTo>
                    <a:cubicBezTo>
                      <a:pt x="0" y="34"/>
                      <a:pt x="33" y="0"/>
                      <a:pt x="75" y="0"/>
                    </a:cubicBezTo>
                    <a:cubicBezTo>
                      <a:pt x="562" y="0"/>
                      <a:pt x="562" y="0"/>
                      <a:pt x="562" y="0"/>
                    </a:cubicBezTo>
                    <a:cubicBezTo>
                      <a:pt x="604" y="0"/>
                      <a:pt x="638" y="34"/>
                      <a:pt x="638" y="75"/>
                    </a:cubicBezTo>
                    <a:cubicBezTo>
                      <a:pt x="638" y="338"/>
                      <a:pt x="638" y="338"/>
                      <a:pt x="638" y="338"/>
                    </a:cubicBezTo>
                    <a:cubicBezTo>
                      <a:pt x="638" y="380"/>
                      <a:pt x="604" y="413"/>
                      <a:pt x="562" y="41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23" tIns="59761" rIns="119523" bIns="59761" numCol="1" anchor="t" anchorCtr="0" compatLnSpc="1">
                <a:prstTxWarp prst="textNoShape">
                  <a:avLst/>
                </a:prstTxWarp>
              </a:bodyPr>
              <a:lstStyle/>
              <a:p>
                <a:pPr defTabSz="1218936"/>
                <a:endParaRPr lang="en-US" sz="2400">
                  <a:solidFill>
                    <a:srgbClr val="282828"/>
                  </a:solidFill>
                  <a:latin typeface="Segoe UI"/>
                </a:endParaRPr>
              </a:p>
            </p:txBody>
          </p:sp>
        </p:grpSp>
        <p:grpSp>
          <p:nvGrpSpPr>
            <p:cNvPr id="11" name="Group 20">
              <a:extLst>
                <a:ext uri="{FF2B5EF4-FFF2-40B4-BE49-F238E27FC236}">
                  <a16:creationId xmlns:a16="http://schemas.microsoft.com/office/drawing/2014/main" id="{69FDAAE3-83E6-4690-A6C3-F9CFDB0DDEA2}"/>
                </a:ext>
              </a:extLst>
            </p:cNvPr>
            <p:cNvGrpSpPr>
              <a:grpSpLocks noChangeAspect="1"/>
            </p:cNvGrpSpPr>
            <p:nvPr/>
          </p:nvGrpSpPr>
          <p:grpSpPr bwMode="auto">
            <a:xfrm>
              <a:off x="6467867" y="2033950"/>
              <a:ext cx="405906" cy="309387"/>
              <a:chOff x="3926" y="3917"/>
              <a:chExt cx="307" cy="234"/>
            </a:xfrm>
            <a:solidFill>
              <a:schemeClr val="accent1"/>
            </a:solidFill>
          </p:grpSpPr>
          <p:sp>
            <p:nvSpPr>
              <p:cNvPr id="16" name="Freeform 21">
                <a:extLst>
                  <a:ext uri="{FF2B5EF4-FFF2-40B4-BE49-F238E27FC236}">
                    <a16:creationId xmlns:a16="http://schemas.microsoft.com/office/drawing/2014/main" id="{35FC0F0D-B225-4C95-A06D-D68A789A1194}"/>
                  </a:ext>
                </a:extLst>
              </p:cNvPr>
              <p:cNvSpPr>
                <a:spLocks/>
              </p:cNvSpPr>
              <p:nvPr/>
            </p:nvSpPr>
            <p:spPr bwMode="auto">
              <a:xfrm>
                <a:off x="3926" y="3917"/>
                <a:ext cx="307" cy="203"/>
              </a:xfrm>
              <a:custGeom>
                <a:avLst/>
                <a:gdLst>
                  <a:gd name="T0" fmla="*/ 30 w 737"/>
                  <a:gd name="T1" fmla="*/ 326 h 478"/>
                  <a:gd name="T2" fmla="*/ 30 w 737"/>
                  <a:gd name="T3" fmla="*/ 87 h 478"/>
                  <a:gd name="T4" fmla="*/ 87 w 737"/>
                  <a:gd name="T5" fmla="*/ 30 h 478"/>
                  <a:gd name="T6" fmla="*/ 650 w 737"/>
                  <a:gd name="T7" fmla="*/ 30 h 478"/>
                  <a:gd name="T8" fmla="*/ 707 w 737"/>
                  <a:gd name="T9" fmla="*/ 87 h 478"/>
                  <a:gd name="T10" fmla="*/ 707 w 737"/>
                  <a:gd name="T11" fmla="*/ 391 h 478"/>
                  <a:gd name="T12" fmla="*/ 650 w 737"/>
                  <a:gd name="T13" fmla="*/ 448 h 478"/>
                  <a:gd name="T14" fmla="*/ 390 w 737"/>
                  <a:gd name="T15" fmla="*/ 448 h 478"/>
                  <a:gd name="T16" fmla="*/ 390 w 737"/>
                  <a:gd name="T17" fmla="*/ 478 h 478"/>
                  <a:gd name="T18" fmla="*/ 650 w 737"/>
                  <a:gd name="T19" fmla="*/ 478 h 478"/>
                  <a:gd name="T20" fmla="*/ 737 w 737"/>
                  <a:gd name="T21" fmla="*/ 391 h 478"/>
                  <a:gd name="T22" fmla="*/ 737 w 737"/>
                  <a:gd name="T23" fmla="*/ 87 h 478"/>
                  <a:gd name="T24" fmla="*/ 650 w 737"/>
                  <a:gd name="T25" fmla="*/ 0 h 478"/>
                  <a:gd name="T26" fmla="*/ 87 w 737"/>
                  <a:gd name="T27" fmla="*/ 0 h 478"/>
                  <a:gd name="T28" fmla="*/ 0 w 737"/>
                  <a:gd name="T29" fmla="*/ 87 h 478"/>
                  <a:gd name="T30" fmla="*/ 0 w 737"/>
                  <a:gd name="T31" fmla="*/ 326 h 478"/>
                  <a:gd name="T32" fmla="*/ 30 w 737"/>
                  <a:gd name="T33" fmla="*/ 326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7" h="478">
                    <a:moveTo>
                      <a:pt x="30" y="326"/>
                    </a:moveTo>
                    <a:cubicBezTo>
                      <a:pt x="30" y="87"/>
                      <a:pt x="30" y="87"/>
                      <a:pt x="30" y="87"/>
                    </a:cubicBezTo>
                    <a:cubicBezTo>
                      <a:pt x="30" y="56"/>
                      <a:pt x="55" y="30"/>
                      <a:pt x="87" y="30"/>
                    </a:cubicBezTo>
                    <a:cubicBezTo>
                      <a:pt x="650" y="30"/>
                      <a:pt x="650" y="30"/>
                      <a:pt x="650" y="30"/>
                    </a:cubicBezTo>
                    <a:cubicBezTo>
                      <a:pt x="682" y="30"/>
                      <a:pt x="707" y="56"/>
                      <a:pt x="707" y="87"/>
                    </a:cubicBezTo>
                    <a:cubicBezTo>
                      <a:pt x="707" y="391"/>
                      <a:pt x="707" y="391"/>
                      <a:pt x="707" y="391"/>
                    </a:cubicBezTo>
                    <a:cubicBezTo>
                      <a:pt x="707" y="423"/>
                      <a:pt x="682" y="448"/>
                      <a:pt x="650" y="448"/>
                    </a:cubicBezTo>
                    <a:cubicBezTo>
                      <a:pt x="390" y="448"/>
                      <a:pt x="390" y="448"/>
                      <a:pt x="390" y="448"/>
                    </a:cubicBezTo>
                    <a:cubicBezTo>
                      <a:pt x="390" y="478"/>
                      <a:pt x="390" y="478"/>
                      <a:pt x="390" y="478"/>
                    </a:cubicBezTo>
                    <a:cubicBezTo>
                      <a:pt x="650" y="478"/>
                      <a:pt x="650" y="478"/>
                      <a:pt x="650" y="478"/>
                    </a:cubicBezTo>
                    <a:cubicBezTo>
                      <a:pt x="698" y="478"/>
                      <a:pt x="737" y="439"/>
                      <a:pt x="737" y="391"/>
                    </a:cubicBezTo>
                    <a:cubicBezTo>
                      <a:pt x="737" y="87"/>
                      <a:pt x="737" y="87"/>
                      <a:pt x="737" y="87"/>
                    </a:cubicBezTo>
                    <a:cubicBezTo>
                      <a:pt x="737" y="39"/>
                      <a:pt x="698" y="0"/>
                      <a:pt x="650" y="0"/>
                    </a:cubicBezTo>
                    <a:cubicBezTo>
                      <a:pt x="87" y="0"/>
                      <a:pt x="87" y="0"/>
                      <a:pt x="87" y="0"/>
                    </a:cubicBezTo>
                    <a:cubicBezTo>
                      <a:pt x="39" y="0"/>
                      <a:pt x="0" y="39"/>
                      <a:pt x="0" y="87"/>
                    </a:cubicBezTo>
                    <a:cubicBezTo>
                      <a:pt x="0" y="326"/>
                      <a:pt x="0" y="326"/>
                      <a:pt x="0" y="326"/>
                    </a:cubicBezTo>
                    <a:lnTo>
                      <a:pt x="30" y="3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23" tIns="59761" rIns="119523" bIns="59761" numCol="1" anchor="t" anchorCtr="0" compatLnSpc="1">
                <a:prstTxWarp prst="textNoShape">
                  <a:avLst/>
                </a:prstTxWarp>
              </a:bodyPr>
              <a:lstStyle/>
              <a:p>
                <a:pPr defTabSz="1218936"/>
                <a:endParaRPr lang="en-US" sz="2400">
                  <a:solidFill>
                    <a:srgbClr val="282828"/>
                  </a:solidFill>
                  <a:latin typeface="Segoe UI"/>
                </a:endParaRPr>
              </a:p>
            </p:txBody>
          </p:sp>
          <p:sp>
            <p:nvSpPr>
              <p:cNvPr id="17" name="Freeform 22">
                <a:extLst>
                  <a:ext uri="{FF2B5EF4-FFF2-40B4-BE49-F238E27FC236}">
                    <a16:creationId xmlns:a16="http://schemas.microsoft.com/office/drawing/2014/main" id="{3D988436-442D-44AE-B08D-27DD48B8C9A1}"/>
                  </a:ext>
                </a:extLst>
              </p:cNvPr>
              <p:cNvSpPr>
                <a:spLocks noEditPoints="1"/>
              </p:cNvSpPr>
              <p:nvPr/>
            </p:nvSpPr>
            <p:spPr bwMode="auto">
              <a:xfrm>
                <a:off x="3926" y="3968"/>
                <a:ext cx="235" cy="183"/>
              </a:xfrm>
              <a:custGeom>
                <a:avLst/>
                <a:gdLst>
                  <a:gd name="T0" fmla="*/ 391 w 564"/>
                  <a:gd name="T1" fmla="*/ 147 h 433"/>
                  <a:gd name="T2" fmla="*/ 417 w 564"/>
                  <a:gd name="T3" fmla="*/ 173 h 433"/>
                  <a:gd name="T4" fmla="*/ 538 w 564"/>
                  <a:gd name="T5" fmla="*/ 173 h 433"/>
                  <a:gd name="T6" fmla="*/ 564 w 564"/>
                  <a:gd name="T7" fmla="*/ 147 h 433"/>
                  <a:gd name="T8" fmla="*/ 564 w 564"/>
                  <a:gd name="T9" fmla="*/ 26 h 433"/>
                  <a:gd name="T10" fmla="*/ 538 w 564"/>
                  <a:gd name="T11" fmla="*/ 0 h 433"/>
                  <a:gd name="T12" fmla="*/ 417 w 564"/>
                  <a:gd name="T13" fmla="*/ 0 h 433"/>
                  <a:gd name="T14" fmla="*/ 391 w 564"/>
                  <a:gd name="T15" fmla="*/ 26 h 433"/>
                  <a:gd name="T16" fmla="*/ 391 w 564"/>
                  <a:gd name="T17" fmla="*/ 65 h 433"/>
                  <a:gd name="T18" fmla="*/ 342 w 564"/>
                  <a:gd name="T19" fmla="*/ 65 h 433"/>
                  <a:gd name="T20" fmla="*/ 297 w 564"/>
                  <a:gd name="T21" fmla="*/ 97 h 433"/>
                  <a:gd name="T22" fmla="*/ 223 w 564"/>
                  <a:gd name="T23" fmla="*/ 322 h 433"/>
                  <a:gd name="T24" fmla="*/ 219 w 564"/>
                  <a:gd name="T25" fmla="*/ 325 h 433"/>
                  <a:gd name="T26" fmla="*/ 173 w 564"/>
                  <a:gd name="T27" fmla="*/ 325 h 433"/>
                  <a:gd name="T28" fmla="*/ 173 w 564"/>
                  <a:gd name="T29" fmla="*/ 286 h 433"/>
                  <a:gd name="T30" fmla="*/ 147 w 564"/>
                  <a:gd name="T31" fmla="*/ 260 h 433"/>
                  <a:gd name="T32" fmla="*/ 26 w 564"/>
                  <a:gd name="T33" fmla="*/ 260 h 433"/>
                  <a:gd name="T34" fmla="*/ 0 w 564"/>
                  <a:gd name="T35" fmla="*/ 286 h 433"/>
                  <a:gd name="T36" fmla="*/ 0 w 564"/>
                  <a:gd name="T37" fmla="*/ 407 h 433"/>
                  <a:gd name="T38" fmla="*/ 26 w 564"/>
                  <a:gd name="T39" fmla="*/ 433 h 433"/>
                  <a:gd name="T40" fmla="*/ 147 w 564"/>
                  <a:gd name="T41" fmla="*/ 433 h 433"/>
                  <a:gd name="T42" fmla="*/ 173 w 564"/>
                  <a:gd name="T43" fmla="*/ 407 h 433"/>
                  <a:gd name="T44" fmla="*/ 173 w 564"/>
                  <a:gd name="T45" fmla="*/ 368 h 433"/>
                  <a:gd name="T46" fmla="*/ 219 w 564"/>
                  <a:gd name="T47" fmla="*/ 368 h 433"/>
                  <a:gd name="T48" fmla="*/ 264 w 564"/>
                  <a:gd name="T49" fmla="*/ 336 h 433"/>
                  <a:gd name="T50" fmla="*/ 338 w 564"/>
                  <a:gd name="T51" fmla="*/ 111 h 433"/>
                  <a:gd name="T52" fmla="*/ 342 w 564"/>
                  <a:gd name="T53" fmla="*/ 108 h 433"/>
                  <a:gd name="T54" fmla="*/ 391 w 564"/>
                  <a:gd name="T55" fmla="*/ 108 h 433"/>
                  <a:gd name="T56" fmla="*/ 391 w 564"/>
                  <a:gd name="T57" fmla="*/ 147 h 433"/>
                  <a:gd name="T58" fmla="*/ 129 w 564"/>
                  <a:gd name="T59" fmla="*/ 390 h 433"/>
                  <a:gd name="T60" fmla="*/ 43 w 564"/>
                  <a:gd name="T61" fmla="*/ 390 h 433"/>
                  <a:gd name="T62" fmla="*/ 43 w 564"/>
                  <a:gd name="T63" fmla="*/ 303 h 433"/>
                  <a:gd name="T64" fmla="*/ 129 w 564"/>
                  <a:gd name="T65" fmla="*/ 303 h 433"/>
                  <a:gd name="T66" fmla="*/ 129 w 564"/>
                  <a:gd name="T67" fmla="*/ 390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64" h="433">
                    <a:moveTo>
                      <a:pt x="391" y="147"/>
                    </a:moveTo>
                    <a:cubicBezTo>
                      <a:pt x="391" y="162"/>
                      <a:pt x="403" y="173"/>
                      <a:pt x="417" y="173"/>
                    </a:cubicBezTo>
                    <a:cubicBezTo>
                      <a:pt x="538" y="173"/>
                      <a:pt x="538" y="173"/>
                      <a:pt x="538" y="173"/>
                    </a:cubicBezTo>
                    <a:cubicBezTo>
                      <a:pt x="552" y="173"/>
                      <a:pt x="564" y="162"/>
                      <a:pt x="564" y="147"/>
                    </a:cubicBezTo>
                    <a:cubicBezTo>
                      <a:pt x="564" y="26"/>
                      <a:pt x="564" y="26"/>
                      <a:pt x="564" y="26"/>
                    </a:cubicBezTo>
                    <a:cubicBezTo>
                      <a:pt x="564" y="11"/>
                      <a:pt x="552" y="0"/>
                      <a:pt x="538" y="0"/>
                    </a:cubicBezTo>
                    <a:cubicBezTo>
                      <a:pt x="417" y="0"/>
                      <a:pt x="417" y="0"/>
                      <a:pt x="417" y="0"/>
                    </a:cubicBezTo>
                    <a:cubicBezTo>
                      <a:pt x="403" y="0"/>
                      <a:pt x="391" y="11"/>
                      <a:pt x="391" y="26"/>
                    </a:cubicBezTo>
                    <a:cubicBezTo>
                      <a:pt x="391" y="65"/>
                      <a:pt x="391" y="65"/>
                      <a:pt x="391" y="65"/>
                    </a:cubicBezTo>
                    <a:cubicBezTo>
                      <a:pt x="342" y="65"/>
                      <a:pt x="342" y="65"/>
                      <a:pt x="342" y="65"/>
                    </a:cubicBezTo>
                    <a:cubicBezTo>
                      <a:pt x="322" y="65"/>
                      <a:pt x="304" y="78"/>
                      <a:pt x="297" y="97"/>
                    </a:cubicBezTo>
                    <a:cubicBezTo>
                      <a:pt x="223" y="322"/>
                      <a:pt x="223" y="322"/>
                      <a:pt x="223" y="322"/>
                    </a:cubicBezTo>
                    <a:cubicBezTo>
                      <a:pt x="222" y="324"/>
                      <a:pt x="221" y="325"/>
                      <a:pt x="219" y="325"/>
                    </a:cubicBezTo>
                    <a:cubicBezTo>
                      <a:pt x="173" y="325"/>
                      <a:pt x="173" y="325"/>
                      <a:pt x="173" y="325"/>
                    </a:cubicBezTo>
                    <a:cubicBezTo>
                      <a:pt x="173" y="286"/>
                      <a:pt x="173" y="286"/>
                      <a:pt x="173" y="286"/>
                    </a:cubicBezTo>
                    <a:cubicBezTo>
                      <a:pt x="173" y="272"/>
                      <a:pt x="161" y="260"/>
                      <a:pt x="147" y="260"/>
                    </a:cubicBezTo>
                    <a:cubicBezTo>
                      <a:pt x="26" y="260"/>
                      <a:pt x="26" y="260"/>
                      <a:pt x="26" y="260"/>
                    </a:cubicBezTo>
                    <a:cubicBezTo>
                      <a:pt x="11" y="260"/>
                      <a:pt x="0" y="272"/>
                      <a:pt x="0" y="286"/>
                    </a:cubicBezTo>
                    <a:cubicBezTo>
                      <a:pt x="0" y="407"/>
                      <a:pt x="0" y="407"/>
                      <a:pt x="0" y="407"/>
                    </a:cubicBezTo>
                    <a:cubicBezTo>
                      <a:pt x="0" y="422"/>
                      <a:pt x="11" y="433"/>
                      <a:pt x="26" y="433"/>
                    </a:cubicBezTo>
                    <a:cubicBezTo>
                      <a:pt x="147" y="433"/>
                      <a:pt x="147" y="433"/>
                      <a:pt x="147" y="433"/>
                    </a:cubicBezTo>
                    <a:cubicBezTo>
                      <a:pt x="161" y="433"/>
                      <a:pt x="173" y="422"/>
                      <a:pt x="173" y="407"/>
                    </a:cubicBezTo>
                    <a:cubicBezTo>
                      <a:pt x="173" y="368"/>
                      <a:pt x="173" y="368"/>
                      <a:pt x="173" y="368"/>
                    </a:cubicBezTo>
                    <a:cubicBezTo>
                      <a:pt x="219" y="368"/>
                      <a:pt x="219" y="368"/>
                      <a:pt x="219" y="368"/>
                    </a:cubicBezTo>
                    <a:cubicBezTo>
                      <a:pt x="239" y="368"/>
                      <a:pt x="257" y="355"/>
                      <a:pt x="264" y="336"/>
                    </a:cubicBezTo>
                    <a:cubicBezTo>
                      <a:pt x="338" y="111"/>
                      <a:pt x="338" y="111"/>
                      <a:pt x="338" y="111"/>
                    </a:cubicBezTo>
                    <a:cubicBezTo>
                      <a:pt x="339" y="109"/>
                      <a:pt x="340" y="108"/>
                      <a:pt x="342" y="108"/>
                    </a:cubicBezTo>
                    <a:cubicBezTo>
                      <a:pt x="391" y="108"/>
                      <a:pt x="391" y="108"/>
                      <a:pt x="391" y="108"/>
                    </a:cubicBezTo>
                    <a:lnTo>
                      <a:pt x="391" y="147"/>
                    </a:lnTo>
                    <a:close/>
                    <a:moveTo>
                      <a:pt x="129" y="390"/>
                    </a:moveTo>
                    <a:cubicBezTo>
                      <a:pt x="43" y="390"/>
                      <a:pt x="43" y="390"/>
                      <a:pt x="43" y="390"/>
                    </a:cubicBezTo>
                    <a:cubicBezTo>
                      <a:pt x="43" y="303"/>
                      <a:pt x="43" y="303"/>
                      <a:pt x="43" y="303"/>
                    </a:cubicBezTo>
                    <a:cubicBezTo>
                      <a:pt x="129" y="303"/>
                      <a:pt x="129" y="303"/>
                      <a:pt x="129" y="303"/>
                    </a:cubicBezTo>
                    <a:lnTo>
                      <a:pt x="129"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23" tIns="59761" rIns="119523" bIns="59761" numCol="1" anchor="t" anchorCtr="0" compatLnSpc="1">
                <a:prstTxWarp prst="textNoShape">
                  <a:avLst/>
                </a:prstTxWarp>
              </a:bodyPr>
              <a:lstStyle/>
              <a:p>
                <a:pPr defTabSz="1218936"/>
                <a:endParaRPr lang="en-US" sz="2400">
                  <a:solidFill>
                    <a:srgbClr val="282828"/>
                  </a:solidFill>
                  <a:latin typeface="Segoe UI"/>
                </a:endParaRPr>
              </a:p>
            </p:txBody>
          </p:sp>
        </p:grpSp>
        <p:sp>
          <p:nvSpPr>
            <p:cNvPr id="12" name="Database_EFC7" title="Icon of a cylinder">
              <a:extLst>
                <a:ext uri="{FF2B5EF4-FFF2-40B4-BE49-F238E27FC236}">
                  <a16:creationId xmlns:a16="http://schemas.microsoft.com/office/drawing/2014/main" id="{C1A939D6-51B0-40D5-8358-6A00E01919F1}"/>
                </a:ext>
              </a:extLst>
            </p:cNvPr>
            <p:cNvSpPr>
              <a:spLocks noChangeAspect="1" noEditPoints="1"/>
            </p:cNvSpPr>
            <p:nvPr/>
          </p:nvSpPr>
          <p:spPr bwMode="auto">
            <a:xfrm>
              <a:off x="7151976" y="2019345"/>
              <a:ext cx="242409" cy="315093"/>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ln w="15875">
              <a:headEnd/>
              <a:tailEnd/>
            </a:ln>
            <a:extLst>
              <a:ext uri="{909E8E84-426E-40DD-AFC4-6F175D3DCCD1}">
                <a14:hiddenFill xmlns:a14="http://schemas.microsoft.com/office/drawing/2010/main">
                  <a:solidFill>
                    <a:srgbClr val="FFFFFF"/>
                  </a:solidFill>
                </a14:hiddenFill>
              </a:ext>
            </a:extLst>
          </p:spPr>
          <p:style>
            <a:lnRef idx="2">
              <a:schemeClr val="accent1"/>
            </a:lnRef>
            <a:fillRef idx="1">
              <a:schemeClr val="lt1"/>
            </a:fillRef>
            <a:effectRef idx="0">
              <a:schemeClr val="accent1"/>
            </a:effectRef>
            <a:fontRef idx="minor">
              <a:schemeClr val="dk1"/>
            </a:fontRef>
          </p:style>
          <p:txBody>
            <a:bodyPr vert="horz" wrap="square" lIns="114840" tIns="57420" rIns="114840" bIns="57420" numCol="1" anchor="ctr" anchorCtr="0" compatLnSpc="1">
              <a:prstTxWarp prst="textNoShape">
                <a:avLst/>
              </a:prstTxWarp>
            </a:bodyPr>
            <a:lstStyle/>
            <a:p>
              <a:pPr algn="ctr" defTabSz="1148293" fontAlgn="base">
                <a:defRPr/>
              </a:pPr>
              <a:endParaRPr lang="en-US" sz="2307">
                <a:solidFill>
                  <a:srgbClr val="505050"/>
                </a:solidFill>
                <a:latin typeface="Segoe UI"/>
              </a:endParaRPr>
            </a:p>
          </p:txBody>
        </p:sp>
        <p:sp>
          <p:nvSpPr>
            <p:cNvPr id="13" name="Rectangle 34">
              <a:extLst>
                <a:ext uri="{FF2B5EF4-FFF2-40B4-BE49-F238E27FC236}">
                  <a16:creationId xmlns:a16="http://schemas.microsoft.com/office/drawing/2014/main" id="{8AA5CAC4-8817-4A7B-9281-C23B8D083F41}"/>
                </a:ext>
              </a:extLst>
            </p:cNvPr>
            <p:cNvSpPr/>
            <p:nvPr/>
          </p:nvSpPr>
          <p:spPr bwMode="auto">
            <a:xfrm>
              <a:off x="6995570" y="2409568"/>
              <a:ext cx="555220" cy="169325"/>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1184621">
                <a:defRPr/>
              </a:pPr>
              <a:r>
                <a:rPr lang="en-US" sz="1467">
                  <a:gradFill>
                    <a:gsLst>
                      <a:gs pos="2917">
                        <a:srgbClr val="282828"/>
                      </a:gs>
                      <a:gs pos="30000">
                        <a:srgbClr val="282828"/>
                      </a:gs>
                    </a:gsLst>
                    <a:lin ang="5400000" scaled="0"/>
                  </a:gradFill>
                  <a:latin typeface="Segoe UI"/>
                </a:rPr>
                <a:t>CDS</a:t>
              </a:r>
              <a:endParaRPr lang="en-US" sz="2615">
                <a:gradFill>
                  <a:gsLst>
                    <a:gs pos="2917">
                      <a:srgbClr val="282828"/>
                    </a:gs>
                    <a:gs pos="30000">
                      <a:srgbClr val="282828"/>
                    </a:gs>
                  </a:gsLst>
                  <a:lin ang="5400000" scaled="0"/>
                </a:gradFill>
                <a:latin typeface="Segoe UI"/>
              </a:endParaRPr>
            </a:p>
          </p:txBody>
        </p:sp>
        <p:sp>
          <p:nvSpPr>
            <p:cNvPr id="14" name="Rechteck 5">
              <a:extLst>
                <a:ext uri="{FF2B5EF4-FFF2-40B4-BE49-F238E27FC236}">
                  <a16:creationId xmlns:a16="http://schemas.microsoft.com/office/drawing/2014/main" id="{9AB57D03-FE75-42C2-849E-65E5DF237699}"/>
                </a:ext>
              </a:extLst>
            </p:cNvPr>
            <p:cNvSpPr/>
            <p:nvPr/>
          </p:nvSpPr>
          <p:spPr bwMode="auto">
            <a:xfrm>
              <a:off x="5185386" y="1436914"/>
              <a:ext cx="2720482" cy="414627"/>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pPr>
              <a:r>
                <a:rPr lang="en-US" sz="1867">
                  <a:gradFill>
                    <a:gsLst>
                      <a:gs pos="0">
                        <a:srgbClr val="FFFFFF"/>
                      </a:gs>
                      <a:gs pos="100000">
                        <a:srgbClr val="FFFFFF"/>
                      </a:gs>
                    </a:gsLst>
                    <a:lin ang="5400000" scaled="0"/>
                  </a:gradFill>
                  <a:latin typeface="Segoe UI Light"/>
                  <a:cs typeface="Segoe UI" pitchFamily="34" charset="0"/>
                </a:rPr>
                <a:t>Contoso EMEA (default)</a:t>
              </a:r>
            </a:p>
          </p:txBody>
        </p:sp>
        <p:sp>
          <p:nvSpPr>
            <p:cNvPr id="15" name="Textfeld 29">
              <a:extLst>
                <a:ext uri="{FF2B5EF4-FFF2-40B4-BE49-F238E27FC236}">
                  <a16:creationId xmlns:a16="http://schemas.microsoft.com/office/drawing/2014/main" id="{A45ECA20-5BF0-4BCA-9389-9C3090B8A706}"/>
                </a:ext>
              </a:extLst>
            </p:cNvPr>
            <p:cNvSpPr txBox="1"/>
            <p:nvPr/>
          </p:nvSpPr>
          <p:spPr>
            <a:xfrm>
              <a:off x="5093727" y="1315126"/>
              <a:ext cx="589345" cy="440890"/>
            </a:xfrm>
            <a:prstGeom prst="rect">
              <a:avLst/>
            </a:prstGeom>
            <a:noFill/>
          </p:spPr>
          <p:txBody>
            <a:bodyPr wrap="none" lIns="243840" tIns="195072" rIns="243840" bIns="195072" rtlCol="0">
              <a:spAutoFit/>
            </a:bodyPr>
            <a:lstStyle/>
            <a:p>
              <a:pPr defTabSz="1219170">
                <a:lnSpc>
                  <a:spcPct val="90000"/>
                </a:lnSpc>
                <a:spcAft>
                  <a:spcPts val="800"/>
                </a:spcAft>
              </a:pPr>
              <a:r>
                <a:rPr lang="en-US" sz="1400">
                  <a:solidFill>
                    <a:prstClr val="white"/>
                  </a:solidFill>
                  <a:latin typeface="Segoe UI Light"/>
                </a:rPr>
                <a:t>Dev</a:t>
              </a:r>
              <a:endParaRPr lang="en-US" sz="3200">
                <a:solidFill>
                  <a:prstClr val="white"/>
                </a:solidFill>
                <a:latin typeface="Segoe UI Light"/>
              </a:endParaRPr>
            </a:p>
          </p:txBody>
        </p:sp>
      </p:grpSp>
      <p:grpSp>
        <p:nvGrpSpPr>
          <p:cNvPr id="23" name="Gruppieren 31">
            <a:extLst>
              <a:ext uri="{FF2B5EF4-FFF2-40B4-BE49-F238E27FC236}">
                <a16:creationId xmlns:a16="http://schemas.microsoft.com/office/drawing/2014/main" id="{0741BE3D-7761-4686-B69D-B901BC7DCF54}"/>
              </a:ext>
            </a:extLst>
          </p:cNvPr>
          <p:cNvGrpSpPr/>
          <p:nvPr/>
        </p:nvGrpSpPr>
        <p:grpSpPr>
          <a:xfrm>
            <a:off x="1409313" y="1965409"/>
            <a:ext cx="3749521" cy="1881380"/>
            <a:chOff x="5093727" y="1315126"/>
            <a:chExt cx="2812141" cy="1411035"/>
          </a:xfrm>
        </p:grpSpPr>
        <p:sp>
          <p:nvSpPr>
            <p:cNvPr id="24" name="Rechteck 32">
              <a:extLst>
                <a:ext uri="{FF2B5EF4-FFF2-40B4-BE49-F238E27FC236}">
                  <a16:creationId xmlns:a16="http://schemas.microsoft.com/office/drawing/2014/main" id="{E60BA54B-BBAF-47B2-9993-6EAD79DDF372}"/>
                </a:ext>
              </a:extLst>
            </p:cNvPr>
            <p:cNvSpPr/>
            <p:nvPr/>
          </p:nvSpPr>
          <p:spPr bwMode="auto">
            <a:xfrm>
              <a:off x="5185386" y="1436914"/>
              <a:ext cx="2720482" cy="1289247"/>
            </a:xfrm>
            <a:prstGeom prst="rect">
              <a:avLst/>
            </a:prstGeom>
            <a:ln w="15875">
              <a:solidFill>
                <a:srgbClr val="0078D4"/>
              </a:solidFill>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pPr>
              <a:endParaRPr lang="en-US" sz="3200">
                <a:gradFill>
                  <a:gsLst>
                    <a:gs pos="0">
                      <a:srgbClr val="FFFFFF"/>
                    </a:gs>
                    <a:gs pos="100000">
                      <a:srgbClr val="FFFFFF"/>
                    </a:gs>
                  </a:gsLst>
                  <a:lin ang="5400000" scaled="0"/>
                </a:gradFill>
                <a:latin typeface="Segoe UI Light"/>
                <a:cs typeface="Segoe UI" pitchFamily="34" charset="0"/>
              </a:endParaRPr>
            </a:p>
          </p:txBody>
        </p:sp>
        <p:sp>
          <p:nvSpPr>
            <p:cNvPr id="25" name="Rectangle 24">
              <a:extLst>
                <a:ext uri="{FF2B5EF4-FFF2-40B4-BE49-F238E27FC236}">
                  <a16:creationId xmlns:a16="http://schemas.microsoft.com/office/drawing/2014/main" id="{1BDD7053-13C9-4E12-BC59-2AFB517B4583}"/>
                </a:ext>
              </a:extLst>
            </p:cNvPr>
            <p:cNvSpPr/>
            <p:nvPr/>
          </p:nvSpPr>
          <p:spPr bwMode="auto">
            <a:xfrm>
              <a:off x="5431411" y="2409568"/>
              <a:ext cx="914659" cy="169325"/>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1184621">
                <a:defRPr/>
              </a:pPr>
              <a:r>
                <a:rPr lang="en-US" sz="1467">
                  <a:gradFill>
                    <a:gsLst>
                      <a:gs pos="2917">
                        <a:srgbClr val="282828"/>
                      </a:gs>
                      <a:gs pos="30000">
                        <a:srgbClr val="282828"/>
                      </a:gs>
                    </a:gsLst>
                    <a:lin ang="5400000" scaled="0"/>
                  </a:gradFill>
                  <a:latin typeface="Segoe UI"/>
                </a:rPr>
                <a:t>PowerApps</a:t>
              </a:r>
              <a:endParaRPr lang="en-US" sz="2615">
                <a:gradFill>
                  <a:gsLst>
                    <a:gs pos="2917">
                      <a:srgbClr val="282828"/>
                    </a:gs>
                    <a:gs pos="30000">
                      <a:srgbClr val="282828"/>
                    </a:gs>
                  </a:gsLst>
                  <a:lin ang="5400000" scaled="0"/>
                </a:gradFill>
                <a:latin typeface="Segoe UI"/>
              </a:endParaRPr>
            </a:p>
          </p:txBody>
        </p:sp>
        <p:sp>
          <p:nvSpPr>
            <p:cNvPr id="26" name="Rectangle 25">
              <a:extLst>
                <a:ext uri="{FF2B5EF4-FFF2-40B4-BE49-F238E27FC236}">
                  <a16:creationId xmlns:a16="http://schemas.microsoft.com/office/drawing/2014/main" id="{9FA5ABFD-7490-4727-A566-01E4CAFBB682}"/>
                </a:ext>
              </a:extLst>
            </p:cNvPr>
            <p:cNvSpPr/>
            <p:nvPr/>
          </p:nvSpPr>
          <p:spPr bwMode="auto">
            <a:xfrm>
              <a:off x="6393210" y="2409569"/>
              <a:ext cx="555220" cy="169325"/>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1184621">
                <a:defRPr/>
              </a:pPr>
              <a:r>
                <a:rPr lang="en-US" sz="1467" dirty="0">
                  <a:gradFill>
                    <a:gsLst>
                      <a:gs pos="2917">
                        <a:srgbClr val="282828"/>
                      </a:gs>
                      <a:gs pos="30000">
                        <a:srgbClr val="282828"/>
                      </a:gs>
                    </a:gsLst>
                    <a:lin ang="5400000" scaled="0"/>
                  </a:gradFill>
                  <a:latin typeface="Segoe UI"/>
                </a:rPr>
                <a:t>Flows</a:t>
              </a:r>
              <a:endParaRPr lang="en-US" sz="2615" dirty="0">
                <a:gradFill>
                  <a:gsLst>
                    <a:gs pos="2917">
                      <a:srgbClr val="282828"/>
                    </a:gs>
                    <a:gs pos="30000">
                      <a:srgbClr val="282828"/>
                    </a:gs>
                  </a:gsLst>
                  <a:lin ang="5400000" scaled="0"/>
                </a:gradFill>
                <a:latin typeface="Segoe UI"/>
              </a:endParaRPr>
            </a:p>
          </p:txBody>
        </p:sp>
        <p:grpSp>
          <p:nvGrpSpPr>
            <p:cNvPr id="27" name="Group 12">
              <a:extLst>
                <a:ext uri="{FF2B5EF4-FFF2-40B4-BE49-F238E27FC236}">
                  <a16:creationId xmlns:a16="http://schemas.microsoft.com/office/drawing/2014/main" id="{93591002-FCC5-4369-9C42-591D2F3FFD79}"/>
                </a:ext>
              </a:extLst>
            </p:cNvPr>
            <p:cNvGrpSpPr>
              <a:grpSpLocks noChangeAspect="1"/>
            </p:cNvGrpSpPr>
            <p:nvPr/>
          </p:nvGrpSpPr>
          <p:grpSpPr bwMode="auto">
            <a:xfrm>
              <a:off x="5741981" y="2042030"/>
              <a:ext cx="409872" cy="313353"/>
              <a:chOff x="3408" y="3907"/>
              <a:chExt cx="310" cy="237"/>
            </a:xfrm>
            <a:solidFill>
              <a:schemeClr val="accent1"/>
            </a:solidFill>
          </p:grpSpPr>
          <p:sp>
            <p:nvSpPr>
              <p:cNvPr id="35" name="Freeform 13">
                <a:extLst>
                  <a:ext uri="{FF2B5EF4-FFF2-40B4-BE49-F238E27FC236}">
                    <a16:creationId xmlns:a16="http://schemas.microsoft.com/office/drawing/2014/main" id="{5883B93D-8D78-4CDF-9F53-8463351D4948}"/>
                  </a:ext>
                </a:extLst>
              </p:cNvPr>
              <p:cNvSpPr>
                <a:spLocks/>
              </p:cNvSpPr>
              <p:nvPr/>
            </p:nvSpPr>
            <p:spPr bwMode="auto">
              <a:xfrm>
                <a:off x="3574" y="4080"/>
                <a:ext cx="63" cy="64"/>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23" tIns="59761" rIns="119523" bIns="59761" numCol="1" anchor="t" anchorCtr="0" compatLnSpc="1">
                <a:prstTxWarp prst="textNoShape">
                  <a:avLst/>
                </a:prstTxWarp>
              </a:bodyPr>
              <a:lstStyle/>
              <a:p>
                <a:pPr defTabSz="1218936"/>
                <a:endParaRPr lang="en-US" sz="2400">
                  <a:solidFill>
                    <a:srgbClr val="282828"/>
                  </a:solidFill>
                  <a:latin typeface="Segoe UI"/>
                </a:endParaRPr>
              </a:p>
            </p:txBody>
          </p:sp>
          <p:sp>
            <p:nvSpPr>
              <p:cNvPr id="36" name="Freeform 14">
                <a:extLst>
                  <a:ext uri="{FF2B5EF4-FFF2-40B4-BE49-F238E27FC236}">
                    <a16:creationId xmlns:a16="http://schemas.microsoft.com/office/drawing/2014/main" id="{2CCD59C3-7894-45F3-AF8C-FC0DC93E749F}"/>
                  </a:ext>
                </a:extLst>
              </p:cNvPr>
              <p:cNvSpPr>
                <a:spLocks/>
              </p:cNvSpPr>
              <p:nvPr/>
            </p:nvSpPr>
            <p:spPr bwMode="auto">
              <a:xfrm>
                <a:off x="3617" y="4036"/>
                <a:ext cx="63" cy="64"/>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23" tIns="59761" rIns="119523" bIns="59761" numCol="1" anchor="t" anchorCtr="0" compatLnSpc="1">
                <a:prstTxWarp prst="textNoShape">
                  <a:avLst/>
                </a:prstTxWarp>
              </a:bodyPr>
              <a:lstStyle/>
              <a:p>
                <a:pPr defTabSz="1218936"/>
                <a:endParaRPr lang="en-US" sz="2400">
                  <a:solidFill>
                    <a:srgbClr val="282828"/>
                  </a:solidFill>
                  <a:latin typeface="Segoe UI"/>
                </a:endParaRPr>
              </a:p>
            </p:txBody>
          </p:sp>
          <p:sp>
            <p:nvSpPr>
              <p:cNvPr id="37" name="Freeform 15">
                <a:extLst>
                  <a:ext uri="{FF2B5EF4-FFF2-40B4-BE49-F238E27FC236}">
                    <a16:creationId xmlns:a16="http://schemas.microsoft.com/office/drawing/2014/main" id="{CF299C44-7C67-4559-ACDC-92FE6E0E0287}"/>
                  </a:ext>
                </a:extLst>
              </p:cNvPr>
              <p:cNvSpPr>
                <a:spLocks noEditPoints="1"/>
              </p:cNvSpPr>
              <p:nvPr/>
            </p:nvSpPr>
            <p:spPr bwMode="auto">
              <a:xfrm>
                <a:off x="3444" y="3992"/>
                <a:ext cx="150" cy="152"/>
              </a:xfrm>
              <a:custGeom>
                <a:avLst/>
                <a:gdLst>
                  <a:gd name="T0" fmla="*/ 300 w 308"/>
                  <a:gd name="T1" fmla="*/ 139 h 307"/>
                  <a:gd name="T2" fmla="*/ 286 w 308"/>
                  <a:gd name="T3" fmla="*/ 125 h 307"/>
                  <a:gd name="T4" fmla="*/ 168 w 308"/>
                  <a:gd name="T5" fmla="*/ 8 h 307"/>
                  <a:gd name="T6" fmla="*/ 140 w 308"/>
                  <a:gd name="T7" fmla="*/ 8 h 307"/>
                  <a:gd name="T8" fmla="*/ 22 w 308"/>
                  <a:gd name="T9" fmla="*/ 125 h 307"/>
                  <a:gd name="T10" fmla="*/ 8 w 308"/>
                  <a:gd name="T11" fmla="*/ 139 h 307"/>
                  <a:gd name="T12" fmla="*/ 8 w 308"/>
                  <a:gd name="T13" fmla="*/ 168 h 307"/>
                  <a:gd name="T14" fmla="*/ 22 w 308"/>
                  <a:gd name="T15" fmla="*/ 182 h 307"/>
                  <a:gd name="T16" fmla="*/ 140 w 308"/>
                  <a:gd name="T17" fmla="*/ 299 h 307"/>
                  <a:gd name="T18" fmla="*/ 168 w 308"/>
                  <a:gd name="T19" fmla="*/ 299 h 307"/>
                  <a:gd name="T20" fmla="*/ 286 w 308"/>
                  <a:gd name="T21" fmla="*/ 182 h 307"/>
                  <a:gd name="T22" fmla="*/ 300 w 308"/>
                  <a:gd name="T23" fmla="*/ 168 h 307"/>
                  <a:gd name="T24" fmla="*/ 300 w 308"/>
                  <a:gd name="T25" fmla="*/ 139 h 307"/>
                  <a:gd name="T26" fmla="*/ 140 w 308"/>
                  <a:gd name="T27" fmla="*/ 210 h 307"/>
                  <a:gd name="T28" fmla="*/ 108 w 308"/>
                  <a:gd name="T29" fmla="*/ 179 h 307"/>
                  <a:gd name="T30" fmla="*/ 97 w 308"/>
                  <a:gd name="T31" fmla="*/ 168 h 307"/>
                  <a:gd name="T32" fmla="*/ 97 w 308"/>
                  <a:gd name="T33" fmla="*/ 139 h 307"/>
                  <a:gd name="T34" fmla="*/ 140 w 308"/>
                  <a:gd name="T35" fmla="*/ 97 h 307"/>
                  <a:gd name="T36" fmla="*/ 168 w 308"/>
                  <a:gd name="T37" fmla="*/ 97 h 307"/>
                  <a:gd name="T38" fmla="*/ 211 w 308"/>
                  <a:gd name="T39" fmla="*/ 139 h 307"/>
                  <a:gd name="T40" fmla="*/ 211 w 308"/>
                  <a:gd name="T41" fmla="*/ 168 h 307"/>
                  <a:gd name="T42" fmla="*/ 200 w 308"/>
                  <a:gd name="T43" fmla="*/ 179 h 307"/>
                  <a:gd name="T44" fmla="*/ 168 w 308"/>
                  <a:gd name="T45" fmla="*/ 210 h 307"/>
                  <a:gd name="T46" fmla="*/ 140 w 308"/>
                  <a:gd name="T47" fmla="*/ 21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8" h="307">
                    <a:moveTo>
                      <a:pt x="300" y="139"/>
                    </a:moveTo>
                    <a:cubicBezTo>
                      <a:pt x="286" y="125"/>
                      <a:pt x="286" y="125"/>
                      <a:pt x="286" y="125"/>
                    </a:cubicBezTo>
                    <a:cubicBezTo>
                      <a:pt x="168" y="8"/>
                      <a:pt x="168" y="8"/>
                      <a:pt x="168" y="8"/>
                    </a:cubicBezTo>
                    <a:cubicBezTo>
                      <a:pt x="161" y="0"/>
                      <a:pt x="148" y="0"/>
                      <a:pt x="140" y="8"/>
                    </a:cubicBezTo>
                    <a:cubicBezTo>
                      <a:pt x="22" y="125"/>
                      <a:pt x="22" y="125"/>
                      <a:pt x="22" y="125"/>
                    </a:cubicBezTo>
                    <a:cubicBezTo>
                      <a:pt x="8" y="139"/>
                      <a:pt x="8" y="139"/>
                      <a:pt x="8" y="139"/>
                    </a:cubicBezTo>
                    <a:cubicBezTo>
                      <a:pt x="0" y="147"/>
                      <a:pt x="0" y="160"/>
                      <a:pt x="8" y="168"/>
                    </a:cubicBezTo>
                    <a:cubicBezTo>
                      <a:pt x="22" y="182"/>
                      <a:pt x="22" y="182"/>
                      <a:pt x="22" y="182"/>
                    </a:cubicBezTo>
                    <a:cubicBezTo>
                      <a:pt x="140" y="299"/>
                      <a:pt x="140" y="299"/>
                      <a:pt x="140" y="299"/>
                    </a:cubicBezTo>
                    <a:cubicBezTo>
                      <a:pt x="148" y="307"/>
                      <a:pt x="161" y="307"/>
                      <a:pt x="168" y="299"/>
                    </a:cubicBezTo>
                    <a:cubicBezTo>
                      <a:pt x="286" y="182"/>
                      <a:pt x="286" y="182"/>
                      <a:pt x="286" y="182"/>
                    </a:cubicBezTo>
                    <a:cubicBezTo>
                      <a:pt x="300" y="168"/>
                      <a:pt x="300" y="168"/>
                      <a:pt x="300" y="168"/>
                    </a:cubicBezTo>
                    <a:cubicBezTo>
                      <a:pt x="308" y="160"/>
                      <a:pt x="308" y="147"/>
                      <a:pt x="300" y="139"/>
                    </a:cubicBezTo>
                    <a:moveTo>
                      <a:pt x="140" y="210"/>
                    </a:moveTo>
                    <a:cubicBezTo>
                      <a:pt x="108" y="179"/>
                      <a:pt x="108" y="179"/>
                      <a:pt x="108" y="179"/>
                    </a:cubicBezTo>
                    <a:cubicBezTo>
                      <a:pt x="97" y="168"/>
                      <a:pt x="97" y="168"/>
                      <a:pt x="97" y="168"/>
                    </a:cubicBezTo>
                    <a:cubicBezTo>
                      <a:pt x="89" y="160"/>
                      <a:pt x="89" y="147"/>
                      <a:pt x="97" y="139"/>
                    </a:cubicBezTo>
                    <a:cubicBezTo>
                      <a:pt x="140" y="97"/>
                      <a:pt x="140" y="97"/>
                      <a:pt x="140" y="97"/>
                    </a:cubicBezTo>
                    <a:cubicBezTo>
                      <a:pt x="148" y="89"/>
                      <a:pt x="161" y="89"/>
                      <a:pt x="168" y="97"/>
                    </a:cubicBezTo>
                    <a:cubicBezTo>
                      <a:pt x="211" y="139"/>
                      <a:pt x="211" y="139"/>
                      <a:pt x="211" y="139"/>
                    </a:cubicBezTo>
                    <a:cubicBezTo>
                      <a:pt x="219" y="147"/>
                      <a:pt x="219" y="160"/>
                      <a:pt x="211" y="168"/>
                    </a:cubicBezTo>
                    <a:cubicBezTo>
                      <a:pt x="200" y="179"/>
                      <a:pt x="200" y="179"/>
                      <a:pt x="200" y="179"/>
                    </a:cubicBezTo>
                    <a:cubicBezTo>
                      <a:pt x="168" y="210"/>
                      <a:pt x="168" y="210"/>
                      <a:pt x="168" y="210"/>
                    </a:cubicBezTo>
                    <a:cubicBezTo>
                      <a:pt x="161" y="218"/>
                      <a:pt x="148" y="218"/>
                      <a:pt x="140" y="21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23" tIns="59761" rIns="119523" bIns="59761" numCol="1" anchor="t" anchorCtr="0" compatLnSpc="1">
                <a:prstTxWarp prst="textNoShape">
                  <a:avLst/>
                </a:prstTxWarp>
              </a:bodyPr>
              <a:lstStyle/>
              <a:p>
                <a:pPr defTabSz="1218936"/>
                <a:endParaRPr lang="en-US" sz="2400">
                  <a:solidFill>
                    <a:srgbClr val="282828"/>
                  </a:solidFill>
                  <a:latin typeface="Segoe UI"/>
                </a:endParaRPr>
              </a:p>
            </p:txBody>
          </p:sp>
          <p:sp>
            <p:nvSpPr>
              <p:cNvPr id="38" name="Freeform 16">
                <a:extLst>
                  <a:ext uri="{FF2B5EF4-FFF2-40B4-BE49-F238E27FC236}">
                    <a16:creationId xmlns:a16="http://schemas.microsoft.com/office/drawing/2014/main" id="{C9813ED9-3304-4FE3-88B3-CA7799D97E4A}"/>
                  </a:ext>
                </a:extLst>
              </p:cNvPr>
              <p:cNvSpPr>
                <a:spLocks/>
              </p:cNvSpPr>
              <p:nvPr/>
            </p:nvSpPr>
            <p:spPr bwMode="auto">
              <a:xfrm>
                <a:off x="3574" y="3992"/>
                <a:ext cx="63" cy="64"/>
              </a:xfrm>
              <a:custGeom>
                <a:avLst/>
                <a:gdLst>
                  <a:gd name="T0" fmla="*/ 79 w 130"/>
                  <a:gd name="T1" fmla="*/ 122 h 129"/>
                  <a:gd name="T2" fmla="*/ 122 w 130"/>
                  <a:gd name="T3" fmla="*/ 79 h 129"/>
                  <a:gd name="T4" fmla="*/ 122 w 130"/>
                  <a:gd name="T5" fmla="*/ 50 h 129"/>
                  <a:gd name="T6" fmla="*/ 79 w 130"/>
                  <a:gd name="T7" fmla="*/ 8 h 129"/>
                  <a:gd name="T8" fmla="*/ 51 w 130"/>
                  <a:gd name="T9" fmla="*/ 8 h 129"/>
                  <a:gd name="T10" fmla="*/ 8 w 130"/>
                  <a:gd name="T11" fmla="*/ 50 h 129"/>
                  <a:gd name="T12" fmla="*/ 8 w 130"/>
                  <a:gd name="T13" fmla="*/ 79 h 129"/>
                  <a:gd name="T14" fmla="*/ 51 w 130"/>
                  <a:gd name="T15" fmla="*/ 122 h 129"/>
                  <a:gd name="T16" fmla="*/ 79 w 130"/>
                  <a:gd name="T17" fmla="*/ 1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122"/>
                    </a:moveTo>
                    <a:cubicBezTo>
                      <a:pt x="122" y="79"/>
                      <a:pt x="122" y="79"/>
                      <a:pt x="122" y="79"/>
                    </a:cubicBezTo>
                    <a:cubicBezTo>
                      <a:pt x="130" y="71"/>
                      <a:pt x="130" y="58"/>
                      <a:pt x="122" y="50"/>
                    </a:cubicBezTo>
                    <a:cubicBezTo>
                      <a:pt x="79" y="8"/>
                      <a:pt x="79" y="8"/>
                      <a:pt x="79" y="8"/>
                    </a:cubicBez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23" tIns="59761" rIns="119523" bIns="59761" numCol="1" anchor="t" anchorCtr="0" compatLnSpc="1">
                <a:prstTxWarp prst="textNoShape">
                  <a:avLst/>
                </a:prstTxWarp>
              </a:bodyPr>
              <a:lstStyle/>
              <a:p>
                <a:pPr defTabSz="1218936"/>
                <a:endParaRPr lang="en-US" sz="2400">
                  <a:solidFill>
                    <a:srgbClr val="282828"/>
                  </a:solidFill>
                  <a:latin typeface="Segoe UI"/>
                </a:endParaRPr>
              </a:p>
            </p:txBody>
          </p:sp>
          <p:sp>
            <p:nvSpPr>
              <p:cNvPr id="39" name="Freeform 17">
                <a:extLst>
                  <a:ext uri="{FF2B5EF4-FFF2-40B4-BE49-F238E27FC236}">
                    <a16:creationId xmlns:a16="http://schemas.microsoft.com/office/drawing/2014/main" id="{DDEB1234-79AA-43B8-8436-2BD45E172847}"/>
                  </a:ext>
                </a:extLst>
              </p:cNvPr>
              <p:cNvSpPr>
                <a:spLocks/>
              </p:cNvSpPr>
              <p:nvPr/>
            </p:nvSpPr>
            <p:spPr bwMode="auto">
              <a:xfrm>
                <a:off x="3408" y="3907"/>
                <a:ext cx="310" cy="204"/>
              </a:xfrm>
              <a:custGeom>
                <a:avLst/>
                <a:gdLst>
                  <a:gd name="T0" fmla="*/ 562 w 638"/>
                  <a:gd name="T1" fmla="*/ 413 h 413"/>
                  <a:gd name="T2" fmla="*/ 549 w 638"/>
                  <a:gd name="T3" fmla="*/ 413 h 413"/>
                  <a:gd name="T4" fmla="*/ 549 w 638"/>
                  <a:gd name="T5" fmla="*/ 388 h 413"/>
                  <a:gd name="T6" fmla="*/ 562 w 638"/>
                  <a:gd name="T7" fmla="*/ 388 h 413"/>
                  <a:gd name="T8" fmla="*/ 612 w 638"/>
                  <a:gd name="T9" fmla="*/ 338 h 413"/>
                  <a:gd name="T10" fmla="*/ 612 w 638"/>
                  <a:gd name="T11" fmla="*/ 75 h 413"/>
                  <a:gd name="T12" fmla="*/ 562 w 638"/>
                  <a:gd name="T13" fmla="*/ 26 h 413"/>
                  <a:gd name="T14" fmla="*/ 75 w 638"/>
                  <a:gd name="T15" fmla="*/ 26 h 413"/>
                  <a:gd name="T16" fmla="*/ 25 w 638"/>
                  <a:gd name="T17" fmla="*/ 75 h 413"/>
                  <a:gd name="T18" fmla="*/ 25 w 638"/>
                  <a:gd name="T19" fmla="*/ 338 h 413"/>
                  <a:gd name="T20" fmla="*/ 75 w 638"/>
                  <a:gd name="T21" fmla="*/ 388 h 413"/>
                  <a:gd name="T22" fmla="*/ 88 w 638"/>
                  <a:gd name="T23" fmla="*/ 388 h 413"/>
                  <a:gd name="T24" fmla="*/ 88 w 638"/>
                  <a:gd name="T25" fmla="*/ 413 h 413"/>
                  <a:gd name="T26" fmla="*/ 75 w 638"/>
                  <a:gd name="T27" fmla="*/ 413 h 413"/>
                  <a:gd name="T28" fmla="*/ 0 w 638"/>
                  <a:gd name="T29" fmla="*/ 338 h 413"/>
                  <a:gd name="T30" fmla="*/ 0 w 638"/>
                  <a:gd name="T31" fmla="*/ 75 h 413"/>
                  <a:gd name="T32" fmla="*/ 75 w 638"/>
                  <a:gd name="T33" fmla="*/ 0 h 413"/>
                  <a:gd name="T34" fmla="*/ 562 w 638"/>
                  <a:gd name="T35" fmla="*/ 0 h 413"/>
                  <a:gd name="T36" fmla="*/ 638 w 638"/>
                  <a:gd name="T37" fmla="*/ 75 h 413"/>
                  <a:gd name="T38" fmla="*/ 638 w 638"/>
                  <a:gd name="T39" fmla="*/ 338 h 413"/>
                  <a:gd name="T40" fmla="*/ 562 w 638"/>
                  <a:gd name="T41" fmla="*/ 413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38" h="413">
                    <a:moveTo>
                      <a:pt x="562" y="413"/>
                    </a:moveTo>
                    <a:cubicBezTo>
                      <a:pt x="549" y="413"/>
                      <a:pt x="549" y="413"/>
                      <a:pt x="549" y="413"/>
                    </a:cubicBezTo>
                    <a:cubicBezTo>
                      <a:pt x="549" y="388"/>
                      <a:pt x="549" y="388"/>
                      <a:pt x="549" y="388"/>
                    </a:cubicBezTo>
                    <a:cubicBezTo>
                      <a:pt x="562" y="388"/>
                      <a:pt x="562" y="388"/>
                      <a:pt x="562" y="388"/>
                    </a:cubicBezTo>
                    <a:cubicBezTo>
                      <a:pt x="590" y="388"/>
                      <a:pt x="612" y="365"/>
                      <a:pt x="612" y="338"/>
                    </a:cubicBezTo>
                    <a:cubicBezTo>
                      <a:pt x="612" y="75"/>
                      <a:pt x="612" y="75"/>
                      <a:pt x="612" y="75"/>
                    </a:cubicBezTo>
                    <a:cubicBezTo>
                      <a:pt x="612" y="48"/>
                      <a:pt x="590" y="26"/>
                      <a:pt x="562" y="26"/>
                    </a:cubicBezTo>
                    <a:cubicBezTo>
                      <a:pt x="75" y="26"/>
                      <a:pt x="75" y="26"/>
                      <a:pt x="75" y="26"/>
                    </a:cubicBezTo>
                    <a:cubicBezTo>
                      <a:pt x="47" y="26"/>
                      <a:pt x="25" y="48"/>
                      <a:pt x="25" y="75"/>
                    </a:cubicBezTo>
                    <a:cubicBezTo>
                      <a:pt x="25" y="338"/>
                      <a:pt x="25" y="338"/>
                      <a:pt x="25" y="338"/>
                    </a:cubicBezTo>
                    <a:cubicBezTo>
                      <a:pt x="25" y="365"/>
                      <a:pt x="47" y="388"/>
                      <a:pt x="75" y="388"/>
                    </a:cubicBezTo>
                    <a:cubicBezTo>
                      <a:pt x="88" y="388"/>
                      <a:pt x="88" y="388"/>
                      <a:pt x="88" y="388"/>
                    </a:cubicBezTo>
                    <a:cubicBezTo>
                      <a:pt x="88" y="413"/>
                      <a:pt x="88" y="413"/>
                      <a:pt x="88" y="413"/>
                    </a:cubicBezTo>
                    <a:cubicBezTo>
                      <a:pt x="75" y="413"/>
                      <a:pt x="75" y="413"/>
                      <a:pt x="75" y="413"/>
                    </a:cubicBezTo>
                    <a:cubicBezTo>
                      <a:pt x="33" y="413"/>
                      <a:pt x="0" y="380"/>
                      <a:pt x="0" y="338"/>
                    </a:cubicBezTo>
                    <a:cubicBezTo>
                      <a:pt x="0" y="75"/>
                      <a:pt x="0" y="75"/>
                      <a:pt x="0" y="75"/>
                    </a:cubicBezTo>
                    <a:cubicBezTo>
                      <a:pt x="0" y="34"/>
                      <a:pt x="33" y="0"/>
                      <a:pt x="75" y="0"/>
                    </a:cubicBezTo>
                    <a:cubicBezTo>
                      <a:pt x="562" y="0"/>
                      <a:pt x="562" y="0"/>
                      <a:pt x="562" y="0"/>
                    </a:cubicBezTo>
                    <a:cubicBezTo>
                      <a:pt x="604" y="0"/>
                      <a:pt x="638" y="34"/>
                      <a:pt x="638" y="75"/>
                    </a:cubicBezTo>
                    <a:cubicBezTo>
                      <a:pt x="638" y="338"/>
                      <a:pt x="638" y="338"/>
                      <a:pt x="638" y="338"/>
                    </a:cubicBezTo>
                    <a:cubicBezTo>
                      <a:pt x="638" y="380"/>
                      <a:pt x="604" y="413"/>
                      <a:pt x="562" y="41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23" tIns="59761" rIns="119523" bIns="59761" numCol="1" anchor="t" anchorCtr="0" compatLnSpc="1">
                <a:prstTxWarp prst="textNoShape">
                  <a:avLst/>
                </a:prstTxWarp>
              </a:bodyPr>
              <a:lstStyle/>
              <a:p>
                <a:pPr defTabSz="1218936"/>
                <a:endParaRPr lang="en-US" sz="2400">
                  <a:solidFill>
                    <a:srgbClr val="282828"/>
                  </a:solidFill>
                  <a:latin typeface="Segoe UI"/>
                </a:endParaRPr>
              </a:p>
            </p:txBody>
          </p:sp>
        </p:grpSp>
        <p:grpSp>
          <p:nvGrpSpPr>
            <p:cNvPr id="28" name="Group 20">
              <a:extLst>
                <a:ext uri="{FF2B5EF4-FFF2-40B4-BE49-F238E27FC236}">
                  <a16:creationId xmlns:a16="http://schemas.microsoft.com/office/drawing/2014/main" id="{21B73C05-5353-4AE7-B4A9-2A664B9507B5}"/>
                </a:ext>
              </a:extLst>
            </p:cNvPr>
            <p:cNvGrpSpPr>
              <a:grpSpLocks noChangeAspect="1"/>
            </p:cNvGrpSpPr>
            <p:nvPr/>
          </p:nvGrpSpPr>
          <p:grpSpPr bwMode="auto">
            <a:xfrm>
              <a:off x="6467867" y="2033950"/>
              <a:ext cx="405906" cy="309387"/>
              <a:chOff x="3926" y="3917"/>
              <a:chExt cx="307" cy="234"/>
            </a:xfrm>
            <a:solidFill>
              <a:schemeClr val="accent1"/>
            </a:solidFill>
          </p:grpSpPr>
          <p:sp>
            <p:nvSpPr>
              <p:cNvPr id="33" name="Freeform 21">
                <a:extLst>
                  <a:ext uri="{FF2B5EF4-FFF2-40B4-BE49-F238E27FC236}">
                    <a16:creationId xmlns:a16="http://schemas.microsoft.com/office/drawing/2014/main" id="{DB1AFAC9-ACD7-48E2-B909-3E172C166801}"/>
                  </a:ext>
                </a:extLst>
              </p:cNvPr>
              <p:cNvSpPr>
                <a:spLocks/>
              </p:cNvSpPr>
              <p:nvPr/>
            </p:nvSpPr>
            <p:spPr bwMode="auto">
              <a:xfrm>
                <a:off x="3926" y="3917"/>
                <a:ext cx="307" cy="203"/>
              </a:xfrm>
              <a:custGeom>
                <a:avLst/>
                <a:gdLst>
                  <a:gd name="T0" fmla="*/ 30 w 737"/>
                  <a:gd name="T1" fmla="*/ 326 h 478"/>
                  <a:gd name="T2" fmla="*/ 30 w 737"/>
                  <a:gd name="T3" fmla="*/ 87 h 478"/>
                  <a:gd name="T4" fmla="*/ 87 w 737"/>
                  <a:gd name="T5" fmla="*/ 30 h 478"/>
                  <a:gd name="T6" fmla="*/ 650 w 737"/>
                  <a:gd name="T7" fmla="*/ 30 h 478"/>
                  <a:gd name="T8" fmla="*/ 707 w 737"/>
                  <a:gd name="T9" fmla="*/ 87 h 478"/>
                  <a:gd name="T10" fmla="*/ 707 w 737"/>
                  <a:gd name="T11" fmla="*/ 391 h 478"/>
                  <a:gd name="T12" fmla="*/ 650 w 737"/>
                  <a:gd name="T13" fmla="*/ 448 h 478"/>
                  <a:gd name="T14" fmla="*/ 390 w 737"/>
                  <a:gd name="T15" fmla="*/ 448 h 478"/>
                  <a:gd name="T16" fmla="*/ 390 w 737"/>
                  <a:gd name="T17" fmla="*/ 478 h 478"/>
                  <a:gd name="T18" fmla="*/ 650 w 737"/>
                  <a:gd name="T19" fmla="*/ 478 h 478"/>
                  <a:gd name="T20" fmla="*/ 737 w 737"/>
                  <a:gd name="T21" fmla="*/ 391 h 478"/>
                  <a:gd name="T22" fmla="*/ 737 w 737"/>
                  <a:gd name="T23" fmla="*/ 87 h 478"/>
                  <a:gd name="T24" fmla="*/ 650 w 737"/>
                  <a:gd name="T25" fmla="*/ 0 h 478"/>
                  <a:gd name="T26" fmla="*/ 87 w 737"/>
                  <a:gd name="T27" fmla="*/ 0 h 478"/>
                  <a:gd name="T28" fmla="*/ 0 w 737"/>
                  <a:gd name="T29" fmla="*/ 87 h 478"/>
                  <a:gd name="T30" fmla="*/ 0 w 737"/>
                  <a:gd name="T31" fmla="*/ 326 h 478"/>
                  <a:gd name="T32" fmla="*/ 30 w 737"/>
                  <a:gd name="T33" fmla="*/ 326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7" h="478">
                    <a:moveTo>
                      <a:pt x="30" y="326"/>
                    </a:moveTo>
                    <a:cubicBezTo>
                      <a:pt x="30" y="87"/>
                      <a:pt x="30" y="87"/>
                      <a:pt x="30" y="87"/>
                    </a:cubicBezTo>
                    <a:cubicBezTo>
                      <a:pt x="30" y="56"/>
                      <a:pt x="55" y="30"/>
                      <a:pt x="87" y="30"/>
                    </a:cubicBezTo>
                    <a:cubicBezTo>
                      <a:pt x="650" y="30"/>
                      <a:pt x="650" y="30"/>
                      <a:pt x="650" y="30"/>
                    </a:cubicBezTo>
                    <a:cubicBezTo>
                      <a:pt x="682" y="30"/>
                      <a:pt x="707" y="56"/>
                      <a:pt x="707" y="87"/>
                    </a:cubicBezTo>
                    <a:cubicBezTo>
                      <a:pt x="707" y="391"/>
                      <a:pt x="707" y="391"/>
                      <a:pt x="707" y="391"/>
                    </a:cubicBezTo>
                    <a:cubicBezTo>
                      <a:pt x="707" y="423"/>
                      <a:pt x="682" y="448"/>
                      <a:pt x="650" y="448"/>
                    </a:cubicBezTo>
                    <a:cubicBezTo>
                      <a:pt x="390" y="448"/>
                      <a:pt x="390" y="448"/>
                      <a:pt x="390" y="448"/>
                    </a:cubicBezTo>
                    <a:cubicBezTo>
                      <a:pt x="390" y="478"/>
                      <a:pt x="390" y="478"/>
                      <a:pt x="390" y="478"/>
                    </a:cubicBezTo>
                    <a:cubicBezTo>
                      <a:pt x="650" y="478"/>
                      <a:pt x="650" y="478"/>
                      <a:pt x="650" y="478"/>
                    </a:cubicBezTo>
                    <a:cubicBezTo>
                      <a:pt x="698" y="478"/>
                      <a:pt x="737" y="439"/>
                      <a:pt x="737" y="391"/>
                    </a:cubicBezTo>
                    <a:cubicBezTo>
                      <a:pt x="737" y="87"/>
                      <a:pt x="737" y="87"/>
                      <a:pt x="737" y="87"/>
                    </a:cubicBezTo>
                    <a:cubicBezTo>
                      <a:pt x="737" y="39"/>
                      <a:pt x="698" y="0"/>
                      <a:pt x="650" y="0"/>
                    </a:cubicBezTo>
                    <a:cubicBezTo>
                      <a:pt x="87" y="0"/>
                      <a:pt x="87" y="0"/>
                      <a:pt x="87" y="0"/>
                    </a:cubicBezTo>
                    <a:cubicBezTo>
                      <a:pt x="39" y="0"/>
                      <a:pt x="0" y="39"/>
                      <a:pt x="0" y="87"/>
                    </a:cubicBezTo>
                    <a:cubicBezTo>
                      <a:pt x="0" y="326"/>
                      <a:pt x="0" y="326"/>
                      <a:pt x="0" y="326"/>
                    </a:cubicBezTo>
                    <a:lnTo>
                      <a:pt x="30" y="3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23" tIns="59761" rIns="119523" bIns="59761" numCol="1" anchor="t" anchorCtr="0" compatLnSpc="1">
                <a:prstTxWarp prst="textNoShape">
                  <a:avLst/>
                </a:prstTxWarp>
              </a:bodyPr>
              <a:lstStyle/>
              <a:p>
                <a:pPr defTabSz="1218936"/>
                <a:endParaRPr lang="en-US" sz="2400">
                  <a:solidFill>
                    <a:srgbClr val="282828"/>
                  </a:solidFill>
                  <a:latin typeface="Segoe UI"/>
                </a:endParaRPr>
              </a:p>
            </p:txBody>
          </p:sp>
          <p:sp>
            <p:nvSpPr>
              <p:cNvPr id="34" name="Freeform 22">
                <a:extLst>
                  <a:ext uri="{FF2B5EF4-FFF2-40B4-BE49-F238E27FC236}">
                    <a16:creationId xmlns:a16="http://schemas.microsoft.com/office/drawing/2014/main" id="{91DDCADB-4E70-4A6E-8A79-471158CE3B5F}"/>
                  </a:ext>
                </a:extLst>
              </p:cNvPr>
              <p:cNvSpPr>
                <a:spLocks noEditPoints="1"/>
              </p:cNvSpPr>
              <p:nvPr/>
            </p:nvSpPr>
            <p:spPr bwMode="auto">
              <a:xfrm>
                <a:off x="3926" y="3968"/>
                <a:ext cx="235" cy="183"/>
              </a:xfrm>
              <a:custGeom>
                <a:avLst/>
                <a:gdLst>
                  <a:gd name="T0" fmla="*/ 391 w 564"/>
                  <a:gd name="T1" fmla="*/ 147 h 433"/>
                  <a:gd name="T2" fmla="*/ 417 w 564"/>
                  <a:gd name="T3" fmla="*/ 173 h 433"/>
                  <a:gd name="T4" fmla="*/ 538 w 564"/>
                  <a:gd name="T5" fmla="*/ 173 h 433"/>
                  <a:gd name="T6" fmla="*/ 564 w 564"/>
                  <a:gd name="T7" fmla="*/ 147 h 433"/>
                  <a:gd name="T8" fmla="*/ 564 w 564"/>
                  <a:gd name="T9" fmla="*/ 26 h 433"/>
                  <a:gd name="T10" fmla="*/ 538 w 564"/>
                  <a:gd name="T11" fmla="*/ 0 h 433"/>
                  <a:gd name="T12" fmla="*/ 417 w 564"/>
                  <a:gd name="T13" fmla="*/ 0 h 433"/>
                  <a:gd name="T14" fmla="*/ 391 w 564"/>
                  <a:gd name="T15" fmla="*/ 26 h 433"/>
                  <a:gd name="T16" fmla="*/ 391 w 564"/>
                  <a:gd name="T17" fmla="*/ 65 h 433"/>
                  <a:gd name="T18" fmla="*/ 342 w 564"/>
                  <a:gd name="T19" fmla="*/ 65 h 433"/>
                  <a:gd name="T20" fmla="*/ 297 w 564"/>
                  <a:gd name="T21" fmla="*/ 97 h 433"/>
                  <a:gd name="T22" fmla="*/ 223 w 564"/>
                  <a:gd name="T23" fmla="*/ 322 h 433"/>
                  <a:gd name="T24" fmla="*/ 219 w 564"/>
                  <a:gd name="T25" fmla="*/ 325 h 433"/>
                  <a:gd name="T26" fmla="*/ 173 w 564"/>
                  <a:gd name="T27" fmla="*/ 325 h 433"/>
                  <a:gd name="T28" fmla="*/ 173 w 564"/>
                  <a:gd name="T29" fmla="*/ 286 h 433"/>
                  <a:gd name="T30" fmla="*/ 147 w 564"/>
                  <a:gd name="T31" fmla="*/ 260 h 433"/>
                  <a:gd name="T32" fmla="*/ 26 w 564"/>
                  <a:gd name="T33" fmla="*/ 260 h 433"/>
                  <a:gd name="T34" fmla="*/ 0 w 564"/>
                  <a:gd name="T35" fmla="*/ 286 h 433"/>
                  <a:gd name="T36" fmla="*/ 0 w 564"/>
                  <a:gd name="T37" fmla="*/ 407 h 433"/>
                  <a:gd name="T38" fmla="*/ 26 w 564"/>
                  <a:gd name="T39" fmla="*/ 433 h 433"/>
                  <a:gd name="T40" fmla="*/ 147 w 564"/>
                  <a:gd name="T41" fmla="*/ 433 h 433"/>
                  <a:gd name="T42" fmla="*/ 173 w 564"/>
                  <a:gd name="T43" fmla="*/ 407 h 433"/>
                  <a:gd name="T44" fmla="*/ 173 w 564"/>
                  <a:gd name="T45" fmla="*/ 368 h 433"/>
                  <a:gd name="T46" fmla="*/ 219 w 564"/>
                  <a:gd name="T47" fmla="*/ 368 h 433"/>
                  <a:gd name="T48" fmla="*/ 264 w 564"/>
                  <a:gd name="T49" fmla="*/ 336 h 433"/>
                  <a:gd name="T50" fmla="*/ 338 w 564"/>
                  <a:gd name="T51" fmla="*/ 111 h 433"/>
                  <a:gd name="T52" fmla="*/ 342 w 564"/>
                  <a:gd name="T53" fmla="*/ 108 h 433"/>
                  <a:gd name="T54" fmla="*/ 391 w 564"/>
                  <a:gd name="T55" fmla="*/ 108 h 433"/>
                  <a:gd name="T56" fmla="*/ 391 w 564"/>
                  <a:gd name="T57" fmla="*/ 147 h 433"/>
                  <a:gd name="T58" fmla="*/ 129 w 564"/>
                  <a:gd name="T59" fmla="*/ 390 h 433"/>
                  <a:gd name="T60" fmla="*/ 43 w 564"/>
                  <a:gd name="T61" fmla="*/ 390 h 433"/>
                  <a:gd name="T62" fmla="*/ 43 w 564"/>
                  <a:gd name="T63" fmla="*/ 303 h 433"/>
                  <a:gd name="T64" fmla="*/ 129 w 564"/>
                  <a:gd name="T65" fmla="*/ 303 h 433"/>
                  <a:gd name="T66" fmla="*/ 129 w 564"/>
                  <a:gd name="T67" fmla="*/ 390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64" h="433">
                    <a:moveTo>
                      <a:pt x="391" y="147"/>
                    </a:moveTo>
                    <a:cubicBezTo>
                      <a:pt x="391" y="162"/>
                      <a:pt x="403" y="173"/>
                      <a:pt x="417" y="173"/>
                    </a:cubicBezTo>
                    <a:cubicBezTo>
                      <a:pt x="538" y="173"/>
                      <a:pt x="538" y="173"/>
                      <a:pt x="538" y="173"/>
                    </a:cubicBezTo>
                    <a:cubicBezTo>
                      <a:pt x="552" y="173"/>
                      <a:pt x="564" y="162"/>
                      <a:pt x="564" y="147"/>
                    </a:cubicBezTo>
                    <a:cubicBezTo>
                      <a:pt x="564" y="26"/>
                      <a:pt x="564" y="26"/>
                      <a:pt x="564" y="26"/>
                    </a:cubicBezTo>
                    <a:cubicBezTo>
                      <a:pt x="564" y="11"/>
                      <a:pt x="552" y="0"/>
                      <a:pt x="538" y="0"/>
                    </a:cubicBezTo>
                    <a:cubicBezTo>
                      <a:pt x="417" y="0"/>
                      <a:pt x="417" y="0"/>
                      <a:pt x="417" y="0"/>
                    </a:cubicBezTo>
                    <a:cubicBezTo>
                      <a:pt x="403" y="0"/>
                      <a:pt x="391" y="11"/>
                      <a:pt x="391" y="26"/>
                    </a:cubicBezTo>
                    <a:cubicBezTo>
                      <a:pt x="391" y="65"/>
                      <a:pt x="391" y="65"/>
                      <a:pt x="391" y="65"/>
                    </a:cubicBezTo>
                    <a:cubicBezTo>
                      <a:pt x="342" y="65"/>
                      <a:pt x="342" y="65"/>
                      <a:pt x="342" y="65"/>
                    </a:cubicBezTo>
                    <a:cubicBezTo>
                      <a:pt x="322" y="65"/>
                      <a:pt x="304" y="78"/>
                      <a:pt x="297" y="97"/>
                    </a:cubicBezTo>
                    <a:cubicBezTo>
                      <a:pt x="223" y="322"/>
                      <a:pt x="223" y="322"/>
                      <a:pt x="223" y="322"/>
                    </a:cubicBezTo>
                    <a:cubicBezTo>
                      <a:pt x="222" y="324"/>
                      <a:pt x="221" y="325"/>
                      <a:pt x="219" y="325"/>
                    </a:cubicBezTo>
                    <a:cubicBezTo>
                      <a:pt x="173" y="325"/>
                      <a:pt x="173" y="325"/>
                      <a:pt x="173" y="325"/>
                    </a:cubicBezTo>
                    <a:cubicBezTo>
                      <a:pt x="173" y="286"/>
                      <a:pt x="173" y="286"/>
                      <a:pt x="173" y="286"/>
                    </a:cubicBezTo>
                    <a:cubicBezTo>
                      <a:pt x="173" y="272"/>
                      <a:pt x="161" y="260"/>
                      <a:pt x="147" y="260"/>
                    </a:cubicBezTo>
                    <a:cubicBezTo>
                      <a:pt x="26" y="260"/>
                      <a:pt x="26" y="260"/>
                      <a:pt x="26" y="260"/>
                    </a:cubicBezTo>
                    <a:cubicBezTo>
                      <a:pt x="11" y="260"/>
                      <a:pt x="0" y="272"/>
                      <a:pt x="0" y="286"/>
                    </a:cubicBezTo>
                    <a:cubicBezTo>
                      <a:pt x="0" y="407"/>
                      <a:pt x="0" y="407"/>
                      <a:pt x="0" y="407"/>
                    </a:cubicBezTo>
                    <a:cubicBezTo>
                      <a:pt x="0" y="422"/>
                      <a:pt x="11" y="433"/>
                      <a:pt x="26" y="433"/>
                    </a:cubicBezTo>
                    <a:cubicBezTo>
                      <a:pt x="147" y="433"/>
                      <a:pt x="147" y="433"/>
                      <a:pt x="147" y="433"/>
                    </a:cubicBezTo>
                    <a:cubicBezTo>
                      <a:pt x="161" y="433"/>
                      <a:pt x="173" y="422"/>
                      <a:pt x="173" y="407"/>
                    </a:cubicBezTo>
                    <a:cubicBezTo>
                      <a:pt x="173" y="368"/>
                      <a:pt x="173" y="368"/>
                      <a:pt x="173" y="368"/>
                    </a:cubicBezTo>
                    <a:cubicBezTo>
                      <a:pt x="219" y="368"/>
                      <a:pt x="219" y="368"/>
                      <a:pt x="219" y="368"/>
                    </a:cubicBezTo>
                    <a:cubicBezTo>
                      <a:pt x="239" y="368"/>
                      <a:pt x="257" y="355"/>
                      <a:pt x="264" y="336"/>
                    </a:cubicBezTo>
                    <a:cubicBezTo>
                      <a:pt x="338" y="111"/>
                      <a:pt x="338" y="111"/>
                      <a:pt x="338" y="111"/>
                    </a:cubicBezTo>
                    <a:cubicBezTo>
                      <a:pt x="339" y="109"/>
                      <a:pt x="340" y="108"/>
                      <a:pt x="342" y="108"/>
                    </a:cubicBezTo>
                    <a:cubicBezTo>
                      <a:pt x="391" y="108"/>
                      <a:pt x="391" y="108"/>
                      <a:pt x="391" y="108"/>
                    </a:cubicBezTo>
                    <a:lnTo>
                      <a:pt x="391" y="147"/>
                    </a:lnTo>
                    <a:close/>
                    <a:moveTo>
                      <a:pt x="129" y="390"/>
                    </a:moveTo>
                    <a:cubicBezTo>
                      <a:pt x="43" y="390"/>
                      <a:pt x="43" y="390"/>
                      <a:pt x="43" y="390"/>
                    </a:cubicBezTo>
                    <a:cubicBezTo>
                      <a:pt x="43" y="303"/>
                      <a:pt x="43" y="303"/>
                      <a:pt x="43" y="303"/>
                    </a:cubicBezTo>
                    <a:cubicBezTo>
                      <a:pt x="129" y="303"/>
                      <a:pt x="129" y="303"/>
                      <a:pt x="129" y="303"/>
                    </a:cubicBezTo>
                    <a:lnTo>
                      <a:pt x="129"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23" tIns="59761" rIns="119523" bIns="59761" numCol="1" anchor="t" anchorCtr="0" compatLnSpc="1">
                <a:prstTxWarp prst="textNoShape">
                  <a:avLst/>
                </a:prstTxWarp>
              </a:bodyPr>
              <a:lstStyle/>
              <a:p>
                <a:pPr defTabSz="1218936"/>
                <a:endParaRPr lang="en-US" sz="2400">
                  <a:solidFill>
                    <a:srgbClr val="282828"/>
                  </a:solidFill>
                  <a:latin typeface="Segoe UI"/>
                </a:endParaRPr>
              </a:p>
            </p:txBody>
          </p:sp>
        </p:grpSp>
        <p:sp>
          <p:nvSpPr>
            <p:cNvPr id="29" name="Database_EFC7" title="Icon of a cylinder">
              <a:extLst>
                <a:ext uri="{FF2B5EF4-FFF2-40B4-BE49-F238E27FC236}">
                  <a16:creationId xmlns:a16="http://schemas.microsoft.com/office/drawing/2014/main" id="{7F84D18C-7121-4FB1-9DC5-828AA58583DF}"/>
                </a:ext>
              </a:extLst>
            </p:cNvPr>
            <p:cNvSpPr>
              <a:spLocks noChangeAspect="1" noEditPoints="1"/>
            </p:cNvSpPr>
            <p:nvPr/>
          </p:nvSpPr>
          <p:spPr bwMode="auto">
            <a:xfrm>
              <a:off x="7151976" y="2019345"/>
              <a:ext cx="242409" cy="315093"/>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ln w="15875">
              <a:headEnd/>
              <a:tailEnd/>
            </a:ln>
            <a:extLst>
              <a:ext uri="{909E8E84-426E-40DD-AFC4-6F175D3DCCD1}">
                <a14:hiddenFill xmlns:a14="http://schemas.microsoft.com/office/drawing/2010/main">
                  <a:solidFill>
                    <a:srgbClr val="FFFFFF"/>
                  </a:solidFill>
                </a14:hiddenFill>
              </a:ext>
            </a:extLst>
          </p:spPr>
          <p:style>
            <a:lnRef idx="2">
              <a:schemeClr val="accent1"/>
            </a:lnRef>
            <a:fillRef idx="1">
              <a:schemeClr val="lt1"/>
            </a:fillRef>
            <a:effectRef idx="0">
              <a:schemeClr val="accent1"/>
            </a:effectRef>
            <a:fontRef idx="minor">
              <a:schemeClr val="dk1"/>
            </a:fontRef>
          </p:style>
          <p:txBody>
            <a:bodyPr vert="horz" wrap="square" lIns="114840" tIns="57420" rIns="114840" bIns="57420" numCol="1" anchor="ctr" anchorCtr="0" compatLnSpc="1">
              <a:prstTxWarp prst="textNoShape">
                <a:avLst/>
              </a:prstTxWarp>
            </a:bodyPr>
            <a:lstStyle/>
            <a:p>
              <a:pPr algn="ctr" defTabSz="1148293" fontAlgn="base">
                <a:defRPr/>
              </a:pPr>
              <a:endParaRPr lang="en-US" sz="2307">
                <a:solidFill>
                  <a:srgbClr val="505050"/>
                </a:solidFill>
                <a:latin typeface="Segoe UI"/>
              </a:endParaRPr>
            </a:p>
          </p:txBody>
        </p:sp>
        <p:sp>
          <p:nvSpPr>
            <p:cNvPr id="30" name="Rectangle 34">
              <a:extLst>
                <a:ext uri="{FF2B5EF4-FFF2-40B4-BE49-F238E27FC236}">
                  <a16:creationId xmlns:a16="http://schemas.microsoft.com/office/drawing/2014/main" id="{C7D3E104-8F16-41B2-B2A7-3AAD5CF41032}"/>
                </a:ext>
              </a:extLst>
            </p:cNvPr>
            <p:cNvSpPr/>
            <p:nvPr/>
          </p:nvSpPr>
          <p:spPr bwMode="auto">
            <a:xfrm>
              <a:off x="6995570" y="2409568"/>
              <a:ext cx="555220" cy="169325"/>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1184621">
                <a:defRPr/>
              </a:pPr>
              <a:r>
                <a:rPr lang="en-US" sz="1467">
                  <a:gradFill>
                    <a:gsLst>
                      <a:gs pos="2917">
                        <a:srgbClr val="282828"/>
                      </a:gs>
                      <a:gs pos="30000">
                        <a:srgbClr val="282828"/>
                      </a:gs>
                    </a:gsLst>
                    <a:lin ang="5400000" scaled="0"/>
                  </a:gradFill>
                  <a:latin typeface="Segoe UI"/>
                </a:rPr>
                <a:t>CDS</a:t>
              </a:r>
              <a:endParaRPr lang="en-US" sz="2615">
                <a:gradFill>
                  <a:gsLst>
                    <a:gs pos="2917">
                      <a:srgbClr val="282828"/>
                    </a:gs>
                    <a:gs pos="30000">
                      <a:srgbClr val="282828"/>
                    </a:gs>
                  </a:gsLst>
                  <a:lin ang="5400000" scaled="0"/>
                </a:gradFill>
                <a:latin typeface="Segoe UI"/>
              </a:endParaRPr>
            </a:p>
          </p:txBody>
        </p:sp>
        <p:sp>
          <p:nvSpPr>
            <p:cNvPr id="31" name="Rechteck 39">
              <a:extLst>
                <a:ext uri="{FF2B5EF4-FFF2-40B4-BE49-F238E27FC236}">
                  <a16:creationId xmlns:a16="http://schemas.microsoft.com/office/drawing/2014/main" id="{E880663F-B835-4402-8E8D-9919C93D73B0}"/>
                </a:ext>
              </a:extLst>
            </p:cNvPr>
            <p:cNvSpPr/>
            <p:nvPr/>
          </p:nvSpPr>
          <p:spPr bwMode="auto">
            <a:xfrm>
              <a:off x="5185386" y="1436914"/>
              <a:ext cx="2720482" cy="414627"/>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pPr>
              <a:r>
                <a:rPr lang="en-US" sz="1867">
                  <a:gradFill>
                    <a:gsLst>
                      <a:gs pos="0">
                        <a:srgbClr val="FFFFFF"/>
                      </a:gs>
                      <a:gs pos="100000">
                        <a:srgbClr val="FFFFFF"/>
                      </a:gs>
                    </a:gsLst>
                    <a:lin ang="5400000" scaled="0"/>
                  </a:gradFill>
                  <a:latin typeface="Segoe UI Light"/>
                  <a:cs typeface="Segoe UI" pitchFamily="34" charset="0"/>
                </a:rPr>
                <a:t>Contoso EMEA (default)</a:t>
              </a:r>
            </a:p>
          </p:txBody>
        </p:sp>
        <p:sp>
          <p:nvSpPr>
            <p:cNvPr id="32" name="Textfeld 40">
              <a:extLst>
                <a:ext uri="{FF2B5EF4-FFF2-40B4-BE49-F238E27FC236}">
                  <a16:creationId xmlns:a16="http://schemas.microsoft.com/office/drawing/2014/main" id="{B34E523C-0CE5-4D3B-BADF-39E9A5F6EA04}"/>
                </a:ext>
              </a:extLst>
            </p:cNvPr>
            <p:cNvSpPr txBox="1"/>
            <p:nvPr/>
          </p:nvSpPr>
          <p:spPr>
            <a:xfrm>
              <a:off x="5093727" y="1315126"/>
              <a:ext cx="576600" cy="440890"/>
            </a:xfrm>
            <a:prstGeom prst="rect">
              <a:avLst/>
            </a:prstGeom>
            <a:noFill/>
          </p:spPr>
          <p:txBody>
            <a:bodyPr wrap="none" lIns="243840" tIns="195072" rIns="243840" bIns="195072" rtlCol="0">
              <a:spAutoFit/>
            </a:bodyPr>
            <a:lstStyle>
              <a:defPPr>
                <a:defRPr lang="de-DE"/>
              </a:defPPr>
              <a:lvl1pPr>
                <a:lnSpc>
                  <a:spcPct val="90000"/>
                </a:lnSpc>
                <a:spcAft>
                  <a:spcPts val="600"/>
                </a:spcAft>
                <a:defRPr sz="1050">
                  <a:gradFill>
                    <a:gsLst>
                      <a:gs pos="0">
                        <a:schemeClr val="bg1"/>
                      </a:gs>
                      <a:gs pos="100000">
                        <a:schemeClr val="bg1"/>
                      </a:gs>
                    </a:gsLst>
                    <a:lin ang="5400000" scaled="0"/>
                  </a:gradFill>
                </a:defRPr>
              </a:lvl1pPr>
            </a:lstStyle>
            <a:p>
              <a:pPr defTabSz="1219170">
                <a:spcAft>
                  <a:spcPts val="800"/>
                </a:spcAft>
              </a:pPr>
              <a:r>
                <a:rPr lang="en-US" sz="1400">
                  <a:gradFill>
                    <a:gsLst>
                      <a:gs pos="0">
                        <a:prstClr val="white"/>
                      </a:gs>
                      <a:gs pos="100000">
                        <a:prstClr val="white"/>
                      </a:gs>
                    </a:gsLst>
                    <a:lin ang="5400000" scaled="0"/>
                  </a:gradFill>
                  <a:latin typeface="Segoe UI Light"/>
                </a:rPr>
                <a:t>Test</a:t>
              </a:r>
            </a:p>
          </p:txBody>
        </p:sp>
      </p:grpSp>
      <p:grpSp>
        <p:nvGrpSpPr>
          <p:cNvPr id="40" name="Gruppieren 48">
            <a:extLst>
              <a:ext uri="{FF2B5EF4-FFF2-40B4-BE49-F238E27FC236}">
                <a16:creationId xmlns:a16="http://schemas.microsoft.com/office/drawing/2014/main" id="{E387EE30-E004-4D84-864A-8DA662DC96F8}"/>
              </a:ext>
            </a:extLst>
          </p:cNvPr>
          <p:cNvGrpSpPr/>
          <p:nvPr/>
        </p:nvGrpSpPr>
        <p:grpSpPr>
          <a:xfrm>
            <a:off x="1612513" y="2168609"/>
            <a:ext cx="3749521" cy="1881380"/>
            <a:chOff x="5093727" y="1315126"/>
            <a:chExt cx="2812141" cy="1411035"/>
          </a:xfrm>
        </p:grpSpPr>
        <p:sp>
          <p:nvSpPr>
            <p:cNvPr id="41" name="Rechteck 49">
              <a:extLst>
                <a:ext uri="{FF2B5EF4-FFF2-40B4-BE49-F238E27FC236}">
                  <a16:creationId xmlns:a16="http://schemas.microsoft.com/office/drawing/2014/main" id="{DFBD7594-4FD4-47C5-ACDD-A70CD00D6CA6}"/>
                </a:ext>
              </a:extLst>
            </p:cNvPr>
            <p:cNvSpPr/>
            <p:nvPr/>
          </p:nvSpPr>
          <p:spPr bwMode="auto">
            <a:xfrm>
              <a:off x="5185386" y="1436914"/>
              <a:ext cx="2720482" cy="1289247"/>
            </a:xfrm>
            <a:prstGeom prst="rect">
              <a:avLst/>
            </a:prstGeom>
            <a:ln w="15875">
              <a:solidFill>
                <a:srgbClr val="0078D4"/>
              </a:solidFill>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pPr>
              <a:endParaRPr lang="en-US" sz="320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42" name="Rectangle 24">
              <a:extLst>
                <a:ext uri="{FF2B5EF4-FFF2-40B4-BE49-F238E27FC236}">
                  <a16:creationId xmlns:a16="http://schemas.microsoft.com/office/drawing/2014/main" id="{B972820B-CA9E-4E16-9589-E0AFF544D66F}"/>
                </a:ext>
              </a:extLst>
            </p:cNvPr>
            <p:cNvSpPr/>
            <p:nvPr/>
          </p:nvSpPr>
          <p:spPr bwMode="auto">
            <a:xfrm>
              <a:off x="5431411" y="2409568"/>
              <a:ext cx="914659" cy="169325"/>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1184621">
                <a:defRPr/>
              </a:pPr>
              <a:r>
                <a:rPr lang="en-US" sz="1467" dirty="0">
                  <a:gradFill>
                    <a:gsLst>
                      <a:gs pos="2917">
                        <a:srgbClr val="282828"/>
                      </a:gs>
                      <a:gs pos="30000">
                        <a:srgbClr val="282828"/>
                      </a:gs>
                    </a:gsLst>
                    <a:lin ang="5400000" scaled="0"/>
                  </a:gradFill>
                  <a:latin typeface="Segoe UI"/>
                </a:rPr>
                <a:t>Power Apps</a:t>
              </a:r>
              <a:endParaRPr lang="en-US" sz="2615" dirty="0">
                <a:gradFill>
                  <a:gsLst>
                    <a:gs pos="2917">
                      <a:srgbClr val="282828"/>
                    </a:gs>
                    <a:gs pos="30000">
                      <a:srgbClr val="282828"/>
                    </a:gs>
                  </a:gsLst>
                  <a:lin ang="5400000" scaled="0"/>
                </a:gradFill>
                <a:latin typeface="Segoe UI"/>
              </a:endParaRPr>
            </a:p>
          </p:txBody>
        </p:sp>
        <p:sp>
          <p:nvSpPr>
            <p:cNvPr id="43" name="Rectangle 34">
              <a:extLst>
                <a:ext uri="{FF2B5EF4-FFF2-40B4-BE49-F238E27FC236}">
                  <a16:creationId xmlns:a16="http://schemas.microsoft.com/office/drawing/2014/main" id="{3F5ABCEC-5BF3-44E8-8C84-68074A7762B6}"/>
                </a:ext>
              </a:extLst>
            </p:cNvPr>
            <p:cNvSpPr/>
            <p:nvPr/>
          </p:nvSpPr>
          <p:spPr bwMode="auto">
            <a:xfrm>
              <a:off x="6308016" y="2409567"/>
              <a:ext cx="1159345" cy="169325"/>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1184621">
                <a:defRPr/>
              </a:pPr>
              <a:r>
                <a:rPr lang="en-US" sz="1467" dirty="0">
                  <a:gradFill>
                    <a:gsLst>
                      <a:gs pos="2917">
                        <a:srgbClr val="282828"/>
                      </a:gs>
                      <a:gs pos="30000">
                        <a:srgbClr val="282828"/>
                      </a:gs>
                    </a:gsLst>
                    <a:lin ang="5400000" scaled="0"/>
                  </a:gradFill>
                  <a:latin typeface="Segoe UI"/>
                </a:rPr>
                <a:t>Power Automate</a:t>
              </a:r>
              <a:endParaRPr lang="en-US" sz="2615" dirty="0">
                <a:gradFill>
                  <a:gsLst>
                    <a:gs pos="2917">
                      <a:srgbClr val="282828"/>
                    </a:gs>
                    <a:gs pos="30000">
                      <a:srgbClr val="282828"/>
                    </a:gs>
                  </a:gsLst>
                  <a:lin ang="5400000" scaled="0"/>
                </a:gradFill>
                <a:latin typeface="Segoe UI"/>
              </a:endParaRPr>
            </a:p>
          </p:txBody>
        </p:sp>
        <p:grpSp>
          <p:nvGrpSpPr>
            <p:cNvPr id="44" name="Group 12">
              <a:extLst>
                <a:ext uri="{FF2B5EF4-FFF2-40B4-BE49-F238E27FC236}">
                  <a16:creationId xmlns:a16="http://schemas.microsoft.com/office/drawing/2014/main" id="{FD35F56E-F15B-432E-A567-F14231285190}"/>
                </a:ext>
              </a:extLst>
            </p:cNvPr>
            <p:cNvGrpSpPr>
              <a:grpSpLocks noChangeAspect="1"/>
            </p:cNvGrpSpPr>
            <p:nvPr/>
          </p:nvGrpSpPr>
          <p:grpSpPr bwMode="auto">
            <a:xfrm>
              <a:off x="5741981" y="2042030"/>
              <a:ext cx="409872" cy="313353"/>
              <a:chOff x="3408" y="3907"/>
              <a:chExt cx="310" cy="237"/>
            </a:xfrm>
            <a:solidFill>
              <a:schemeClr val="accent1"/>
            </a:solidFill>
          </p:grpSpPr>
          <p:sp>
            <p:nvSpPr>
              <p:cNvPr id="51" name="Freeform 13">
                <a:extLst>
                  <a:ext uri="{FF2B5EF4-FFF2-40B4-BE49-F238E27FC236}">
                    <a16:creationId xmlns:a16="http://schemas.microsoft.com/office/drawing/2014/main" id="{41B34E83-956A-44DB-9689-829580CEFD97}"/>
                  </a:ext>
                </a:extLst>
              </p:cNvPr>
              <p:cNvSpPr>
                <a:spLocks/>
              </p:cNvSpPr>
              <p:nvPr/>
            </p:nvSpPr>
            <p:spPr bwMode="auto">
              <a:xfrm>
                <a:off x="3574" y="4080"/>
                <a:ext cx="63" cy="64"/>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23" tIns="59761" rIns="119523" bIns="59761" numCol="1" anchor="t" anchorCtr="0" compatLnSpc="1">
                <a:prstTxWarp prst="textNoShape">
                  <a:avLst/>
                </a:prstTxWarp>
              </a:bodyPr>
              <a:lstStyle/>
              <a:p>
                <a:pPr defTabSz="1218936"/>
                <a:endParaRPr lang="en-US" sz="2400">
                  <a:solidFill>
                    <a:srgbClr val="282828"/>
                  </a:solidFill>
                  <a:latin typeface="Segoe UI"/>
                </a:endParaRPr>
              </a:p>
            </p:txBody>
          </p:sp>
          <p:sp>
            <p:nvSpPr>
              <p:cNvPr id="52" name="Freeform 14">
                <a:extLst>
                  <a:ext uri="{FF2B5EF4-FFF2-40B4-BE49-F238E27FC236}">
                    <a16:creationId xmlns:a16="http://schemas.microsoft.com/office/drawing/2014/main" id="{82131296-B96C-49F2-AC3E-B3427DF05303}"/>
                  </a:ext>
                </a:extLst>
              </p:cNvPr>
              <p:cNvSpPr>
                <a:spLocks/>
              </p:cNvSpPr>
              <p:nvPr/>
            </p:nvSpPr>
            <p:spPr bwMode="auto">
              <a:xfrm>
                <a:off x="3617" y="4036"/>
                <a:ext cx="63" cy="64"/>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23" tIns="59761" rIns="119523" bIns="59761" numCol="1" anchor="t" anchorCtr="0" compatLnSpc="1">
                <a:prstTxWarp prst="textNoShape">
                  <a:avLst/>
                </a:prstTxWarp>
              </a:bodyPr>
              <a:lstStyle/>
              <a:p>
                <a:pPr defTabSz="1218936"/>
                <a:endParaRPr lang="en-US" sz="2400">
                  <a:solidFill>
                    <a:srgbClr val="282828"/>
                  </a:solidFill>
                  <a:latin typeface="Segoe UI"/>
                </a:endParaRPr>
              </a:p>
            </p:txBody>
          </p:sp>
          <p:sp>
            <p:nvSpPr>
              <p:cNvPr id="53" name="Freeform 15">
                <a:extLst>
                  <a:ext uri="{FF2B5EF4-FFF2-40B4-BE49-F238E27FC236}">
                    <a16:creationId xmlns:a16="http://schemas.microsoft.com/office/drawing/2014/main" id="{9CA7C6C8-9CF3-4DC0-884F-5A8DABB95AAB}"/>
                  </a:ext>
                </a:extLst>
              </p:cNvPr>
              <p:cNvSpPr>
                <a:spLocks noEditPoints="1"/>
              </p:cNvSpPr>
              <p:nvPr/>
            </p:nvSpPr>
            <p:spPr bwMode="auto">
              <a:xfrm>
                <a:off x="3444" y="3992"/>
                <a:ext cx="150" cy="152"/>
              </a:xfrm>
              <a:custGeom>
                <a:avLst/>
                <a:gdLst>
                  <a:gd name="T0" fmla="*/ 300 w 308"/>
                  <a:gd name="T1" fmla="*/ 139 h 307"/>
                  <a:gd name="T2" fmla="*/ 286 w 308"/>
                  <a:gd name="T3" fmla="*/ 125 h 307"/>
                  <a:gd name="T4" fmla="*/ 168 w 308"/>
                  <a:gd name="T5" fmla="*/ 8 h 307"/>
                  <a:gd name="T6" fmla="*/ 140 w 308"/>
                  <a:gd name="T7" fmla="*/ 8 h 307"/>
                  <a:gd name="T8" fmla="*/ 22 w 308"/>
                  <a:gd name="T9" fmla="*/ 125 h 307"/>
                  <a:gd name="T10" fmla="*/ 8 w 308"/>
                  <a:gd name="T11" fmla="*/ 139 h 307"/>
                  <a:gd name="T12" fmla="*/ 8 w 308"/>
                  <a:gd name="T13" fmla="*/ 168 h 307"/>
                  <a:gd name="T14" fmla="*/ 22 w 308"/>
                  <a:gd name="T15" fmla="*/ 182 h 307"/>
                  <a:gd name="T16" fmla="*/ 140 w 308"/>
                  <a:gd name="T17" fmla="*/ 299 h 307"/>
                  <a:gd name="T18" fmla="*/ 168 w 308"/>
                  <a:gd name="T19" fmla="*/ 299 h 307"/>
                  <a:gd name="T20" fmla="*/ 286 w 308"/>
                  <a:gd name="T21" fmla="*/ 182 h 307"/>
                  <a:gd name="T22" fmla="*/ 300 w 308"/>
                  <a:gd name="T23" fmla="*/ 168 h 307"/>
                  <a:gd name="T24" fmla="*/ 300 w 308"/>
                  <a:gd name="T25" fmla="*/ 139 h 307"/>
                  <a:gd name="T26" fmla="*/ 140 w 308"/>
                  <a:gd name="T27" fmla="*/ 210 h 307"/>
                  <a:gd name="T28" fmla="*/ 108 w 308"/>
                  <a:gd name="T29" fmla="*/ 179 h 307"/>
                  <a:gd name="T30" fmla="*/ 97 w 308"/>
                  <a:gd name="T31" fmla="*/ 168 h 307"/>
                  <a:gd name="T32" fmla="*/ 97 w 308"/>
                  <a:gd name="T33" fmla="*/ 139 h 307"/>
                  <a:gd name="T34" fmla="*/ 140 w 308"/>
                  <a:gd name="T35" fmla="*/ 97 h 307"/>
                  <a:gd name="T36" fmla="*/ 168 w 308"/>
                  <a:gd name="T37" fmla="*/ 97 h 307"/>
                  <a:gd name="T38" fmla="*/ 211 w 308"/>
                  <a:gd name="T39" fmla="*/ 139 h 307"/>
                  <a:gd name="T40" fmla="*/ 211 w 308"/>
                  <a:gd name="T41" fmla="*/ 168 h 307"/>
                  <a:gd name="T42" fmla="*/ 200 w 308"/>
                  <a:gd name="T43" fmla="*/ 179 h 307"/>
                  <a:gd name="T44" fmla="*/ 168 w 308"/>
                  <a:gd name="T45" fmla="*/ 210 h 307"/>
                  <a:gd name="T46" fmla="*/ 140 w 308"/>
                  <a:gd name="T47" fmla="*/ 21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8" h="307">
                    <a:moveTo>
                      <a:pt x="300" y="139"/>
                    </a:moveTo>
                    <a:cubicBezTo>
                      <a:pt x="286" y="125"/>
                      <a:pt x="286" y="125"/>
                      <a:pt x="286" y="125"/>
                    </a:cubicBezTo>
                    <a:cubicBezTo>
                      <a:pt x="168" y="8"/>
                      <a:pt x="168" y="8"/>
                      <a:pt x="168" y="8"/>
                    </a:cubicBezTo>
                    <a:cubicBezTo>
                      <a:pt x="161" y="0"/>
                      <a:pt x="148" y="0"/>
                      <a:pt x="140" y="8"/>
                    </a:cubicBezTo>
                    <a:cubicBezTo>
                      <a:pt x="22" y="125"/>
                      <a:pt x="22" y="125"/>
                      <a:pt x="22" y="125"/>
                    </a:cubicBezTo>
                    <a:cubicBezTo>
                      <a:pt x="8" y="139"/>
                      <a:pt x="8" y="139"/>
                      <a:pt x="8" y="139"/>
                    </a:cubicBezTo>
                    <a:cubicBezTo>
                      <a:pt x="0" y="147"/>
                      <a:pt x="0" y="160"/>
                      <a:pt x="8" y="168"/>
                    </a:cubicBezTo>
                    <a:cubicBezTo>
                      <a:pt x="22" y="182"/>
                      <a:pt x="22" y="182"/>
                      <a:pt x="22" y="182"/>
                    </a:cubicBezTo>
                    <a:cubicBezTo>
                      <a:pt x="140" y="299"/>
                      <a:pt x="140" y="299"/>
                      <a:pt x="140" y="299"/>
                    </a:cubicBezTo>
                    <a:cubicBezTo>
                      <a:pt x="148" y="307"/>
                      <a:pt x="161" y="307"/>
                      <a:pt x="168" y="299"/>
                    </a:cubicBezTo>
                    <a:cubicBezTo>
                      <a:pt x="286" y="182"/>
                      <a:pt x="286" y="182"/>
                      <a:pt x="286" y="182"/>
                    </a:cubicBezTo>
                    <a:cubicBezTo>
                      <a:pt x="300" y="168"/>
                      <a:pt x="300" y="168"/>
                      <a:pt x="300" y="168"/>
                    </a:cubicBezTo>
                    <a:cubicBezTo>
                      <a:pt x="308" y="160"/>
                      <a:pt x="308" y="147"/>
                      <a:pt x="300" y="139"/>
                    </a:cubicBezTo>
                    <a:moveTo>
                      <a:pt x="140" y="210"/>
                    </a:moveTo>
                    <a:cubicBezTo>
                      <a:pt x="108" y="179"/>
                      <a:pt x="108" y="179"/>
                      <a:pt x="108" y="179"/>
                    </a:cubicBezTo>
                    <a:cubicBezTo>
                      <a:pt x="97" y="168"/>
                      <a:pt x="97" y="168"/>
                      <a:pt x="97" y="168"/>
                    </a:cubicBezTo>
                    <a:cubicBezTo>
                      <a:pt x="89" y="160"/>
                      <a:pt x="89" y="147"/>
                      <a:pt x="97" y="139"/>
                    </a:cubicBezTo>
                    <a:cubicBezTo>
                      <a:pt x="140" y="97"/>
                      <a:pt x="140" y="97"/>
                      <a:pt x="140" y="97"/>
                    </a:cubicBezTo>
                    <a:cubicBezTo>
                      <a:pt x="148" y="89"/>
                      <a:pt x="161" y="89"/>
                      <a:pt x="168" y="97"/>
                    </a:cubicBezTo>
                    <a:cubicBezTo>
                      <a:pt x="211" y="139"/>
                      <a:pt x="211" y="139"/>
                      <a:pt x="211" y="139"/>
                    </a:cubicBezTo>
                    <a:cubicBezTo>
                      <a:pt x="219" y="147"/>
                      <a:pt x="219" y="160"/>
                      <a:pt x="211" y="168"/>
                    </a:cubicBezTo>
                    <a:cubicBezTo>
                      <a:pt x="200" y="179"/>
                      <a:pt x="200" y="179"/>
                      <a:pt x="200" y="179"/>
                    </a:cubicBezTo>
                    <a:cubicBezTo>
                      <a:pt x="168" y="210"/>
                      <a:pt x="168" y="210"/>
                      <a:pt x="168" y="210"/>
                    </a:cubicBezTo>
                    <a:cubicBezTo>
                      <a:pt x="161" y="218"/>
                      <a:pt x="148" y="218"/>
                      <a:pt x="140" y="210"/>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23" tIns="59761" rIns="119523" bIns="59761" numCol="1" anchor="t" anchorCtr="0" compatLnSpc="1">
                <a:prstTxWarp prst="textNoShape">
                  <a:avLst/>
                </a:prstTxWarp>
              </a:bodyPr>
              <a:lstStyle/>
              <a:p>
                <a:pPr defTabSz="1218936"/>
                <a:endParaRPr lang="en-US" sz="2400">
                  <a:solidFill>
                    <a:srgbClr val="282828"/>
                  </a:solidFill>
                  <a:latin typeface="Segoe UI"/>
                </a:endParaRPr>
              </a:p>
            </p:txBody>
          </p:sp>
          <p:sp>
            <p:nvSpPr>
              <p:cNvPr id="54" name="Freeform 16">
                <a:extLst>
                  <a:ext uri="{FF2B5EF4-FFF2-40B4-BE49-F238E27FC236}">
                    <a16:creationId xmlns:a16="http://schemas.microsoft.com/office/drawing/2014/main" id="{D3B27CAA-B115-4597-9B39-9AE9C3C5238C}"/>
                  </a:ext>
                </a:extLst>
              </p:cNvPr>
              <p:cNvSpPr>
                <a:spLocks/>
              </p:cNvSpPr>
              <p:nvPr/>
            </p:nvSpPr>
            <p:spPr bwMode="auto">
              <a:xfrm>
                <a:off x="3574" y="3992"/>
                <a:ext cx="63" cy="64"/>
              </a:xfrm>
              <a:custGeom>
                <a:avLst/>
                <a:gdLst>
                  <a:gd name="T0" fmla="*/ 79 w 130"/>
                  <a:gd name="T1" fmla="*/ 122 h 129"/>
                  <a:gd name="T2" fmla="*/ 122 w 130"/>
                  <a:gd name="T3" fmla="*/ 79 h 129"/>
                  <a:gd name="T4" fmla="*/ 122 w 130"/>
                  <a:gd name="T5" fmla="*/ 50 h 129"/>
                  <a:gd name="T6" fmla="*/ 79 w 130"/>
                  <a:gd name="T7" fmla="*/ 8 h 129"/>
                  <a:gd name="T8" fmla="*/ 51 w 130"/>
                  <a:gd name="T9" fmla="*/ 8 h 129"/>
                  <a:gd name="T10" fmla="*/ 8 w 130"/>
                  <a:gd name="T11" fmla="*/ 50 h 129"/>
                  <a:gd name="T12" fmla="*/ 8 w 130"/>
                  <a:gd name="T13" fmla="*/ 79 h 129"/>
                  <a:gd name="T14" fmla="*/ 51 w 130"/>
                  <a:gd name="T15" fmla="*/ 122 h 129"/>
                  <a:gd name="T16" fmla="*/ 79 w 130"/>
                  <a:gd name="T17" fmla="*/ 1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122"/>
                    </a:moveTo>
                    <a:cubicBezTo>
                      <a:pt x="122" y="79"/>
                      <a:pt x="122" y="79"/>
                      <a:pt x="122" y="79"/>
                    </a:cubicBezTo>
                    <a:cubicBezTo>
                      <a:pt x="130" y="71"/>
                      <a:pt x="130" y="58"/>
                      <a:pt x="122" y="50"/>
                    </a:cubicBezTo>
                    <a:cubicBezTo>
                      <a:pt x="79" y="8"/>
                      <a:pt x="79" y="8"/>
                      <a:pt x="79" y="8"/>
                    </a:cubicBez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23" tIns="59761" rIns="119523" bIns="59761" numCol="1" anchor="t" anchorCtr="0" compatLnSpc="1">
                <a:prstTxWarp prst="textNoShape">
                  <a:avLst/>
                </a:prstTxWarp>
              </a:bodyPr>
              <a:lstStyle/>
              <a:p>
                <a:pPr defTabSz="1218936"/>
                <a:endParaRPr lang="en-US" sz="2400">
                  <a:solidFill>
                    <a:srgbClr val="282828"/>
                  </a:solidFill>
                  <a:latin typeface="Segoe UI"/>
                </a:endParaRPr>
              </a:p>
            </p:txBody>
          </p:sp>
          <p:sp>
            <p:nvSpPr>
              <p:cNvPr id="55" name="Freeform 17">
                <a:extLst>
                  <a:ext uri="{FF2B5EF4-FFF2-40B4-BE49-F238E27FC236}">
                    <a16:creationId xmlns:a16="http://schemas.microsoft.com/office/drawing/2014/main" id="{28250395-BEB0-4589-94BD-D9D53068B8D3}"/>
                  </a:ext>
                </a:extLst>
              </p:cNvPr>
              <p:cNvSpPr>
                <a:spLocks/>
              </p:cNvSpPr>
              <p:nvPr/>
            </p:nvSpPr>
            <p:spPr bwMode="auto">
              <a:xfrm>
                <a:off x="3408" y="3907"/>
                <a:ext cx="310" cy="204"/>
              </a:xfrm>
              <a:custGeom>
                <a:avLst/>
                <a:gdLst>
                  <a:gd name="T0" fmla="*/ 562 w 638"/>
                  <a:gd name="T1" fmla="*/ 413 h 413"/>
                  <a:gd name="T2" fmla="*/ 549 w 638"/>
                  <a:gd name="T3" fmla="*/ 413 h 413"/>
                  <a:gd name="T4" fmla="*/ 549 w 638"/>
                  <a:gd name="T5" fmla="*/ 388 h 413"/>
                  <a:gd name="T6" fmla="*/ 562 w 638"/>
                  <a:gd name="T7" fmla="*/ 388 h 413"/>
                  <a:gd name="T8" fmla="*/ 612 w 638"/>
                  <a:gd name="T9" fmla="*/ 338 h 413"/>
                  <a:gd name="T10" fmla="*/ 612 w 638"/>
                  <a:gd name="T11" fmla="*/ 75 h 413"/>
                  <a:gd name="T12" fmla="*/ 562 w 638"/>
                  <a:gd name="T13" fmla="*/ 26 h 413"/>
                  <a:gd name="T14" fmla="*/ 75 w 638"/>
                  <a:gd name="T15" fmla="*/ 26 h 413"/>
                  <a:gd name="T16" fmla="*/ 25 w 638"/>
                  <a:gd name="T17" fmla="*/ 75 h 413"/>
                  <a:gd name="T18" fmla="*/ 25 w 638"/>
                  <a:gd name="T19" fmla="*/ 338 h 413"/>
                  <a:gd name="T20" fmla="*/ 75 w 638"/>
                  <a:gd name="T21" fmla="*/ 388 h 413"/>
                  <a:gd name="T22" fmla="*/ 88 w 638"/>
                  <a:gd name="T23" fmla="*/ 388 h 413"/>
                  <a:gd name="T24" fmla="*/ 88 w 638"/>
                  <a:gd name="T25" fmla="*/ 413 h 413"/>
                  <a:gd name="T26" fmla="*/ 75 w 638"/>
                  <a:gd name="T27" fmla="*/ 413 h 413"/>
                  <a:gd name="T28" fmla="*/ 0 w 638"/>
                  <a:gd name="T29" fmla="*/ 338 h 413"/>
                  <a:gd name="T30" fmla="*/ 0 w 638"/>
                  <a:gd name="T31" fmla="*/ 75 h 413"/>
                  <a:gd name="T32" fmla="*/ 75 w 638"/>
                  <a:gd name="T33" fmla="*/ 0 h 413"/>
                  <a:gd name="T34" fmla="*/ 562 w 638"/>
                  <a:gd name="T35" fmla="*/ 0 h 413"/>
                  <a:gd name="T36" fmla="*/ 638 w 638"/>
                  <a:gd name="T37" fmla="*/ 75 h 413"/>
                  <a:gd name="T38" fmla="*/ 638 w 638"/>
                  <a:gd name="T39" fmla="*/ 338 h 413"/>
                  <a:gd name="T40" fmla="*/ 562 w 638"/>
                  <a:gd name="T41" fmla="*/ 413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38" h="413">
                    <a:moveTo>
                      <a:pt x="562" y="413"/>
                    </a:moveTo>
                    <a:cubicBezTo>
                      <a:pt x="549" y="413"/>
                      <a:pt x="549" y="413"/>
                      <a:pt x="549" y="413"/>
                    </a:cubicBezTo>
                    <a:cubicBezTo>
                      <a:pt x="549" y="388"/>
                      <a:pt x="549" y="388"/>
                      <a:pt x="549" y="388"/>
                    </a:cubicBezTo>
                    <a:cubicBezTo>
                      <a:pt x="562" y="388"/>
                      <a:pt x="562" y="388"/>
                      <a:pt x="562" y="388"/>
                    </a:cubicBezTo>
                    <a:cubicBezTo>
                      <a:pt x="590" y="388"/>
                      <a:pt x="612" y="365"/>
                      <a:pt x="612" y="338"/>
                    </a:cubicBezTo>
                    <a:cubicBezTo>
                      <a:pt x="612" y="75"/>
                      <a:pt x="612" y="75"/>
                      <a:pt x="612" y="75"/>
                    </a:cubicBezTo>
                    <a:cubicBezTo>
                      <a:pt x="612" y="48"/>
                      <a:pt x="590" y="26"/>
                      <a:pt x="562" y="26"/>
                    </a:cubicBezTo>
                    <a:cubicBezTo>
                      <a:pt x="75" y="26"/>
                      <a:pt x="75" y="26"/>
                      <a:pt x="75" y="26"/>
                    </a:cubicBezTo>
                    <a:cubicBezTo>
                      <a:pt x="47" y="26"/>
                      <a:pt x="25" y="48"/>
                      <a:pt x="25" y="75"/>
                    </a:cubicBezTo>
                    <a:cubicBezTo>
                      <a:pt x="25" y="338"/>
                      <a:pt x="25" y="338"/>
                      <a:pt x="25" y="338"/>
                    </a:cubicBezTo>
                    <a:cubicBezTo>
                      <a:pt x="25" y="365"/>
                      <a:pt x="47" y="388"/>
                      <a:pt x="75" y="388"/>
                    </a:cubicBezTo>
                    <a:cubicBezTo>
                      <a:pt x="88" y="388"/>
                      <a:pt x="88" y="388"/>
                      <a:pt x="88" y="388"/>
                    </a:cubicBezTo>
                    <a:cubicBezTo>
                      <a:pt x="88" y="413"/>
                      <a:pt x="88" y="413"/>
                      <a:pt x="88" y="413"/>
                    </a:cubicBezTo>
                    <a:cubicBezTo>
                      <a:pt x="75" y="413"/>
                      <a:pt x="75" y="413"/>
                      <a:pt x="75" y="413"/>
                    </a:cubicBezTo>
                    <a:cubicBezTo>
                      <a:pt x="33" y="413"/>
                      <a:pt x="0" y="380"/>
                      <a:pt x="0" y="338"/>
                    </a:cubicBezTo>
                    <a:cubicBezTo>
                      <a:pt x="0" y="75"/>
                      <a:pt x="0" y="75"/>
                      <a:pt x="0" y="75"/>
                    </a:cubicBezTo>
                    <a:cubicBezTo>
                      <a:pt x="0" y="34"/>
                      <a:pt x="33" y="0"/>
                      <a:pt x="75" y="0"/>
                    </a:cubicBezTo>
                    <a:cubicBezTo>
                      <a:pt x="562" y="0"/>
                      <a:pt x="562" y="0"/>
                      <a:pt x="562" y="0"/>
                    </a:cubicBezTo>
                    <a:cubicBezTo>
                      <a:pt x="604" y="0"/>
                      <a:pt x="638" y="34"/>
                      <a:pt x="638" y="75"/>
                    </a:cubicBezTo>
                    <a:cubicBezTo>
                      <a:pt x="638" y="338"/>
                      <a:pt x="638" y="338"/>
                      <a:pt x="638" y="338"/>
                    </a:cubicBezTo>
                    <a:cubicBezTo>
                      <a:pt x="638" y="380"/>
                      <a:pt x="604" y="413"/>
                      <a:pt x="562" y="413"/>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23" tIns="59761" rIns="119523" bIns="59761" numCol="1" anchor="t" anchorCtr="0" compatLnSpc="1">
                <a:prstTxWarp prst="textNoShape">
                  <a:avLst/>
                </a:prstTxWarp>
              </a:bodyPr>
              <a:lstStyle/>
              <a:p>
                <a:pPr defTabSz="1218936"/>
                <a:endParaRPr lang="en-US" sz="2400">
                  <a:solidFill>
                    <a:srgbClr val="282828"/>
                  </a:solidFill>
                  <a:latin typeface="Segoe UI"/>
                </a:endParaRPr>
              </a:p>
            </p:txBody>
          </p:sp>
        </p:grpSp>
        <p:grpSp>
          <p:nvGrpSpPr>
            <p:cNvPr id="45" name="Group 20">
              <a:extLst>
                <a:ext uri="{FF2B5EF4-FFF2-40B4-BE49-F238E27FC236}">
                  <a16:creationId xmlns:a16="http://schemas.microsoft.com/office/drawing/2014/main" id="{D2961823-16A3-494C-80D9-F3D0875BF1CB}"/>
                </a:ext>
              </a:extLst>
            </p:cNvPr>
            <p:cNvGrpSpPr>
              <a:grpSpLocks noChangeAspect="1"/>
            </p:cNvGrpSpPr>
            <p:nvPr/>
          </p:nvGrpSpPr>
          <p:grpSpPr bwMode="auto">
            <a:xfrm>
              <a:off x="6467867" y="2033950"/>
              <a:ext cx="405906" cy="309387"/>
              <a:chOff x="3926" y="3917"/>
              <a:chExt cx="307" cy="234"/>
            </a:xfrm>
            <a:solidFill>
              <a:schemeClr val="accent1"/>
            </a:solidFill>
          </p:grpSpPr>
          <p:sp>
            <p:nvSpPr>
              <p:cNvPr id="49" name="Freeform 21">
                <a:extLst>
                  <a:ext uri="{FF2B5EF4-FFF2-40B4-BE49-F238E27FC236}">
                    <a16:creationId xmlns:a16="http://schemas.microsoft.com/office/drawing/2014/main" id="{CD93F5CF-9E64-48F4-BF68-3A445542531A}"/>
                  </a:ext>
                </a:extLst>
              </p:cNvPr>
              <p:cNvSpPr>
                <a:spLocks/>
              </p:cNvSpPr>
              <p:nvPr/>
            </p:nvSpPr>
            <p:spPr bwMode="auto">
              <a:xfrm>
                <a:off x="3926" y="3917"/>
                <a:ext cx="307" cy="203"/>
              </a:xfrm>
              <a:custGeom>
                <a:avLst/>
                <a:gdLst>
                  <a:gd name="T0" fmla="*/ 30 w 737"/>
                  <a:gd name="T1" fmla="*/ 326 h 478"/>
                  <a:gd name="T2" fmla="*/ 30 w 737"/>
                  <a:gd name="T3" fmla="*/ 87 h 478"/>
                  <a:gd name="T4" fmla="*/ 87 w 737"/>
                  <a:gd name="T5" fmla="*/ 30 h 478"/>
                  <a:gd name="T6" fmla="*/ 650 w 737"/>
                  <a:gd name="T7" fmla="*/ 30 h 478"/>
                  <a:gd name="T8" fmla="*/ 707 w 737"/>
                  <a:gd name="T9" fmla="*/ 87 h 478"/>
                  <a:gd name="T10" fmla="*/ 707 w 737"/>
                  <a:gd name="T11" fmla="*/ 391 h 478"/>
                  <a:gd name="T12" fmla="*/ 650 w 737"/>
                  <a:gd name="T13" fmla="*/ 448 h 478"/>
                  <a:gd name="T14" fmla="*/ 390 w 737"/>
                  <a:gd name="T15" fmla="*/ 448 h 478"/>
                  <a:gd name="T16" fmla="*/ 390 w 737"/>
                  <a:gd name="T17" fmla="*/ 478 h 478"/>
                  <a:gd name="T18" fmla="*/ 650 w 737"/>
                  <a:gd name="T19" fmla="*/ 478 h 478"/>
                  <a:gd name="T20" fmla="*/ 737 w 737"/>
                  <a:gd name="T21" fmla="*/ 391 h 478"/>
                  <a:gd name="T22" fmla="*/ 737 w 737"/>
                  <a:gd name="T23" fmla="*/ 87 h 478"/>
                  <a:gd name="T24" fmla="*/ 650 w 737"/>
                  <a:gd name="T25" fmla="*/ 0 h 478"/>
                  <a:gd name="T26" fmla="*/ 87 w 737"/>
                  <a:gd name="T27" fmla="*/ 0 h 478"/>
                  <a:gd name="T28" fmla="*/ 0 w 737"/>
                  <a:gd name="T29" fmla="*/ 87 h 478"/>
                  <a:gd name="T30" fmla="*/ 0 w 737"/>
                  <a:gd name="T31" fmla="*/ 326 h 478"/>
                  <a:gd name="T32" fmla="*/ 30 w 737"/>
                  <a:gd name="T33" fmla="*/ 326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7" h="478">
                    <a:moveTo>
                      <a:pt x="30" y="326"/>
                    </a:moveTo>
                    <a:cubicBezTo>
                      <a:pt x="30" y="87"/>
                      <a:pt x="30" y="87"/>
                      <a:pt x="30" y="87"/>
                    </a:cubicBezTo>
                    <a:cubicBezTo>
                      <a:pt x="30" y="56"/>
                      <a:pt x="55" y="30"/>
                      <a:pt x="87" y="30"/>
                    </a:cubicBezTo>
                    <a:cubicBezTo>
                      <a:pt x="650" y="30"/>
                      <a:pt x="650" y="30"/>
                      <a:pt x="650" y="30"/>
                    </a:cubicBezTo>
                    <a:cubicBezTo>
                      <a:pt x="682" y="30"/>
                      <a:pt x="707" y="56"/>
                      <a:pt x="707" y="87"/>
                    </a:cubicBezTo>
                    <a:cubicBezTo>
                      <a:pt x="707" y="391"/>
                      <a:pt x="707" y="391"/>
                      <a:pt x="707" y="391"/>
                    </a:cubicBezTo>
                    <a:cubicBezTo>
                      <a:pt x="707" y="423"/>
                      <a:pt x="682" y="448"/>
                      <a:pt x="650" y="448"/>
                    </a:cubicBezTo>
                    <a:cubicBezTo>
                      <a:pt x="390" y="448"/>
                      <a:pt x="390" y="448"/>
                      <a:pt x="390" y="448"/>
                    </a:cubicBezTo>
                    <a:cubicBezTo>
                      <a:pt x="390" y="478"/>
                      <a:pt x="390" y="478"/>
                      <a:pt x="390" y="478"/>
                    </a:cubicBezTo>
                    <a:cubicBezTo>
                      <a:pt x="650" y="478"/>
                      <a:pt x="650" y="478"/>
                      <a:pt x="650" y="478"/>
                    </a:cubicBezTo>
                    <a:cubicBezTo>
                      <a:pt x="698" y="478"/>
                      <a:pt x="737" y="439"/>
                      <a:pt x="737" y="391"/>
                    </a:cubicBezTo>
                    <a:cubicBezTo>
                      <a:pt x="737" y="87"/>
                      <a:pt x="737" y="87"/>
                      <a:pt x="737" y="87"/>
                    </a:cubicBezTo>
                    <a:cubicBezTo>
                      <a:pt x="737" y="39"/>
                      <a:pt x="698" y="0"/>
                      <a:pt x="650" y="0"/>
                    </a:cubicBezTo>
                    <a:cubicBezTo>
                      <a:pt x="87" y="0"/>
                      <a:pt x="87" y="0"/>
                      <a:pt x="87" y="0"/>
                    </a:cubicBezTo>
                    <a:cubicBezTo>
                      <a:pt x="39" y="0"/>
                      <a:pt x="0" y="39"/>
                      <a:pt x="0" y="87"/>
                    </a:cubicBezTo>
                    <a:cubicBezTo>
                      <a:pt x="0" y="326"/>
                      <a:pt x="0" y="326"/>
                      <a:pt x="0" y="326"/>
                    </a:cubicBezTo>
                    <a:lnTo>
                      <a:pt x="30" y="326"/>
                    </a:ln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23" tIns="59761" rIns="119523" bIns="59761" numCol="1" anchor="t" anchorCtr="0" compatLnSpc="1">
                <a:prstTxWarp prst="textNoShape">
                  <a:avLst/>
                </a:prstTxWarp>
              </a:bodyPr>
              <a:lstStyle/>
              <a:p>
                <a:pPr defTabSz="1218936"/>
                <a:endParaRPr lang="en-US" sz="2400">
                  <a:solidFill>
                    <a:srgbClr val="282828"/>
                  </a:solidFill>
                  <a:latin typeface="Segoe UI"/>
                </a:endParaRPr>
              </a:p>
            </p:txBody>
          </p:sp>
          <p:sp>
            <p:nvSpPr>
              <p:cNvPr id="50" name="Freeform 22">
                <a:extLst>
                  <a:ext uri="{FF2B5EF4-FFF2-40B4-BE49-F238E27FC236}">
                    <a16:creationId xmlns:a16="http://schemas.microsoft.com/office/drawing/2014/main" id="{EF884D9C-DC7E-4BAB-B68F-1442F77D015D}"/>
                  </a:ext>
                </a:extLst>
              </p:cNvPr>
              <p:cNvSpPr>
                <a:spLocks noEditPoints="1"/>
              </p:cNvSpPr>
              <p:nvPr/>
            </p:nvSpPr>
            <p:spPr bwMode="auto">
              <a:xfrm>
                <a:off x="3926" y="3968"/>
                <a:ext cx="235" cy="183"/>
              </a:xfrm>
              <a:custGeom>
                <a:avLst/>
                <a:gdLst>
                  <a:gd name="T0" fmla="*/ 391 w 564"/>
                  <a:gd name="T1" fmla="*/ 147 h 433"/>
                  <a:gd name="T2" fmla="*/ 417 w 564"/>
                  <a:gd name="T3" fmla="*/ 173 h 433"/>
                  <a:gd name="T4" fmla="*/ 538 w 564"/>
                  <a:gd name="T5" fmla="*/ 173 h 433"/>
                  <a:gd name="T6" fmla="*/ 564 w 564"/>
                  <a:gd name="T7" fmla="*/ 147 h 433"/>
                  <a:gd name="T8" fmla="*/ 564 w 564"/>
                  <a:gd name="T9" fmla="*/ 26 h 433"/>
                  <a:gd name="T10" fmla="*/ 538 w 564"/>
                  <a:gd name="T11" fmla="*/ 0 h 433"/>
                  <a:gd name="T12" fmla="*/ 417 w 564"/>
                  <a:gd name="T13" fmla="*/ 0 h 433"/>
                  <a:gd name="T14" fmla="*/ 391 w 564"/>
                  <a:gd name="T15" fmla="*/ 26 h 433"/>
                  <a:gd name="T16" fmla="*/ 391 w 564"/>
                  <a:gd name="T17" fmla="*/ 65 h 433"/>
                  <a:gd name="T18" fmla="*/ 342 w 564"/>
                  <a:gd name="T19" fmla="*/ 65 h 433"/>
                  <a:gd name="T20" fmla="*/ 297 w 564"/>
                  <a:gd name="T21" fmla="*/ 97 h 433"/>
                  <a:gd name="T22" fmla="*/ 223 w 564"/>
                  <a:gd name="T23" fmla="*/ 322 h 433"/>
                  <a:gd name="T24" fmla="*/ 219 w 564"/>
                  <a:gd name="T25" fmla="*/ 325 h 433"/>
                  <a:gd name="T26" fmla="*/ 173 w 564"/>
                  <a:gd name="T27" fmla="*/ 325 h 433"/>
                  <a:gd name="T28" fmla="*/ 173 w 564"/>
                  <a:gd name="T29" fmla="*/ 286 h 433"/>
                  <a:gd name="T30" fmla="*/ 147 w 564"/>
                  <a:gd name="T31" fmla="*/ 260 h 433"/>
                  <a:gd name="T32" fmla="*/ 26 w 564"/>
                  <a:gd name="T33" fmla="*/ 260 h 433"/>
                  <a:gd name="T34" fmla="*/ 0 w 564"/>
                  <a:gd name="T35" fmla="*/ 286 h 433"/>
                  <a:gd name="T36" fmla="*/ 0 w 564"/>
                  <a:gd name="T37" fmla="*/ 407 h 433"/>
                  <a:gd name="T38" fmla="*/ 26 w 564"/>
                  <a:gd name="T39" fmla="*/ 433 h 433"/>
                  <a:gd name="T40" fmla="*/ 147 w 564"/>
                  <a:gd name="T41" fmla="*/ 433 h 433"/>
                  <a:gd name="T42" fmla="*/ 173 w 564"/>
                  <a:gd name="T43" fmla="*/ 407 h 433"/>
                  <a:gd name="T44" fmla="*/ 173 w 564"/>
                  <a:gd name="T45" fmla="*/ 368 h 433"/>
                  <a:gd name="T46" fmla="*/ 219 w 564"/>
                  <a:gd name="T47" fmla="*/ 368 h 433"/>
                  <a:gd name="T48" fmla="*/ 264 w 564"/>
                  <a:gd name="T49" fmla="*/ 336 h 433"/>
                  <a:gd name="T50" fmla="*/ 338 w 564"/>
                  <a:gd name="T51" fmla="*/ 111 h 433"/>
                  <a:gd name="T52" fmla="*/ 342 w 564"/>
                  <a:gd name="T53" fmla="*/ 108 h 433"/>
                  <a:gd name="T54" fmla="*/ 391 w 564"/>
                  <a:gd name="T55" fmla="*/ 108 h 433"/>
                  <a:gd name="T56" fmla="*/ 391 w 564"/>
                  <a:gd name="T57" fmla="*/ 147 h 433"/>
                  <a:gd name="T58" fmla="*/ 129 w 564"/>
                  <a:gd name="T59" fmla="*/ 390 h 433"/>
                  <a:gd name="T60" fmla="*/ 43 w 564"/>
                  <a:gd name="T61" fmla="*/ 390 h 433"/>
                  <a:gd name="T62" fmla="*/ 43 w 564"/>
                  <a:gd name="T63" fmla="*/ 303 h 433"/>
                  <a:gd name="T64" fmla="*/ 129 w 564"/>
                  <a:gd name="T65" fmla="*/ 303 h 433"/>
                  <a:gd name="T66" fmla="*/ 129 w 564"/>
                  <a:gd name="T67" fmla="*/ 390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64" h="433">
                    <a:moveTo>
                      <a:pt x="391" y="147"/>
                    </a:moveTo>
                    <a:cubicBezTo>
                      <a:pt x="391" y="162"/>
                      <a:pt x="403" y="173"/>
                      <a:pt x="417" y="173"/>
                    </a:cubicBezTo>
                    <a:cubicBezTo>
                      <a:pt x="538" y="173"/>
                      <a:pt x="538" y="173"/>
                      <a:pt x="538" y="173"/>
                    </a:cubicBezTo>
                    <a:cubicBezTo>
                      <a:pt x="552" y="173"/>
                      <a:pt x="564" y="162"/>
                      <a:pt x="564" y="147"/>
                    </a:cubicBezTo>
                    <a:cubicBezTo>
                      <a:pt x="564" y="26"/>
                      <a:pt x="564" y="26"/>
                      <a:pt x="564" y="26"/>
                    </a:cubicBezTo>
                    <a:cubicBezTo>
                      <a:pt x="564" y="11"/>
                      <a:pt x="552" y="0"/>
                      <a:pt x="538" y="0"/>
                    </a:cubicBezTo>
                    <a:cubicBezTo>
                      <a:pt x="417" y="0"/>
                      <a:pt x="417" y="0"/>
                      <a:pt x="417" y="0"/>
                    </a:cubicBezTo>
                    <a:cubicBezTo>
                      <a:pt x="403" y="0"/>
                      <a:pt x="391" y="11"/>
                      <a:pt x="391" y="26"/>
                    </a:cubicBezTo>
                    <a:cubicBezTo>
                      <a:pt x="391" y="65"/>
                      <a:pt x="391" y="65"/>
                      <a:pt x="391" y="65"/>
                    </a:cubicBezTo>
                    <a:cubicBezTo>
                      <a:pt x="342" y="65"/>
                      <a:pt x="342" y="65"/>
                      <a:pt x="342" y="65"/>
                    </a:cubicBezTo>
                    <a:cubicBezTo>
                      <a:pt x="322" y="65"/>
                      <a:pt x="304" y="78"/>
                      <a:pt x="297" y="97"/>
                    </a:cubicBezTo>
                    <a:cubicBezTo>
                      <a:pt x="223" y="322"/>
                      <a:pt x="223" y="322"/>
                      <a:pt x="223" y="322"/>
                    </a:cubicBezTo>
                    <a:cubicBezTo>
                      <a:pt x="222" y="324"/>
                      <a:pt x="221" y="325"/>
                      <a:pt x="219" y="325"/>
                    </a:cubicBezTo>
                    <a:cubicBezTo>
                      <a:pt x="173" y="325"/>
                      <a:pt x="173" y="325"/>
                      <a:pt x="173" y="325"/>
                    </a:cubicBezTo>
                    <a:cubicBezTo>
                      <a:pt x="173" y="286"/>
                      <a:pt x="173" y="286"/>
                      <a:pt x="173" y="286"/>
                    </a:cubicBezTo>
                    <a:cubicBezTo>
                      <a:pt x="173" y="272"/>
                      <a:pt x="161" y="260"/>
                      <a:pt x="147" y="260"/>
                    </a:cubicBezTo>
                    <a:cubicBezTo>
                      <a:pt x="26" y="260"/>
                      <a:pt x="26" y="260"/>
                      <a:pt x="26" y="260"/>
                    </a:cubicBezTo>
                    <a:cubicBezTo>
                      <a:pt x="11" y="260"/>
                      <a:pt x="0" y="272"/>
                      <a:pt x="0" y="286"/>
                    </a:cubicBezTo>
                    <a:cubicBezTo>
                      <a:pt x="0" y="407"/>
                      <a:pt x="0" y="407"/>
                      <a:pt x="0" y="407"/>
                    </a:cubicBezTo>
                    <a:cubicBezTo>
                      <a:pt x="0" y="422"/>
                      <a:pt x="11" y="433"/>
                      <a:pt x="26" y="433"/>
                    </a:cubicBezTo>
                    <a:cubicBezTo>
                      <a:pt x="147" y="433"/>
                      <a:pt x="147" y="433"/>
                      <a:pt x="147" y="433"/>
                    </a:cubicBezTo>
                    <a:cubicBezTo>
                      <a:pt x="161" y="433"/>
                      <a:pt x="173" y="422"/>
                      <a:pt x="173" y="407"/>
                    </a:cubicBezTo>
                    <a:cubicBezTo>
                      <a:pt x="173" y="368"/>
                      <a:pt x="173" y="368"/>
                      <a:pt x="173" y="368"/>
                    </a:cubicBezTo>
                    <a:cubicBezTo>
                      <a:pt x="219" y="368"/>
                      <a:pt x="219" y="368"/>
                      <a:pt x="219" y="368"/>
                    </a:cubicBezTo>
                    <a:cubicBezTo>
                      <a:pt x="239" y="368"/>
                      <a:pt x="257" y="355"/>
                      <a:pt x="264" y="336"/>
                    </a:cubicBezTo>
                    <a:cubicBezTo>
                      <a:pt x="338" y="111"/>
                      <a:pt x="338" y="111"/>
                      <a:pt x="338" y="111"/>
                    </a:cubicBezTo>
                    <a:cubicBezTo>
                      <a:pt x="339" y="109"/>
                      <a:pt x="340" y="108"/>
                      <a:pt x="342" y="108"/>
                    </a:cubicBezTo>
                    <a:cubicBezTo>
                      <a:pt x="391" y="108"/>
                      <a:pt x="391" y="108"/>
                      <a:pt x="391" y="108"/>
                    </a:cubicBezTo>
                    <a:lnTo>
                      <a:pt x="391" y="147"/>
                    </a:lnTo>
                    <a:close/>
                    <a:moveTo>
                      <a:pt x="129" y="390"/>
                    </a:moveTo>
                    <a:cubicBezTo>
                      <a:pt x="43" y="390"/>
                      <a:pt x="43" y="390"/>
                      <a:pt x="43" y="390"/>
                    </a:cubicBezTo>
                    <a:cubicBezTo>
                      <a:pt x="43" y="303"/>
                      <a:pt x="43" y="303"/>
                      <a:pt x="43" y="303"/>
                    </a:cubicBezTo>
                    <a:cubicBezTo>
                      <a:pt x="129" y="303"/>
                      <a:pt x="129" y="303"/>
                      <a:pt x="129" y="303"/>
                    </a:cubicBezTo>
                    <a:lnTo>
                      <a:pt x="129" y="390"/>
                    </a:ln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23" tIns="59761" rIns="119523" bIns="59761" numCol="1" anchor="t" anchorCtr="0" compatLnSpc="1">
                <a:prstTxWarp prst="textNoShape">
                  <a:avLst/>
                </a:prstTxWarp>
              </a:bodyPr>
              <a:lstStyle/>
              <a:p>
                <a:pPr defTabSz="1218936"/>
                <a:endParaRPr lang="en-US" sz="2400">
                  <a:solidFill>
                    <a:srgbClr val="282828"/>
                  </a:solidFill>
                  <a:latin typeface="Segoe UI"/>
                </a:endParaRPr>
              </a:p>
            </p:txBody>
          </p:sp>
        </p:grpSp>
        <p:sp>
          <p:nvSpPr>
            <p:cNvPr id="47" name="Rechteck 56">
              <a:extLst>
                <a:ext uri="{FF2B5EF4-FFF2-40B4-BE49-F238E27FC236}">
                  <a16:creationId xmlns:a16="http://schemas.microsoft.com/office/drawing/2014/main" id="{DD22EE0C-E830-4056-B8A3-5F7D41FEA958}"/>
                </a:ext>
              </a:extLst>
            </p:cNvPr>
            <p:cNvSpPr/>
            <p:nvPr/>
          </p:nvSpPr>
          <p:spPr bwMode="auto">
            <a:xfrm>
              <a:off x="5185386" y="1436914"/>
              <a:ext cx="2720482" cy="414627"/>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pPr>
              <a:r>
                <a:rPr lang="en-US" sz="1867">
                  <a:gradFill>
                    <a:gsLst>
                      <a:gs pos="0">
                        <a:srgbClr val="FFFFFF"/>
                      </a:gs>
                      <a:gs pos="100000">
                        <a:srgbClr val="FFFFFF"/>
                      </a:gs>
                    </a:gsLst>
                    <a:lin ang="5400000" scaled="0"/>
                  </a:gradFill>
                  <a:latin typeface="Segoe UI Light"/>
                  <a:cs typeface="Segoe UI" pitchFamily="34" charset="0"/>
                </a:rPr>
                <a:t>Contoso USA</a:t>
              </a:r>
            </a:p>
          </p:txBody>
        </p:sp>
        <p:sp>
          <p:nvSpPr>
            <p:cNvPr id="48" name="Textfeld 57">
              <a:extLst>
                <a:ext uri="{FF2B5EF4-FFF2-40B4-BE49-F238E27FC236}">
                  <a16:creationId xmlns:a16="http://schemas.microsoft.com/office/drawing/2014/main" id="{EBFF9942-EB1D-4440-9D55-50E2CC19988C}"/>
                </a:ext>
              </a:extLst>
            </p:cNvPr>
            <p:cNvSpPr txBox="1"/>
            <p:nvPr/>
          </p:nvSpPr>
          <p:spPr>
            <a:xfrm>
              <a:off x="5093727" y="1315126"/>
              <a:ext cx="635943" cy="440890"/>
            </a:xfrm>
            <a:prstGeom prst="rect">
              <a:avLst/>
            </a:prstGeom>
            <a:noFill/>
          </p:spPr>
          <p:txBody>
            <a:bodyPr wrap="none" lIns="243840" tIns="195072" rIns="243840" bIns="195072" rtlCol="0">
              <a:spAutoFit/>
            </a:bodyPr>
            <a:lstStyle>
              <a:defPPr>
                <a:defRPr lang="de-DE"/>
              </a:defPPr>
              <a:lvl1pPr>
                <a:lnSpc>
                  <a:spcPct val="90000"/>
                </a:lnSpc>
                <a:spcAft>
                  <a:spcPts val="600"/>
                </a:spcAft>
                <a:defRPr sz="1050">
                  <a:gradFill>
                    <a:gsLst>
                      <a:gs pos="0">
                        <a:srgbClr val="FFFFFF"/>
                      </a:gs>
                      <a:gs pos="100000">
                        <a:srgbClr val="FFFFFF"/>
                      </a:gs>
                    </a:gsLst>
                    <a:lin ang="5400000" scaled="0"/>
                  </a:gradFill>
                </a:defRPr>
              </a:lvl1pPr>
            </a:lstStyle>
            <a:p>
              <a:pPr defTabSz="1219170">
                <a:spcAft>
                  <a:spcPts val="800"/>
                </a:spcAft>
              </a:pPr>
              <a:r>
                <a:rPr lang="en-US" sz="1400">
                  <a:gradFill>
                    <a:gsLst>
                      <a:gs pos="0">
                        <a:prstClr val="white"/>
                      </a:gs>
                      <a:gs pos="100000">
                        <a:prstClr val="white"/>
                      </a:gs>
                    </a:gsLst>
                    <a:lin ang="5400000" scaled="0"/>
                  </a:gradFill>
                  <a:latin typeface="Segoe UI Light"/>
                </a:rPr>
                <a:t>Prod</a:t>
              </a:r>
            </a:p>
          </p:txBody>
        </p:sp>
      </p:grpSp>
      <p:sp>
        <p:nvSpPr>
          <p:cNvPr id="56" name="Rechteck 167">
            <a:extLst>
              <a:ext uri="{FF2B5EF4-FFF2-40B4-BE49-F238E27FC236}">
                <a16:creationId xmlns:a16="http://schemas.microsoft.com/office/drawing/2014/main" id="{4EC92CDC-BE76-4828-902E-A43394104C61}"/>
              </a:ext>
            </a:extLst>
          </p:cNvPr>
          <p:cNvSpPr/>
          <p:nvPr/>
        </p:nvSpPr>
        <p:spPr bwMode="auto">
          <a:xfrm>
            <a:off x="1328324" y="1028091"/>
            <a:ext cx="3627309" cy="55283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pPr>
            <a:r>
              <a:rPr lang="en-US" sz="1867">
                <a:gradFill>
                  <a:gsLst>
                    <a:gs pos="0">
                      <a:srgbClr val="FFFFFF"/>
                    </a:gs>
                    <a:gs pos="100000">
                      <a:srgbClr val="FFFFFF"/>
                    </a:gs>
                  </a:gsLst>
                  <a:lin ang="5400000" scaled="0"/>
                </a:gradFill>
                <a:latin typeface="Segoe UI Light"/>
                <a:ea typeface="Segoe UI" pitchFamily="34" charset="0"/>
                <a:cs typeface="Segoe UI" pitchFamily="34" charset="0"/>
              </a:rPr>
              <a:t>Contoso Corp.</a:t>
            </a:r>
          </a:p>
        </p:txBody>
      </p:sp>
      <p:sp>
        <p:nvSpPr>
          <p:cNvPr id="168" name="Rectangle 167">
            <a:extLst>
              <a:ext uri="{FF2B5EF4-FFF2-40B4-BE49-F238E27FC236}">
                <a16:creationId xmlns:a16="http://schemas.microsoft.com/office/drawing/2014/main" id="{6F9D5091-4DE8-4032-9EA3-77E5375E3002}"/>
              </a:ext>
            </a:extLst>
          </p:cNvPr>
          <p:cNvSpPr/>
          <p:nvPr/>
        </p:nvSpPr>
        <p:spPr bwMode="auto">
          <a:xfrm>
            <a:off x="1734725" y="4072531"/>
            <a:ext cx="3627311" cy="2423520"/>
          </a:xfrm>
          <a:prstGeom prst="rect">
            <a:avLst/>
          </a:prstGeom>
          <a:solidFill>
            <a:schemeClr val="bg1"/>
          </a:solidFill>
          <a:ln w="12700">
            <a:solidFill>
              <a:srgbClr val="0078D4"/>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endParaRPr lang="en-US" sz="2667" err="1">
              <a:solidFill>
                <a:prstClr val="white"/>
              </a:solidFill>
              <a:latin typeface="Segoe UI Light"/>
            </a:endParaRPr>
          </a:p>
        </p:txBody>
      </p:sp>
      <p:sp>
        <p:nvSpPr>
          <p:cNvPr id="169" name="Rectangle 168">
            <a:extLst>
              <a:ext uri="{FF2B5EF4-FFF2-40B4-BE49-F238E27FC236}">
                <a16:creationId xmlns:a16="http://schemas.microsoft.com/office/drawing/2014/main" id="{B772B01A-0F7F-41B7-8709-87F90D1853DD}"/>
              </a:ext>
            </a:extLst>
          </p:cNvPr>
          <p:cNvSpPr/>
          <p:nvPr/>
        </p:nvSpPr>
        <p:spPr bwMode="auto">
          <a:xfrm>
            <a:off x="1744263" y="3924355"/>
            <a:ext cx="3608885" cy="283643"/>
          </a:xfrm>
          <a:prstGeom prst="rect">
            <a:avLst/>
          </a:prstGeom>
          <a:solidFill>
            <a:schemeClr val="bg1"/>
          </a:solidFill>
          <a:ln w="12700">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endParaRPr lang="en-US" sz="2667" err="1">
              <a:solidFill>
                <a:prstClr val="white"/>
              </a:solidFill>
              <a:latin typeface="Segoe UI Light"/>
            </a:endParaRPr>
          </a:p>
        </p:txBody>
      </p:sp>
      <p:sp>
        <p:nvSpPr>
          <p:cNvPr id="172" name="Cylinder 171">
            <a:extLst>
              <a:ext uri="{FF2B5EF4-FFF2-40B4-BE49-F238E27FC236}">
                <a16:creationId xmlns:a16="http://schemas.microsoft.com/office/drawing/2014/main" id="{0E0AD61C-F2B5-4D39-93A4-BDF910166AF4}"/>
              </a:ext>
            </a:extLst>
          </p:cNvPr>
          <p:cNvSpPr/>
          <p:nvPr/>
        </p:nvSpPr>
        <p:spPr bwMode="auto">
          <a:xfrm>
            <a:off x="2062757" y="3986485"/>
            <a:ext cx="2210899" cy="920633"/>
          </a:xfrm>
          <a:prstGeom prst="can">
            <a:avLst/>
          </a:prstGeom>
          <a:solidFill>
            <a:schemeClr val="bg1"/>
          </a:solidFill>
          <a:ln>
            <a:solidFill>
              <a:srgbClr val="0071BC"/>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endParaRPr lang="en-US" sz="2667" err="1">
              <a:solidFill>
                <a:prstClr val="white"/>
              </a:solidFill>
              <a:latin typeface="Segoe UI Light"/>
            </a:endParaRPr>
          </a:p>
        </p:txBody>
      </p:sp>
      <p:sp>
        <p:nvSpPr>
          <p:cNvPr id="175" name="Rectangle 34">
            <a:extLst>
              <a:ext uri="{FF2B5EF4-FFF2-40B4-BE49-F238E27FC236}">
                <a16:creationId xmlns:a16="http://schemas.microsoft.com/office/drawing/2014/main" id="{BC48303A-5732-4FE5-8D4A-A1C9071B7957}"/>
              </a:ext>
            </a:extLst>
          </p:cNvPr>
          <p:cNvSpPr/>
          <p:nvPr/>
        </p:nvSpPr>
        <p:spPr bwMode="auto">
          <a:xfrm>
            <a:off x="3110864" y="4448994"/>
            <a:ext cx="740293" cy="225767"/>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1184621">
              <a:defRPr/>
            </a:pPr>
            <a:r>
              <a:rPr lang="en-US" sz="1467">
                <a:gradFill>
                  <a:gsLst>
                    <a:gs pos="2917">
                      <a:srgbClr val="282828"/>
                    </a:gs>
                    <a:gs pos="30000">
                      <a:srgbClr val="282828"/>
                    </a:gs>
                  </a:gsLst>
                  <a:lin ang="5400000" scaled="0"/>
                </a:gradFill>
                <a:latin typeface="Segoe UI"/>
              </a:rPr>
              <a:t>CDS</a:t>
            </a:r>
            <a:endParaRPr lang="en-US" sz="2615">
              <a:gradFill>
                <a:gsLst>
                  <a:gs pos="2917">
                    <a:srgbClr val="282828"/>
                  </a:gs>
                  <a:gs pos="30000">
                    <a:srgbClr val="282828"/>
                  </a:gs>
                </a:gsLst>
                <a:lin ang="5400000" scaled="0"/>
              </a:gradFill>
              <a:latin typeface="Segoe UI"/>
            </a:endParaRPr>
          </a:p>
        </p:txBody>
      </p:sp>
      <p:pic>
        <p:nvPicPr>
          <p:cNvPr id="176" name="Graphic 175">
            <a:extLst>
              <a:ext uri="{FF2B5EF4-FFF2-40B4-BE49-F238E27FC236}">
                <a16:creationId xmlns:a16="http://schemas.microsoft.com/office/drawing/2014/main" id="{AB865752-7DC7-4136-A0D9-5EDF23E237A3}"/>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725854" y="4292941"/>
            <a:ext cx="490153" cy="490153"/>
          </a:xfrm>
          <a:prstGeom prst="rect">
            <a:avLst/>
          </a:prstGeom>
        </p:spPr>
      </p:pic>
      <p:sp>
        <p:nvSpPr>
          <p:cNvPr id="179" name="Rectangle: Rounded Corners 178">
            <a:extLst>
              <a:ext uri="{FF2B5EF4-FFF2-40B4-BE49-F238E27FC236}">
                <a16:creationId xmlns:a16="http://schemas.microsoft.com/office/drawing/2014/main" id="{77E822CC-04F9-4708-BB2F-A5C3DCC7942A}"/>
              </a:ext>
            </a:extLst>
          </p:cNvPr>
          <p:cNvSpPr/>
          <p:nvPr/>
        </p:nvSpPr>
        <p:spPr bwMode="auto">
          <a:xfrm>
            <a:off x="2062757" y="5078564"/>
            <a:ext cx="2210899" cy="1256841"/>
          </a:xfrm>
          <a:prstGeom prst="roundRect">
            <a:avLst/>
          </a:prstGeom>
          <a:solidFill>
            <a:schemeClr val="bg1"/>
          </a:solidFill>
          <a:ln>
            <a:solidFill>
              <a:srgbClr val="0071BC"/>
            </a:solidFill>
            <a:prstDash val="dash"/>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endParaRPr lang="en-US" sz="2667" err="1">
              <a:solidFill>
                <a:prstClr val="white"/>
              </a:solidFill>
              <a:latin typeface="Segoe UI Light"/>
            </a:endParaRPr>
          </a:p>
        </p:txBody>
      </p:sp>
      <p:pic>
        <p:nvPicPr>
          <p:cNvPr id="180" name="Picture 179">
            <a:extLst>
              <a:ext uri="{FF2B5EF4-FFF2-40B4-BE49-F238E27FC236}">
                <a16:creationId xmlns:a16="http://schemas.microsoft.com/office/drawing/2014/main" id="{8C8FD72B-8376-405B-B727-04D8158AEF1E}"/>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207076" y="5161624"/>
            <a:ext cx="1922261" cy="1090721"/>
          </a:xfrm>
          <a:prstGeom prst="rect">
            <a:avLst/>
          </a:prstGeom>
        </p:spPr>
      </p:pic>
      <p:sp>
        <p:nvSpPr>
          <p:cNvPr id="181" name="Arrow: Right 180">
            <a:extLst>
              <a:ext uri="{FF2B5EF4-FFF2-40B4-BE49-F238E27FC236}">
                <a16:creationId xmlns:a16="http://schemas.microsoft.com/office/drawing/2014/main" id="{66EFFE9E-B509-46A3-A122-28028458EFCC}"/>
              </a:ext>
            </a:extLst>
          </p:cNvPr>
          <p:cNvSpPr/>
          <p:nvPr/>
        </p:nvSpPr>
        <p:spPr bwMode="auto">
          <a:xfrm>
            <a:off x="6299200" y="3334347"/>
            <a:ext cx="696331" cy="738664"/>
          </a:xfrm>
          <a:prstGeom prst="rightArrow">
            <a:avLst/>
          </a:prstGeom>
          <a:solidFill>
            <a:srgbClr val="002050"/>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endParaRPr lang="en-US" sz="2667" err="1">
              <a:solidFill>
                <a:prstClr val="white"/>
              </a:solidFill>
              <a:latin typeface="Segoe UI Light"/>
            </a:endParaRPr>
          </a:p>
        </p:txBody>
      </p:sp>
      <p:sp>
        <p:nvSpPr>
          <p:cNvPr id="183" name="TextBox 182">
            <a:extLst>
              <a:ext uri="{FF2B5EF4-FFF2-40B4-BE49-F238E27FC236}">
                <a16:creationId xmlns:a16="http://schemas.microsoft.com/office/drawing/2014/main" id="{0D3C8D52-9EF7-4CD4-B4F8-E71145A85E8A}"/>
              </a:ext>
            </a:extLst>
          </p:cNvPr>
          <p:cNvSpPr txBox="1"/>
          <p:nvPr/>
        </p:nvSpPr>
        <p:spPr>
          <a:xfrm>
            <a:off x="7166519" y="1149340"/>
            <a:ext cx="4866731" cy="369332"/>
          </a:xfrm>
          <a:prstGeom prst="rect">
            <a:avLst/>
          </a:prstGeom>
          <a:noFill/>
        </p:spPr>
        <p:txBody>
          <a:bodyPr wrap="square" lIns="0" tIns="0" rIns="0" bIns="0" rtlCol="0">
            <a:spAutoFit/>
          </a:bodyPr>
          <a:lstStyle/>
          <a:p>
            <a:pPr defTabSz="1219170"/>
            <a:r>
              <a:rPr lang="en-US" sz="2400">
                <a:gradFill>
                  <a:gsLst>
                    <a:gs pos="0">
                      <a:prstClr val="black"/>
                    </a:gs>
                    <a:gs pos="86000">
                      <a:prstClr val="black"/>
                    </a:gs>
                  </a:gsLst>
                  <a:lin ang="5400000" scaled="0"/>
                </a:gradFill>
                <a:latin typeface="Segoe UI Light"/>
              </a:rPr>
              <a:t>1. Azure AD Conditional Access</a:t>
            </a:r>
          </a:p>
        </p:txBody>
      </p:sp>
      <p:sp>
        <p:nvSpPr>
          <p:cNvPr id="185" name="TextBox 184">
            <a:extLst>
              <a:ext uri="{FF2B5EF4-FFF2-40B4-BE49-F238E27FC236}">
                <a16:creationId xmlns:a16="http://schemas.microsoft.com/office/drawing/2014/main" id="{81883004-A101-4E57-8C0A-04B6481D9926}"/>
              </a:ext>
            </a:extLst>
          </p:cNvPr>
          <p:cNvSpPr txBox="1"/>
          <p:nvPr/>
        </p:nvSpPr>
        <p:spPr>
          <a:xfrm>
            <a:off x="7166519" y="2368281"/>
            <a:ext cx="4866731" cy="369332"/>
          </a:xfrm>
          <a:prstGeom prst="rect">
            <a:avLst/>
          </a:prstGeom>
          <a:noFill/>
        </p:spPr>
        <p:txBody>
          <a:bodyPr wrap="square" lIns="0" tIns="0" rIns="0" bIns="0" rtlCol="0">
            <a:spAutoFit/>
          </a:bodyPr>
          <a:lstStyle/>
          <a:p>
            <a:pPr defTabSz="1219170"/>
            <a:r>
              <a:rPr lang="en-US" sz="2400">
                <a:gradFill>
                  <a:gsLst>
                    <a:gs pos="0">
                      <a:prstClr val="black"/>
                    </a:gs>
                    <a:gs pos="86000">
                      <a:prstClr val="black"/>
                    </a:gs>
                  </a:gsLst>
                  <a:lin ang="5400000" scaled="0"/>
                </a:gradFill>
                <a:latin typeface="Segoe UI Light"/>
              </a:rPr>
              <a:t>2. Environment roles</a:t>
            </a:r>
          </a:p>
        </p:txBody>
      </p:sp>
      <p:sp>
        <p:nvSpPr>
          <p:cNvPr id="187" name="TextBox 186">
            <a:extLst>
              <a:ext uri="{FF2B5EF4-FFF2-40B4-BE49-F238E27FC236}">
                <a16:creationId xmlns:a16="http://schemas.microsoft.com/office/drawing/2014/main" id="{68E1C4A2-7309-4AB4-9B3D-D850D69E7486}"/>
              </a:ext>
            </a:extLst>
          </p:cNvPr>
          <p:cNvSpPr txBox="1"/>
          <p:nvPr/>
        </p:nvSpPr>
        <p:spPr>
          <a:xfrm>
            <a:off x="7145301" y="3029897"/>
            <a:ext cx="4866731" cy="738664"/>
          </a:xfrm>
          <a:prstGeom prst="rect">
            <a:avLst/>
          </a:prstGeom>
          <a:noFill/>
        </p:spPr>
        <p:txBody>
          <a:bodyPr wrap="square" lIns="0" tIns="0" rIns="0" bIns="0" rtlCol="0">
            <a:spAutoFit/>
          </a:bodyPr>
          <a:lstStyle/>
          <a:p>
            <a:pPr defTabSz="1219170"/>
            <a:r>
              <a:rPr lang="en-US" sz="2400" dirty="0">
                <a:gradFill>
                  <a:gsLst>
                    <a:gs pos="0">
                      <a:prstClr val="black"/>
                    </a:gs>
                    <a:gs pos="86000">
                      <a:prstClr val="black"/>
                    </a:gs>
                  </a:gsLst>
                  <a:lin ang="5400000" scaled="0"/>
                </a:gradFill>
                <a:latin typeface="Segoe UI Light"/>
              </a:rPr>
              <a:t>3. Resource permissions for apps, flows, custom connectors…</a:t>
            </a:r>
          </a:p>
        </p:txBody>
      </p:sp>
      <p:sp>
        <p:nvSpPr>
          <p:cNvPr id="189" name="TextBox 188">
            <a:extLst>
              <a:ext uri="{FF2B5EF4-FFF2-40B4-BE49-F238E27FC236}">
                <a16:creationId xmlns:a16="http://schemas.microsoft.com/office/drawing/2014/main" id="{56DC4EA7-2030-45AA-9D54-A68810195E7D}"/>
              </a:ext>
            </a:extLst>
          </p:cNvPr>
          <p:cNvSpPr txBox="1"/>
          <p:nvPr/>
        </p:nvSpPr>
        <p:spPr>
          <a:xfrm>
            <a:off x="7145301" y="4248053"/>
            <a:ext cx="4866731" cy="369332"/>
          </a:xfrm>
          <a:prstGeom prst="rect">
            <a:avLst/>
          </a:prstGeom>
          <a:noFill/>
        </p:spPr>
        <p:txBody>
          <a:bodyPr wrap="square" lIns="0" tIns="0" rIns="0" bIns="0" rtlCol="0">
            <a:spAutoFit/>
          </a:bodyPr>
          <a:lstStyle/>
          <a:p>
            <a:pPr defTabSz="1219170"/>
            <a:r>
              <a:rPr lang="en-US" sz="2400">
                <a:gradFill>
                  <a:gsLst>
                    <a:gs pos="0">
                      <a:prstClr val="black"/>
                    </a:gs>
                    <a:gs pos="86000">
                      <a:prstClr val="black"/>
                    </a:gs>
                  </a:gsLst>
                  <a:lin ang="5400000" scaled="0"/>
                </a:gradFill>
                <a:latin typeface="Segoe UI Light"/>
              </a:rPr>
              <a:t>4. CDS security roles</a:t>
            </a:r>
          </a:p>
        </p:txBody>
      </p:sp>
      <p:sp>
        <p:nvSpPr>
          <p:cNvPr id="191" name="TextBox 190">
            <a:extLst>
              <a:ext uri="{FF2B5EF4-FFF2-40B4-BE49-F238E27FC236}">
                <a16:creationId xmlns:a16="http://schemas.microsoft.com/office/drawing/2014/main" id="{0494706F-1BBD-4681-AAE2-D06119F1D52E}"/>
              </a:ext>
            </a:extLst>
          </p:cNvPr>
          <p:cNvSpPr txBox="1"/>
          <p:nvPr/>
        </p:nvSpPr>
        <p:spPr>
          <a:xfrm>
            <a:off x="7166519" y="5280960"/>
            <a:ext cx="4866731" cy="738664"/>
          </a:xfrm>
          <a:prstGeom prst="rect">
            <a:avLst/>
          </a:prstGeom>
          <a:noFill/>
        </p:spPr>
        <p:txBody>
          <a:bodyPr wrap="square" lIns="0" tIns="0" rIns="0" bIns="0" rtlCol="0">
            <a:spAutoFit/>
          </a:bodyPr>
          <a:lstStyle/>
          <a:p>
            <a:pPr defTabSz="1219170"/>
            <a:r>
              <a:rPr lang="en-US" sz="2400">
                <a:gradFill>
                  <a:gsLst>
                    <a:gs pos="0">
                      <a:prstClr val="black"/>
                    </a:gs>
                    <a:gs pos="86000">
                      <a:prstClr val="black"/>
                    </a:gs>
                  </a:gsLst>
                  <a:lin ang="5400000" scaled="0"/>
                </a:gradFill>
                <a:latin typeface="Segoe UI Light"/>
              </a:rPr>
              <a:t>5. Cross-tenant inbound &amp; outbound connector restriction</a:t>
            </a:r>
          </a:p>
        </p:txBody>
      </p:sp>
      <p:sp>
        <p:nvSpPr>
          <p:cNvPr id="3" name="Rectangle 2">
            <a:extLst>
              <a:ext uri="{FF2B5EF4-FFF2-40B4-BE49-F238E27FC236}">
                <a16:creationId xmlns:a16="http://schemas.microsoft.com/office/drawing/2014/main" id="{977CEFB2-5B3B-4C63-BD48-531D94D247F7}"/>
              </a:ext>
            </a:extLst>
          </p:cNvPr>
          <p:cNvSpPr/>
          <p:nvPr/>
        </p:nvSpPr>
        <p:spPr bwMode="auto">
          <a:xfrm>
            <a:off x="7145302" y="1149341"/>
            <a:ext cx="4773649" cy="5480057"/>
          </a:xfrm>
          <a:prstGeom prst="rect">
            <a:avLst/>
          </a:prstGeom>
          <a:solidFill>
            <a:srgbClr val="002050"/>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9120">
              <a:lnSpc>
                <a:spcPct val="90000"/>
              </a:lnSpc>
              <a:spcAft>
                <a:spcPts val="444"/>
              </a:spcAft>
              <a:defRPr/>
            </a:pPr>
            <a:endParaRPr lang="en-US" sz="3200" u="sng" dirty="0">
              <a:solidFill>
                <a:prstClr val="white"/>
              </a:solidFill>
              <a:latin typeface="Segoe UI Light"/>
            </a:endParaRPr>
          </a:p>
          <a:p>
            <a:pPr algn="ctr" defTabSz="1219120">
              <a:lnSpc>
                <a:spcPct val="90000"/>
              </a:lnSpc>
              <a:spcAft>
                <a:spcPts val="444"/>
              </a:spcAft>
              <a:defRPr/>
            </a:pPr>
            <a:r>
              <a:rPr lang="en-US" sz="3200" u="sng" dirty="0">
                <a:solidFill>
                  <a:prstClr val="white"/>
                </a:solidFill>
                <a:latin typeface="Segoe UI Light"/>
              </a:rPr>
              <a:t>Secure your data at rest</a:t>
            </a:r>
          </a:p>
          <a:p>
            <a:pPr marL="380990" indent="-380990" defTabSz="1219120">
              <a:lnSpc>
                <a:spcPct val="90000"/>
              </a:lnSpc>
              <a:spcAft>
                <a:spcPts val="444"/>
              </a:spcAft>
              <a:buFont typeface="Arial" panose="020B0604020202020204" pitchFamily="34" charset="0"/>
              <a:buChar char="•"/>
              <a:defRPr/>
            </a:pPr>
            <a:endParaRPr lang="en-US" sz="2400" dirty="0">
              <a:solidFill>
                <a:prstClr val="white"/>
              </a:solidFill>
              <a:latin typeface="Segoe UI Light"/>
            </a:endParaRPr>
          </a:p>
          <a:p>
            <a:pPr marL="609585" indent="-609585" defTabSz="1219120">
              <a:lnSpc>
                <a:spcPct val="90000"/>
              </a:lnSpc>
              <a:spcAft>
                <a:spcPts val="444"/>
              </a:spcAft>
              <a:buFont typeface="Arial" panose="020B0604020202020204" pitchFamily="34" charset="0"/>
              <a:buChar char="•"/>
              <a:defRPr/>
            </a:pPr>
            <a:r>
              <a:rPr lang="en-US" sz="2400" dirty="0">
                <a:solidFill>
                  <a:prstClr val="white"/>
                </a:solidFill>
                <a:latin typeface="Segoe UI Light"/>
              </a:rPr>
              <a:t>There is no such thing as security through obscurity</a:t>
            </a:r>
          </a:p>
          <a:p>
            <a:pPr marL="609585" indent="-609585" defTabSz="1219120">
              <a:lnSpc>
                <a:spcPct val="90000"/>
              </a:lnSpc>
              <a:spcAft>
                <a:spcPts val="444"/>
              </a:spcAft>
              <a:buFont typeface="Arial" panose="020B0604020202020204" pitchFamily="34" charset="0"/>
              <a:buChar char="•"/>
              <a:defRPr/>
            </a:pPr>
            <a:endParaRPr lang="en-US" sz="2400" dirty="0">
              <a:solidFill>
                <a:prstClr val="white"/>
              </a:solidFill>
              <a:latin typeface="Segoe UI Light"/>
            </a:endParaRPr>
          </a:p>
          <a:p>
            <a:pPr marL="609585" indent="-609585" defTabSz="1219120">
              <a:lnSpc>
                <a:spcPct val="90000"/>
              </a:lnSpc>
              <a:spcAft>
                <a:spcPts val="444"/>
              </a:spcAft>
              <a:buFont typeface="Arial" panose="020B0604020202020204" pitchFamily="34" charset="0"/>
              <a:buChar char="•"/>
              <a:defRPr/>
            </a:pPr>
            <a:r>
              <a:rPr lang="en-US" sz="2400" dirty="0">
                <a:solidFill>
                  <a:prstClr val="white"/>
                </a:solidFill>
                <a:latin typeface="Segoe UI Light"/>
              </a:rPr>
              <a:t>Power Apps and Power Automate do not provide users with access to any data assets that they don’t already have access to. </a:t>
            </a:r>
          </a:p>
          <a:p>
            <a:pPr marL="609585" indent="-609585" defTabSz="1219120">
              <a:lnSpc>
                <a:spcPct val="90000"/>
              </a:lnSpc>
              <a:spcAft>
                <a:spcPts val="444"/>
              </a:spcAft>
              <a:buFont typeface="Arial" panose="020B0604020202020204" pitchFamily="34" charset="0"/>
              <a:buChar char="•"/>
              <a:defRPr/>
            </a:pPr>
            <a:endParaRPr lang="en-US" sz="2400" dirty="0">
              <a:solidFill>
                <a:prstClr val="white"/>
              </a:solidFill>
              <a:latin typeface="Segoe UI Light"/>
            </a:endParaRPr>
          </a:p>
          <a:p>
            <a:pPr marL="609585" indent="-609585" defTabSz="1219120">
              <a:lnSpc>
                <a:spcPct val="90000"/>
              </a:lnSpc>
              <a:spcAft>
                <a:spcPts val="444"/>
              </a:spcAft>
              <a:buFont typeface="Arial" panose="020B0604020202020204" pitchFamily="34" charset="0"/>
              <a:buChar char="•"/>
              <a:defRPr/>
            </a:pPr>
            <a:r>
              <a:rPr lang="en-US" sz="2400" dirty="0">
                <a:solidFill>
                  <a:prstClr val="white"/>
                </a:solidFill>
                <a:latin typeface="Segoe UI Light"/>
              </a:rPr>
              <a:t>Users should only have access to data that they really require access to. </a:t>
            </a:r>
          </a:p>
          <a:p>
            <a:pPr defTabSz="1219170"/>
            <a:endParaRPr lang="en-US" sz="2400" dirty="0">
              <a:solidFill>
                <a:prstClr val="white"/>
              </a:solidFill>
              <a:latin typeface="Segoe UI Light"/>
            </a:endParaRPr>
          </a:p>
        </p:txBody>
      </p:sp>
    </p:spTree>
    <p:extLst>
      <p:ext uri="{BB962C8B-B14F-4D97-AF65-F5344CB8AC3E}">
        <p14:creationId xmlns:p14="http://schemas.microsoft.com/office/powerpoint/2010/main" val="2162789239"/>
      </p:ext>
    </p:extLst>
  </p:cSld>
  <p:clrMapOvr>
    <a:masterClrMapping/>
  </p:clrMapOvr>
  <p:transition spd="slow">
    <p:push/>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A5CC15-6D15-47D2-994E-A8234D21A45E}"/>
              </a:ext>
            </a:extLst>
          </p:cNvPr>
          <p:cNvSpPr>
            <a:spLocks noGrp="1"/>
          </p:cNvSpPr>
          <p:nvPr>
            <p:ph type="title"/>
          </p:nvPr>
        </p:nvSpPr>
        <p:spPr>
          <a:xfrm>
            <a:off x="493906" y="228603"/>
            <a:ext cx="11295781" cy="498598"/>
          </a:xfrm>
        </p:spPr>
        <p:txBody>
          <a:bodyPr/>
          <a:lstStyle/>
          <a:p>
            <a:r>
              <a:rPr lang="en-US" sz="3600" spc="-50" dirty="0">
                <a:solidFill>
                  <a:srgbClr val="418AB3"/>
                </a:solidFill>
                <a:ea typeface="+mj-ea"/>
                <a:cs typeface="+mj-cs"/>
              </a:rPr>
              <a:t>#1 - Conditional service access</a:t>
            </a:r>
          </a:p>
        </p:txBody>
      </p:sp>
      <p:sp>
        <p:nvSpPr>
          <p:cNvPr id="3" name="Content Placeholder 2">
            <a:extLst>
              <a:ext uri="{FF2B5EF4-FFF2-40B4-BE49-F238E27FC236}">
                <a16:creationId xmlns:a16="http://schemas.microsoft.com/office/drawing/2014/main" id="{36C1EB72-D9AE-4469-8C7A-A1FA958AF113}"/>
              </a:ext>
            </a:extLst>
          </p:cNvPr>
          <p:cNvSpPr>
            <a:spLocks noGrp="1"/>
          </p:cNvSpPr>
          <p:nvPr>
            <p:ph sz="half" idx="1"/>
          </p:nvPr>
        </p:nvSpPr>
        <p:spPr>
          <a:xfrm>
            <a:off x="496948" y="1796819"/>
            <a:ext cx="5491005" cy="3956083"/>
          </a:xfrm>
        </p:spPr>
        <p:txBody>
          <a:bodyPr/>
          <a:lstStyle/>
          <a:p>
            <a:r>
              <a:rPr lang="en-US" sz="3200"/>
              <a:t>Azure AD Premium required</a:t>
            </a:r>
          </a:p>
          <a:p>
            <a:r>
              <a:rPr lang="en-US" sz="3200"/>
              <a:t>Scenario coverage</a:t>
            </a:r>
          </a:p>
          <a:p>
            <a:pPr lvl="1"/>
            <a:r>
              <a:rPr lang="en-US"/>
              <a:t>Grant/block access based upon</a:t>
            </a:r>
          </a:p>
          <a:p>
            <a:pPr lvl="2"/>
            <a:r>
              <a:rPr lang="en-US"/>
              <a:t>User/Group</a:t>
            </a:r>
          </a:p>
          <a:p>
            <a:pPr lvl="2"/>
            <a:r>
              <a:rPr lang="en-US"/>
              <a:t>Device</a:t>
            </a:r>
          </a:p>
          <a:p>
            <a:pPr lvl="2"/>
            <a:r>
              <a:rPr lang="en-US"/>
              <a:t>Location</a:t>
            </a:r>
          </a:p>
          <a:p>
            <a:endParaRPr lang="en-US"/>
          </a:p>
        </p:txBody>
      </p:sp>
      <p:pic>
        <p:nvPicPr>
          <p:cNvPr id="7" name="Picture 6">
            <a:extLst>
              <a:ext uri="{FF2B5EF4-FFF2-40B4-BE49-F238E27FC236}">
                <a16:creationId xmlns:a16="http://schemas.microsoft.com/office/drawing/2014/main" id="{9AAE8E48-0A6A-478F-B488-1F61AB845E06}"/>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999959" y="1936021"/>
            <a:ext cx="5795444" cy="3816752"/>
          </a:xfrm>
          <a:prstGeom prst="rect">
            <a:avLst/>
          </a:prstGeom>
          <a:ln>
            <a:solidFill>
              <a:schemeClr val="tx1"/>
            </a:solidFill>
          </a:ln>
        </p:spPr>
      </p:pic>
    </p:spTree>
    <p:extLst>
      <p:ext uri="{BB962C8B-B14F-4D97-AF65-F5344CB8AC3E}">
        <p14:creationId xmlns:p14="http://schemas.microsoft.com/office/powerpoint/2010/main" val="2033550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178017" y="258583"/>
            <a:ext cx="11678623" cy="498598"/>
          </a:xfrm>
        </p:spPr>
        <p:txBody>
          <a:bodyPr/>
          <a:lstStyle/>
          <a:p>
            <a:r>
              <a:rPr lang="en-US" sz="3600" spc="-50" dirty="0">
                <a:solidFill>
                  <a:srgbClr val="418AB3"/>
                </a:solidFill>
                <a:ea typeface="+mj-ea"/>
                <a:cs typeface="+mj-cs"/>
              </a:rPr>
              <a:t>#2-4   Environment security and access control</a:t>
            </a:r>
          </a:p>
        </p:txBody>
      </p:sp>
      <p:sp>
        <p:nvSpPr>
          <p:cNvPr id="22" name="Rectangle 21">
            <a:extLst>
              <a:ext uri="{FF2B5EF4-FFF2-40B4-BE49-F238E27FC236}">
                <a16:creationId xmlns:a16="http://schemas.microsoft.com/office/drawing/2014/main" id="{FC43DDBF-A3DA-4358-A5AD-26EEC4FFCBDD}"/>
              </a:ext>
            </a:extLst>
          </p:cNvPr>
          <p:cNvSpPr/>
          <p:nvPr/>
        </p:nvSpPr>
        <p:spPr bwMode="auto">
          <a:xfrm>
            <a:off x="249499" y="1296050"/>
            <a:ext cx="1600200" cy="1784277"/>
          </a:xfrm>
          <a:prstGeom prst="rect">
            <a:avLst/>
          </a:prstGeom>
          <a:solidFill>
            <a:srgbClr val="00B6C3"/>
          </a:solidFill>
          <a:ln>
            <a:solidFill>
              <a:srgbClr val="003C6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25" name="Rectangle 24">
            <a:extLst>
              <a:ext uri="{FF2B5EF4-FFF2-40B4-BE49-F238E27FC236}">
                <a16:creationId xmlns:a16="http://schemas.microsoft.com/office/drawing/2014/main" id="{CB15E031-752B-4ECA-BA1B-0124C299F81C}"/>
              </a:ext>
            </a:extLst>
          </p:cNvPr>
          <p:cNvSpPr/>
          <p:nvPr/>
        </p:nvSpPr>
        <p:spPr bwMode="auto">
          <a:xfrm>
            <a:off x="448823" y="1765815"/>
            <a:ext cx="1143000" cy="304800"/>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lnSpc>
                <a:spcPct val="90000"/>
              </a:lnSpc>
              <a:spcBef>
                <a:spcPct val="0"/>
              </a:spcBef>
              <a:spcAft>
                <a:spcPct val="0"/>
              </a:spcAft>
            </a:pPr>
            <a:r>
              <a:rPr lang="en-US" sz="1100">
                <a:gradFill>
                  <a:gsLst>
                    <a:gs pos="0">
                      <a:srgbClr val="FFFFFF"/>
                    </a:gs>
                    <a:gs pos="100000">
                      <a:srgbClr val="FFFFFF"/>
                    </a:gs>
                  </a:gsLst>
                  <a:lin ang="5400000" scaled="0"/>
                </a:gradFill>
                <a:latin typeface="Segoe UI Light"/>
                <a:ea typeface="Segoe UI" pitchFamily="34" charset="0"/>
                <a:cs typeface="Segoe UI" pitchFamily="34" charset="0"/>
              </a:rPr>
              <a:t>App</a:t>
            </a:r>
          </a:p>
        </p:txBody>
      </p:sp>
      <p:sp>
        <p:nvSpPr>
          <p:cNvPr id="26" name="Rectangle 25">
            <a:extLst>
              <a:ext uri="{FF2B5EF4-FFF2-40B4-BE49-F238E27FC236}">
                <a16:creationId xmlns:a16="http://schemas.microsoft.com/office/drawing/2014/main" id="{3870C991-F06B-4BC4-8597-61956456AD92}"/>
              </a:ext>
            </a:extLst>
          </p:cNvPr>
          <p:cNvSpPr/>
          <p:nvPr/>
        </p:nvSpPr>
        <p:spPr bwMode="auto">
          <a:xfrm>
            <a:off x="448823" y="2146815"/>
            <a:ext cx="1143000" cy="304800"/>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lnSpc>
                <a:spcPct val="90000"/>
              </a:lnSpc>
              <a:spcBef>
                <a:spcPct val="0"/>
              </a:spcBef>
              <a:spcAft>
                <a:spcPct val="0"/>
              </a:spcAft>
            </a:pPr>
            <a:r>
              <a:rPr lang="en-US" sz="1100" dirty="0">
                <a:gradFill>
                  <a:gsLst>
                    <a:gs pos="0">
                      <a:srgbClr val="FFFFFF"/>
                    </a:gs>
                    <a:gs pos="100000">
                      <a:srgbClr val="FFFFFF"/>
                    </a:gs>
                  </a:gsLst>
                  <a:lin ang="5400000" scaled="0"/>
                </a:gradFill>
                <a:latin typeface="Segoe UI Light"/>
                <a:ea typeface="Segoe UI" pitchFamily="34" charset="0"/>
                <a:cs typeface="Segoe UI" pitchFamily="34" charset="0"/>
              </a:rPr>
              <a:t>Flow</a:t>
            </a:r>
          </a:p>
        </p:txBody>
      </p:sp>
      <p:sp>
        <p:nvSpPr>
          <p:cNvPr id="27" name="Rectangle 26">
            <a:extLst>
              <a:ext uri="{FF2B5EF4-FFF2-40B4-BE49-F238E27FC236}">
                <a16:creationId xmlns:a16="http://schemas.microsoft.com/office/drawing/2014/main" id="{5A561DD2-5094-4B61-923C-1060B5F6DBFD}"/>
              </a:ext>
            </a:extLst>
          </p:cNvPr>
          <p:cNvSpPr/>
          <p:nvPr/>
        </p:nvSpPr>
        <p:spPr bwMode="auto">
          <a:xfrm>
            <a:off x="448823" y="2527815"/>
            <a:ext cx="1143000" cy="304800"/>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lnSpc>
                <a:spcPct val="90000"/>
              </a:lnSpc>
              <a:spcBef>
                <a:spcPct val="0"/>
              </a:spcBef>
              <a:spcAft>
                <a:spcPct val="0"/>
              </a:spcAft>
            </a:pPr>
            <a:r>
              <a:rPr lang="en-US" sz="1100">
                <a:gradFill>
                  <a:gsLst>
                    <a:gs pos="0">
                      <a:srgbClr val="FFFFFF"/>
                    </a:gs>
                    <a:gs pos="100000">
                      <a:srgbClr val="FFFFFF"/>
                    </a:gs>
                  </a:gsLst>
                  <a:lin ang="5400000" scaled="0"/>
                </a:gradFill>
                <a:latin typeface="Segoe UI Light"/>
                <a:ea typeface="Segoe UI" pitchFamily="34" charset="0"/>
                <a:cs typeface="Segoe UI" pitchFamily="34" charset="0"/>
              </a:rPr>
              <a:t>Custom Connector</a:t>
            </a:r>
          </a:p>
        </p:txBody>
      </p:sp>
      <p:sp>
        <p:nvSpPr>
          <p:cNvPr id="28" name="Rectangle 27">
            <a:extLst>
              <a:ext uri="{FF2B5EF4-FFF2-40B4-BE49-F238E27FC236}">
                <a16:creationId xmlns:a16="http://schemas.microsoft.com/office/drawing/2014/main" id="{53540754-86EB-4F37-A970-EB10C1C0C65A}"/>
              </a:ext>
            </a:extLst>
          </p:cNvPr>
          <p:cNvSpPr/>
          <p:nvPr/>
        </p:nvSpPr>
        <p:spPr bwMode="auto">
          <a:xfrm>
            <a:off x="154756" y="1216825"/>
            <a:ext cx="4648200" cy="2036935"/>
          </a:xfrm>
          <a:prstGeom prst="rect">
            <a:avLst/>
          </a:prstGeom>
          <a:noFill/>
          <a:ln w="19050">
            <a:solidFill>
              <a:srgbClr val="DB39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29" name="TextBox 28">
            <a:extLst>
              <a:ext uri="{FF2B5EF4-FFF2-40B4-BE49-F238E27FC236}">
                <a16:creationId xmlns:a16="http://schemas.microsoft.com/office/drawing/2014/main" id="{8847F3BB-2C98-4339-9436-401DD6DAEEBA}"/>
              </a:ext>
            </a:extLst>
          </p:cNvPr>
          <p:cNvSpPr txBox="1"/>
          <p:nvPr/>
        </p:nvSpPr>
        <p:spPr>
          <a:xfrm>
            <a:off x="335361" y="1220755"/>
            <a:ext cx="1497846" cy="517065"/>
          </a:xfrm>
          <a:prstGeom prst="rect">
            <a:avLst/>
          </a:prstGeom>
          <a:noFill/>
        </p:spPr>
        <p:txBody>
          <a:bodyPr wrap="none" lIns="182880" tIns="146304" rIns="182880" bIns="146304" rtlCol="0">
            <a:spAutoFit/>
          </a:bodyPr>
          <a:lstStyle/>
          <a:p>
            <a:pPr defTabSz="1219170">
              <a:lnSpc>
                <a:spcPct val="90000"/>
              </a:lnSpc>
              <a:spcAft>
                <a:spcPts val="600"/>
              </a:spcAft>
            </a:pPr>
            <a:r>
              <a:rPr lang="en-US" sz="1600" b="1">
                <a:solidFill>
                  <a:prstClr val="white"/>
                </a:solidFill>
                <a:latin typeface="Segoe UI Light"/>
              </a:rPr>
              <a:t>Env (no CDS)</a:t>
            </a:r>
          </a:p>
        </p:txBody>
      </p:sp>
      <p:sp>
        <p:nvSpPr>
          <p:cNvPr id="30" name="Arrow: Right 29">
            <a:extLst>
              <a:ext uri="{FF2B5EF4-FFF2-40B4-BE49-F238E27FC236}">
                <a16:creationId xmlns:a16="http://schemas.microsoft.com/office/drawing/2014/main" id="{97C151F9-9A9A-478A-9FE4-8AD4CABD764D}"/>
              </a:ext>
            </a:extLst>
          </p:cNvPr>
          <p:cNvSpPr/>
          <p:nvPr/>
        </p:nvSpPr>
        <p:spPr bwMode="auto">
          <a:xfrm rot="10800000">
            <a:off x="1870877" y="1305389"/>
            <a:ext cx="492560" cy="381000"/>
          </a:xfrm>
          <a:prstGeom prst="rightArrow">
            <a:avLst/>
          </a:prstGeom>
          <a:solidFill>
            <a:srgbClr val="00B6C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31" name="TextBox 30">
            <a:extLst>
              <a:ext uri="{FF2B5EF4-FFF2-40B4-BE49-F238E27FC236}">
                <a16:creationId xmlns:a16="http://schemas.microsoft.com/office/drawing/2014/main" id="{B3886265-A1CA-4E3C-B0DE-19D6026461D9}"/>
              </a:ext>
            </a:extLst>
          </p:cNvPr>
          <p:cNvSpPr txBox="1"/>
          <p:nvPr/>
        </p:nvSpPr>
        <p:spPr>
          <a:xfrm>
            <a:off x="2307262" y="1243960"/>
            <a:ext cx="2343295" cy="738664"/>
          </a:xfrm>
          <a:prstGeom prst="rect">
            <a:avLst/>
          </a:prstGeom>
          <a:noFill/>
        </p:spPr>
        <p:txBody>
          <a:bodyPr wrap="square" lIns="182880" tIns="146304" rIns="182880" bIns="146304" rtlCol="0">
            <a:spAutoFit/>
          </a:bodyPr>
          <a:lstStyle/>
          <a:p>
            <a:pPr defTabSz="1219170">
              <a:lnSpc>
                <a:spcPct val="90000"/>
              </a:lnSpc>
              <a:spcAft>
                <a:spcPts val="600"/>
              </a:spcAft>
            </a:pPr>
            <a:r>
              <a:rPr lang="en-US">
                <a:gradFill>
                  <a:gsLst>
                    <a:gs pos="2917">
                      <a:prstClr val="black"/>
                    </a:gs>
                    <a:gs pos="30000">
                      <a:prstClr val="black"/>
                    </a:gs>
                  </a:gsLst>
                  <a:lin ang="5400000" scaled="0"/>
                </a:gradFill>
                <a:latin typeface="Segoe UI Light"/>
              </a:rPr>
              <a:t>Environment Roles </a:t>
            </a:r>
            <a:r>
              <a:rPr lang="en-US" sz="1400">
                <a:gradFill>
                  <a:gsLst>
                    <a:gs pos="2917">
                      <a:prstClr val="black"/>
                    </a:gs>
                    <a:gs pos="30000">
                      <a:prstClr val="black"/>
                    </a:gs>
                  </a:gsLst>
                  <a:lin ang="5400000" scaled="0"/>
                </a:gradFill>
                <a:latin typeface="Segoe UI Light"/>
              </a:rPr>
              <a:t>(Maker/Admin)</a:t>
            </a:r>
            <a:endParaRPr lang="en-US">
              <a:gradFill>
                <a:gsLst>
                  <a:gs pos="2917">
                    <a:prstClr val="black"/>
                  </a:gs>
                  <a:gs pos="30000">
                    <a:prstClr val="black"/>
                  </a:gs>
                </a:gsLst>
                <a:lin ang="5400000" scaled="0"/>
              </a:gradFill>
              <a:latin typeface="Segoe UI Light"/>
            </a:endParaRPr>
          </a:p>
        </p:txBody>
      </p:sp>
      <p:sp>
        <p:nvSpPr>
          <p:cNvPr id="32" name="Arrow: Right 31">
            <a:extLst>
              <a:ext uri="{FF2B5EF4-FFF2-40B4-BE49-F238E27FC236}">
                <a16:creationId xmlns:a16="http://schemas.microsoft.com/office/drawing/2014/main" id="{05FB1EF6-4CB0-4A89-A21E-B1D08EBCBE92}"/>
              </a:ext>
            </a:extLst>
          </p:cNvPr>
          <p:cNvSpPr/>
          <p:nvPr/>
        </p:nvSpPr>
        <p:spPr bwMode="auto">
          <a:xfrm rot="10800000">
            <a:off x="1892421" y="2097253"/>
            <a:ext cx="492560" cy="381000"/>
          </a:xfrm>
          <a:prstGeom prst="rightArrow">
            <a:avLst/>
          </a:prstGeom>
          <a:solidFill>
            <a:srgbClr val="00B6C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33" name="TextBox 32">
            <a:extLst>
              <a:ext uri="{FF2B5EF4-FFF2-40B4-BE49-F238E27FC236}">
                <a16:creationId xmlns:a16="http://schemas.microsoft.com/office/drawing/2014/main" id="{40158250-7B71-424F-89E9-677DCFB9B5A7}"/>
              </a:ext>
            </a:extLst>
          </p:cNvPr>
          <p:cNvSpPr txBox="1"/>
          <p:nvPr/>
        </p:nvSpPr>
        <p:spPr>
          <a:xfrm>
            <a:off x="2328808" y="2035824"/>
            <a:ext cx="2487861" cy="815608"/>
          </a:xfrm>
          <a:prstGeom prst="rect">
            <a:avLst/>
          </a:prstGeom>
          <a:noFill/>
        </p:spPr>
        <p:txBody>
          <a:bodyPr wrap="none" lIns="182880" tIns="146304" rIns="182880" bIns="146304" rtlCol="0">
            <a:spAutoFit/>
          </a:bodyPr>
          <a:lstStyle/>
          <a:p>
            <a:pPr defTabSz="1219170">
              <a:lnSpc>
                <a:spcPct val="90000"/>
              </a:lnSpc>
              <a:spcAft>
                <a:spcPts val="600"/>
              </a:spcAft>
            </a:pPr>
            <a:r>
              <a:rPr lang="en-US">
                <a:gradFill>
                  <a:gsLst>
                    <a:gs pos="2917">
                      <a:prstClr val="black"/>
                    </a:gs>
                    <a:gs pos="30000">
                      <a:prstClr val="black"/>
                    </a:gs>
                  </a:gsLst>
                  <a:lin ang="5400000" scaled="0"/>
                </a:gradFill>
                <a:latin typeface="Segoe UI Light"/>
              </a:rPr>
              <a:t>Resource Permissions </a:t>
            </a:r>
          </a:p>
          <a:p>
            <a:pPr defTabSz="1219170">
              <a:lnSpc>
                <a:spcPct val="90000"/>
              </a:lnSpc>
              <a:spcAft>
                <a:spcPts val="600"/>
              </a:spcAft>
            </a:pPr>
            <a:r>
              <a:rPr lang="en-US" sz="1400">
                <a:gradFill>
                  <a:gsLst>
                    <a:gs pos="2917">
                      <a:prstClr val="black"/>
                    </a:gs>
                    <a:gs pos="30000">
                      <a:prstClr val="black"/>
                    </a:gs>
                  </a:gsLst>
                  <a:lin ang="5400000" scaled="0"/>
                </a:gradFill>
                <a:latin typeface="Segoe UI Light"/>
              </a:rPr>
              <a:t>(Owner/Contributor/User…)</a:t>
            </a:r>
            <a:endParaRPr lang="en-US" sz="2000">
              <a:gradFill>
                <a:gsLst>
                  <a:gs pos="2917">
                    <a:prstClr val="black"/>
                  </a:gs>
                  <a:gs pos="30000">
                    <a:prstClr val="black"/>
                  </a:gs>
                </a:gsLst>
                <a:lin ang="5400000" scaled="0"/>
              </a:gradFill>
              <a:latin typeface="Segoe UI Light"/>
            </a:endParaRPr>
          </a:p>
        </p:txBody>
      </p:sp>
      <p:sp>
        <p:nvSpPr>
          <p:cNvPr id="36" name="Right Brace 35">
            <a:extLst>
              <a:ext uri="{FF2B5EF4-FFF2-40B4-BE49-F238E27FC236}">
                <a16:creationId xmlns:a16="http://schemas.microsoft.com/office/drawing/2014/main" id="{01F8A383-FBB0-46AA-92EC-163BA169FF01}"/>
              </a:ext>
            </a:extLst>
          </p:cNvPr>
          <p:cNvSpPr/>
          <p:nvPr/>
        </p:nvSpPr>
        <p:spPr>
          <a:xfrm>
            <a:off x="1602556" y="1765815"/>
            <a:ext cx="182880" cy="1066800"/>
          </a:xfrm>
          <a:prstGeom prst="rightBrace">
            <a:avLst/>
          </a:prstGeom>
          <a:ln w="28575">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1219170"/>
            <a:endParaRPr lang="en-US">
              <a:solidFill>
                <a:prstClr val="black"/>
              </a:solidFill>
              <a:latin typeface="Segoe UI Light"/>
            </a:endParaRPr>
          </a:p>
        </p:txBody>
      </p:sp>
      <p:sp>
        <p:nvSpPr>
          <p:cNvPr id="37" name="Rectangle 36">
            <a:extLst>
              <a:ext uri="{FF2B5EF4-FFF2-40B4-BE49-F238E27FC236}">
                <a16:creationId xmlns:a16="http://schemas.microsoft.com/office/drawing/2014/main" id="{AB030AE7-4CBE-4104-ABF6-FC795E6914E4}"/>
              </a:ext>
            </a:extLst>
          </p:cNvPr>
          <p:cNvSpPr/>
          <p:nvPr/>
        </p:nvSpPr>
        <p:spPr bwMode="auto">
          <a:xfrm>
            <a:off x="260719" y="3601857"/>
            <a:ext cx="1600200" cy="2459449"/>
          </a:xfrm>
          <a:prstGeom prst="rect">
            <a:avLst/>
          </a:prstGeom>
          <a:solidFill>
            <a:srgbClr val="00B6C3"/>
          </a:solidFill>
          <a:ln>
            <a:solidFill>
              <a:srgbClr val="003C6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39" name="TextBox 38">
            <a:extLst>
              <a:ext uri="{FF2B5EF4-FFF2-40B4-BE49-F238E27FC236}">
                <a16:creationId xmlns:a16="http://schemas.microsoft.com/office/drawing/2014/main" id="{570AF38E-5C8A-432E-883F-FAECAF5C751B}"/>
              </a:ext>
            </a:extLst>
          </p:cNvPr>
          <p:cNvSpPr txBox="1"/>
          <p:nvPr/>
        </p:nvSpPr>
        <p:spPr>
          <a:xfrm>
            <a:off x="652113" y="5693221"/>
            <a:ext cx="811440" cy="369075"/>
          </a:xfrm>
          <a:prstGeom prst="rect">
            <a:avLst/>
          </a:prstGeom>
          <a:noFill/>
        </p:spPr>
        <p:txBody>
          <a:bodyPr wrap="none" rtlCol="0">
            <a:spAutoFit/>
          </a:bodyPr>
          <a:lstStyle/>
          <a:p>
            <a:pPr algn="ctr" defTabSz="587275">
              <a:defRPr/>
            </a:pPr>
            <a:r>
              <a:rPr lang="en-US" sz="899">
                <a:solidFill>
                  <a:prstClr val="white"/>
                </a:solidFill>
                <a:latin typeface="Segoe UI" panose="020B0502040204020203" pitchFamily="34" charset="0"/>
                <a:cs typeface="Segoe UI" panose="020B0502040204020203" pitchFamily="34" charset="0"/>
              </a:rPr>
              <a:t>Common </a:t>
            </a:r>
            <a:br>
              <a:rPr lang="en-US" sz="899">
                <a:solidFill>
                  <a:prstClr val="white"/>
                </a:solidFill>
                <a:latin typeface="Segoe UI" panose="020B0502040204020203" pitchFamily="34" charset="0"/>
                <a:cs typeface="Segoe UI" panose="020B0502040204020203" pitchFamily="34" charset="0"/>
              </a:rPr>
            </a:br>
            <a:r>
              <a:rPr lang="en-US" sz="899">
                <a:solidFill>
                  <a:prstClr val="white"/>
                </a:solidFill>
                <a:latin typeface="Segoe UI" panose="020B0502040204020203" pitchFamily="34" charset="0"/>
                <a:cs typeface="Segoe UI" panose="020B0502040204020203" pitchFamily="34" charset="0"/>
              </a:rPr>
              <a:t>Data Service</a:t>
            </a:r>
          </a:p>
        </p:txBody>
      </p:sp>
      <p:sp>
        <p:nvSpPr>
          <p:cNvPr id="40" name="Rectangle 39">
            <a:extLst>
              <a:ext uri="{FF2B5EF4-FFF2-40B4-BE49-F238E27FC236}">
                <a16:creationId xmlns:a16="http://schemas.microsoft.com/office/drawing/2014/main" id="{AEEC1E94-040C-420C-8674-2F2838729353}"/>
              </a:ext>
            </a:extLst>
          </p:cNvPr>
          <p:cNvSpPr/>
          <p:nvPr/>
        </p:nvSpPr>
        <p:spPr bwMode="auto">
          <a:xfrm>
            <a:off x="460043" y="4071621"/>
            <a:ext cx="1143000" cy="304800"/>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lnSpc>
                <a:spcPct val="90000"/>
              </a:lnSpc>
              <a:spcBef>
                <a:spcPct val="0"/>
              </a:spcBef>
              <a:spcAft>
                <a:spcPct val="0"/>
              </a:spcAft>
            </a:pPr>
            <a:r>
              <a:rPr lang="en-US" sz="1100">
                <a:gradFill>
                  <a:gsLst>
                    <a:gs pos="0">
                      <a:srgbClr val="FFFFFF"/>
                    </a:gs>
                    <a:gs pos="100000">
                      <a:srgbClr val="FFFFFF"/>
                    </a:gs>
                  </a:gsLst>
                  <a:lin ang="5400000" scaled="0"/>
                </a:gradFill>
                <a:latin typeface="Segoe UI Light"/>
                <a:ea typeface="Segoe UI" pitchFamily="34" charset="0"/>
                <a:cs typeface="Segoe UI" pitchFamily="34" charset="0"/>
              </a:rPr>
              <a:t>App</a:t>
            </a:r>
          </a:p>
        </p:txBody>
      </p:sp>
      <p:sp>
        <p:nvSpPr>
          <p:cNvPr id="41" name="Rectangle 40">
            <a:extLst>
              <a:ext uri="{FF2B5EF4-FFF2-40B4-BE49-F238E27FC236}">
                <a16:creationId xmlns:a16="http://schemas.microsoft.com/office/drawing/2014/main" id="{6804D95B-84FF-477F-BEDF-78FA285DBD03}"/>
              </a:ext>
            </a:extLst>
          </p:cNvPr>
          <p:cNvSpPr/>
          <p:nvPr/>
        </p:nvSpPr>
        <p:spPr bwMode="auto">
          <a:xfrm>
            <a:off x="460043" y="4452621"/>
            <a:ext cx="1143000" cy="304800"/>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lnSpc>
                <a:spcPct val="90000"/>
              </a:lnSpc>
              <a:spcBef>
                <a:spcPct val="0"/>
              </a:spcBef>
              <a:spcAft>
                <a:spcPct val="0"/>
              </a:spcAft>
            </a:pPr>
            <a:r>
              <a:rPr lang="en-US" sz="1100" dirty="0">
                <a:gradFill>
                  <a:gsLst>
                    <a:gs pos="0">
                      <a:srgbClr val="FFFFFF"/>
                    </a:gs>
                    <a:gs pos="100000">
                      <a:srgbClr val="FFFFFF"/>
                    </a:gs>
                  </a:gsLst>
                  <a:lin ang="5400000" scaled="0"/>
                </a:gradFill>
                <a:latin typeface="Segoe UI Light"/>
                <a:ea typeface="Segoe UI" pitchFamily="34" charset="0"/>
                <a:cs typeface="Segoe UI" pitchFamily="34" charset="0"/>
              </a:rPr>
              <a:t>Flow</a:t>
            </a:r>
          </a:p>
        </p:txBody>
      </p:sp>
      <p:sp>
        <p:nvSpPr>
          <p:cNvPr id="42" name="Rectangle 41">
            <a:extLst>
              <a:ext uri="{FF2B5EF4-FFF2-40B4-BE49-F238E27FC236}">
                <a16:creationId xmlns:a16="http://schemas.microsoft.com/office/drawing/2014/main" id="{F1BDFE3A-3BBB-4740-A2B0-F2FAAD33AB31}"/>
              </a:ext>
            </a:extLst>
          </p:cNvPr>
          <p:cNvSpPr/>
          <p:nvPr/>
        </p:nvSpPr>
        <p:spPr bwMode="auto">
          <a:xfrm>
            <a:off x="460043" y="4833621"/>
            <a:ext cx="1143000" cy="304800"/>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lnSpc>
                <a:spcPct val="90000"/>
              </a:lnSpc>
              <a:spcBef>
                <a:spcPct val="0"/>
              </a:spcBef>
              <a:spcAft>
                <a:spcPct val="0"/>
              </a:spcAft>
            </a:pPr>
            <a:r>
              <a:rPr lang="en-US" sz="1100">
                <a:gradFill>
                  <a:gsLst>
                    <a:gs pos="0">
                      <a:srgbClr val="FFFFFF"/>
                    </a:gs>
                    <a:gs pos="100000">
                      <a:srgbClr val="FFFFFF"/>
                    </a:gs>
                  </a:gsLst>
                  <a:lin ang="5400000" scaled="0"/>
                </a:gradFill>
                <a:latin typeface="Segoe UI Light"/>
                <a:ea typeface="Segoe UI" pitchFamily="34" charset="0"/>
                <a:cs typeface="Segoe UI" pitchFamily="34" charset="0"/>
              </a:rPr>
              <a:t>Custom Connector</a:t>
            </a:r>
          </a:p>
        </p:txBody>
      </p:sp>
      <p:sp>
        <p:nvSpPr>
          <p:cNvPr id="43" name="Rectangle 42">
            <a:extLst>
              <a:ext uri="{FF2B5EF4-FFF2-40B4-BE49-F238E27FC236}">
                <a16:creationId xmlns:a16="http://schemas.microsoft.com/office/drawing/2014/main" id="{E4D770CD-ADDC-41B6-9029-3217A50B7D84}"/>
              </a:ext>
            </a:extLst>
          </p:cNvPr>
          <p:cNvSpPr/>
          <p:nvPr/>
        </p:nvSpPr>
        <p:spPr bwMode="auto">
          <a:xfrm>
            <a:off x="165976" y="3522633"/>
            <a:ext cx="4648200" cy="2629300"/>
          </a:xfrm>
          <a:prstGeom prst="rect">
            <a:avLst/>
          </a:prstGeom>
          <a:noFill/>
          <a:ln w="19050">
            <a:solidFill>
              <a:srgbClr val="DB39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44" name="TextBox 43">
            <a:extLst>
              <a:ext uri="{FF2B5EF4-FFF2-40B4-BE49-F238E27FC236}">
                <a16:creationId xmlns:a16="http://schemas.microsoft.com/office/drawing/2014/main" id="{D9F77C80-0CB4-4497-B661-B9A159092A27}"/>
              </a:ext>
            </a:extLst>
          </p:cNvPr>
          <p:cNvSpPr txBox="1"/>
          <p:nvPr/>
        </p:nvSpPr>
        <p:spPr>
          <a:xfrm>
            <a:off x="346580" y="3526563"/>
            <a:ext cx="1486625" cy="517065"/>
          </a:xfrm>
          <a:prstGeom prst="rect">
            <a:avLst/>
          </a:prstGeom>
          <a:noFill/>
        </p:spPr>
        <p:txBody>
          <a:bodyPr wrap="none" lIns="182880" tIns="146304" rIns="182880" bIns="146304" rtlCol="0">
            <a:spAutoFit/>
          </a:bodyPr>
          <a:lstStyle/>
          <a:p>
            <a:pPr defTabSz="1219170">
              <a:lnSpc>
                <a:spcPct val="90000"/>
              </a:lnSpc>
              <a:spcAft>
                <a:spcPts val="600"/>
              </a:spcAft>
            </a:pPr>
            <a:r>
              <a:rPr lang="en-US" sz="1600" b="1">
                <a:solidFill>
                  <a:prstClr val="white"/>
                </a:solidFill>
                <a:latin typeface="Segoe UI Light"/>
              </a:rPr>
              <a:t>Env (w/ CDS)</a:t>
            </a:r>
          </a:p>
        </p:txBody>
      </p:sp>
      <p:sp>
        <p:nvSpPr>
          <p:cNvPr id="46" name="TextBox 45">
            <a:extLst>
              <a:ext uri="{FF2B5EF4-FFF2-40B4-BE49-F238E27FC236}">
                <a16:creationId xmlns:a16="http://schemas.microsoft.com/office/drawing/2014/main" id="{9C4BE0D5-3146-4F86-8A42-2532532F1F00}"/>
              </a:ext>
            </a:extLst>
          </p:cNvPr>
          <p:cNvSpPr txBox="1"/>
          <p:nvPr/>
        </p:nvSpPr>
        <p:spPr>
          <a:xfrm>
            <a:off x="2318482" y="3549767"/>
            <a:ext cx="2343295" cy="738664"/>
          </a:xfrm>
          <a:prstGeom prst="rect">
            <a:avLst/>
          </a:prstGeom>
          <a:noFill/>
        </p:spPr>
        <p:txBody>
          <a:bodyPr wrap="square" lIns="182880" tIns="146304" rIns="182880" bIns="146304" rtlCol="0">
            <a:spAutoFit/>
          </a:bodyPr>
          <a:lstStyle/>
          <a:p>
            <a:pPr defTabSz="1219170">
              <a:lnSpc>
                <a:spcPct val="90000"/>
              </a:lnSpc>
              <a:spcAft>
                <a:spcPts val="600"/>
              </a:spcAft>
            </a:pPr>
            <a:r>
              <a:rPr lang="en-US" strike="sngStrike">
                <a:gradFill>
                  <a:gsLst>
                    <a:gs pos="2917">
                      <a:prstClr val="black"/>
                    </a:gs>
                    <a:gs pos="30000">
                      <a:prstClr val="black"/>
                    </a:gs>
                  </a:gsLst>
                  <a:lin ang="5400000" scaled="0"/>
                </a:gradFill>
                <a:latin typeface="Segoe UI Light"/>
              </a:rPr>
              <a:t>Environment Roles </a:t>
            </a:r>
            <a:r>
              <a:rPr lang="en-US" sz="1400" strike="sngStrike">
                <a:gradFill>
                  <a:gsLst>
                    <a:gs pos="2917">
                      <a:prstClr val="black"/>
                    </a:gs>
                    <a:gs pos="30000">
                      <a:prstClr val="black"/>
                    </a:gs>
                  </a:gsLst>
                  <a:lin ang="5400000" scaled="0"/>
                </a:gradFill>
                <a:latin typeface="Segoe UI Light"/>
              </a:rPr>
              <a:t>(Maker/Admin)</a:t>
            </a:r>
            <a:endParaRPr lang="en-US" strike="sngStrike">
              <a:gradFill>
                <a:gsLst>
                  <a:gs pos="2917">
                    <a:prstClr val="black"/>
                  </a:gs>
                  <a:gs pos="30000">
                    <a:prstClr val="black"/>
                  </a:gs>
                </a:gsLst>
                <a:lin ang="5400000" scaled="0"/>
              </a:gradFill>
              <a:latin typeface="Segoe UI Light"/>
            </a:endParaRPr>
          </a:p>
        </p:txBody>
      </p:sp>
      <p:sp>
        <p:nvSpPr>
          <p:cNvPr id="47" name="Arrow: Right 46">
            <a:extLst>
              <a:ext uri="{FF2B5EF4-FFF2-40B4-BE49-F238E27FC236}">
                <a16:creationId xmlns:a16="http://schemas.microsoft.com/office/drawing/2014/main" id="{2A0E0553-A7F7-4964-8E9B-FA7712BFB464}"/>
              </a:ext>
            </a:extLst>
          </p:cNvPr>
          <p:cNvSpPr/>
          <p:nvPr/>
        </p:nvSpPr>
        <p:spPr bwMode="auto">
          <a:xfrm rot="10800000">
            <a:off x="1903641" y="4403060"/>
            <a:ext cx="492560" cy="381000"/>
          </a:xfrm>
          <a:prstGeom prst="rightArrow">
            <a:avLst/>
          </a:prstGeom>
          <a:solidFill>
            <a:srgbClr val="00B6C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48" name="TextBox 47">
            <a:extLst>
              <a:ext uri="{FF2B5EF4-FFF2-40B4-BE49-F238E27FC236}">
                <a16:creationId xmlns:a16="http://schemas.microsoft.com/office/drawing/2014/main" id="{0159BD20-1C6B-44C9-A95B-23E31C6CCFA6}"/>
              </a:ext>
            </a:extLst>
          </p:cNvPr>
          <p:cNvSpPr txBox="1"/>
          <p:nvPr/>
        </p:nvSpPr>
        <p:spPr>
          <a:xfrm>
            <a:off x="2340028" y="4341631"/>
            <a:ext cx="2487861" cy="815608"/>
          </a:xfrm>
          <a:prstGeom prst="rect">
            <a:avLst/>
          </a:prstGeom>
          <a:noFill/>
        </p:spPr>
        <p:txBody>
          <a:bodyPr wrap="none" lIns="182880" tIns="146304" rIns="182880" bIns="146304" rtlCol="0">
            <a:spAutoFit/>
          </a:bodyPr>
          <a:lstStyle/>
          <a:p>
            <a:pPr defTabSz="1219170">
              <a:lnSpc>
                <a:spcPct val="90000"/>
              </a:lnSpc>
              <a:spcAft>
                <a:spcPts val="600"/>
              </a:spcAft>
            </a:pPr>
            <a:r>
              <a:rPr lang="en-US">
                <a:gradFill>
                  <a:gsLst>
                    <a:gs pos="2917">
                      <a:prstClr val="black"/>
                    </a:gs>
                    <a:gs pos="30000">
                      <a:prstClr val="black"/>
                    </a:gs>
                  </a:gsLst>
                  <a:lin ang="5400000" scaled="0"/>
                </a:gradFill>
                <a:latin typeface="Segoe UI Light"/>
              </a:rPr>
              <a:t>Resource Permissions </a:t>
            </a:r>
          </a:p>
          <a:p>
            <a:pPr defTabSz="1219170">
              <a:lnSpc>
                <a:spcPct val="90000"/>
              </a:lnSpc>
              <a:spcAft>
                <a:spcPts val="600"/>
              </a:spcAft>
            </a:pPr>
            <a:r>
              <a:rPr lang="en-US" sz="1400">
                <a:gradFill>
                  <a:gsLst>
                    <a:gs pos="2917">
                      <a:prstClr val="black"/>
                    </a:gs>
                    <a:gs pos="30000">
                      <a:prstClr val="black"/>
                    </a:gs>
                  </a:gsLst>
                  <a:lin ang="5400000" scaled="0"/>
                </a:gradFill>
                <a:latin typeface="Segoe UI Light"/>
              </a:rPr>
              <a:t>(Owner/Contributor/User…)</a:t>
            </a:r>
            <a:endParaRPr lang="en-US" sz="2000">
              <a:gradFill>
                <a:gsLst>
                  <a:gs pos="2917">
                    <a:prstClr val="black"/>
                  </a:gs>
                  <a:gs pos="30000">
                    <a:prstClr val="black"/>
                  </a:gs>
                </a:gsLst>
                <a:lin ang="5400000" scaled="0"/>
              </a:gradFill>
              <a:latin typeface="Segoe UI Light"/>
            </a:endParaRPr>
          </a:p>
        </p:txBody>
      </p:sp>
      <p:sp>
        <p:nvSpPr>
          <p:cNvPr id="49" name="Arrow: Right 48">
            <a:extLst>
              <a:ext uri="{FF2B5EF4-FFF2-40B4-BE49-F238E27FC236}">
                <a16:creationId xmlns:a16="http://schemas.microsoft.com/office/drawing/2014/main" id="{6D6611E3-83F1-4DAA-BC9A-8CF3ED0F04FD}"/>
              </a:ext>
            </a:extLst>
          </p:cNvPr>
          <p:cNvSpPr/>
          <p:nvPr/>
        </p:nvSpPr>
        <p:spPr bwMode="auto">
          <a:xfrm rot="10800000">
            <a:off x="1912179" y="5222761"/>
            <a:ext cx="492560" cy="381000"/>
          </a:xfrm>
          <a:prstGeom prst="rightArrow">
            <a:avLst/>
          </a:prstGeom>
          <a:solidFill>
            <a:srgbClr val="00B6C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50" name="TextBox 49">
            <a:extLst>
              <a:ext uri="{FF2B5EF4-FFF2-40B4-BE49-F238E27FC236}">
                <a16:creationId xmlns:a16="http://schemas.microsoft.com/office/drawing/2014/main" id="{94E4B4EE-156D-455D-AC2A-4BD83027C61B}"/>
              </a:ext>
            </a:extLst>
          </p:cNvPr>
          <p:cNvSpPr txBox="1"/>
          <p:nvPr/>
        </p:nvSpPr>
        <p:spPr>
          <a:xfrm>
            <a:off x="2348564" y="5161333"/>
            <a:ext cx="2641749" cy="815608"/>
          </a:xfrm>
          <a:prstGeom prst="rect">
            <a:avLst/>
          </a:prstGeom>
          <a:noFill/>
        </p:spPr>
        <p:txBody>
          <a:bodyPr wrap="square" lIns="182880" tIns="146304" rIns="182880" bIns="146304" rtlCol="0">
            <a:spAutoFit/>
          </a:bodyPr>
          <a:lstStyle/>
          <a:p>
            <a:pPr defTabSz="1219170">
              <a:lnSpc>
                <a:spcPct val="90000"/>
              </a:lnSpc>
              <a:spcAft>
                <a:spcPts val="600"/>
              </a:spcAft>
            </a:pPr>
            <a:r>
              <a:rPr lang="en-US">
                <a:gradFill>
                  <a:gsLst>
                    <a:gs pos="2917">
                      <a:prstClr val="black"/>
                    </a:gs>
                    <a:gs pos="30000">
                      <a:prstClr val="black"/>
                    </a:gs>
                  </a:gsLst>
                  <a:lin ang="5400000" scaled="0"/>
                </a:gradFill>
                <a:latin typeface="Segoe UI Light"/>
              </a:rPr>
              <a:t>Env &amp; CDS Roles</a:t>
            </a:r>
          </a:p>
          <a:p>
            <a:pPr defTabSz="1219170">
              <a:lnSpc>
                <a:spcPct val="90000"/>
              </a:lnSpc>
              <a:spcAft>
                <a:spcPts val="600"/>
              </a:spcAft>
            </a:pPr>
            <a:r>
              <a:rPr lang="en-US" sz="1400">
                <a:gradFill>
                  <a:gsLst>
                    <a:gs pos="2917">
                      <a:prstClr val="black"/>
                    </a:gs>
                    <a:gs pos="30000">
                      <a:prstClr val="black"/>
                    </a:gs>
                  </a:gsLst>
                  <a:lin ang="5400000" scaled="0"/>
                </a:gradFill>
                <a:latin typeface="Segoe UI Light"/>
              </a:rPr>
              <a:t>(Maker/Admin/Customizer…)</a:t>
            </a:r>
            <a:endParaRPr lang="en-US" sz="2800">
              <a:gradFill>
                <a:gsLst>
                  <a:gs pos="2917">
                    <a:prstClr val="black"/>
                  </a:gs>
                  <a:gs pos="30000">
                    <a:prstClr val="black"/>
                  </a:gs>
                </a:gsLst>
                <a:lin ang="5400000" scaled="0"/>
              </a:gradFill>
              <a:latin typeface="Segoe UI Light"/>
            </a:endParaRPr>
          </a:p>
        </p:txBody>
      </p:sp>
      <p:sp>
        <p:nvSpPr>
          <p:cNvPr id="51" name="Right Brace 50">
            <a:extLst>
              <a:ext uri="{FF2B5EF4-FFF2-40B4-BE49-F238E27FC236}">
                <a16:creationId xmlns:a16="http://schemas.microsoft.com/office/drawing/2014/main" id="{689A4AA3-8E56-4AB0-AD52-49C9B3522F44}"/>
              </a:ext>
            </a:extLst>
          </p:cNvPr>
          <p:cNvSpPr/>
          <p:nvPr/>
        </p:nvSpPr>
        <p:spPr>
          <a:xfrm>
            <a:off x="1613776" y="4071621"/>
            <a:ext cx="182880" cy="1066800"/>
          </a:xfrm>
          <a:prstGeom prst="rightBrace">
            <a:avLst/>
          </a:prstGeom>
          <a:ln w="28575">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1219170"/>
            <a:endParaRPr lang="en-US">
              <a:solidFill>
                <a:prstClr val="black"/>
              </a:solidFill>
              <a:latin typeface="Segoe UI Light"/>
            </a:endParaRPr>
          </a:p>
        </p:txBody>
      </p:sp>
      <p:sp>
        <p:nvSpPr>
          <p:cNvPr id="34" name="Text Placeholder 5">
            <a:extLst>
              <a:ext uri="{FF2B5EF4-FFF2-40B4-BE49-F238E27FC236}">
                <a16:creationId xmlns:a16="http://schemas.microsoft.com/office/drawing/2014/main" id="{8ED21974-E052-4BFC-88FB-6C607B0810FE}"/>
              </a:ext>
            </a:extLst>
          </p:cNvPr>
          <p:cNvSpPr txBox="1">
            <a:spLocks/>
          </p:cNvSpPr>
          <p:nvPr/>
        </p:nvSpPr>
        <p:spPr>
          <a:xfrm>
            <a:off x="5119339" y="1012912"/>
            <a:ext cx="6929651" cy="5613845"/>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04792" indent="-304792" defTabSz="1243625">
              <a:buFont typeface="Wingdings" panose="05000000000000000000" pitchFamily="2" charset="2"/>
              <a:buChar char="§"/>
            </a:pPr>
            <a:r>
              <a:rPr lang="en-US" sz="3200" dirty="0">
                <a:solidFill>
                  <a:prstClr val="black"/>
                </a:solidFill>
              </a:rPr>
              <a:t>Access is controlled at three levels</a:t>
            </a:r>
          </a:p>
          <a:p>
            <a:pPr marL="609585" lvl="1" indent="-304792" defTabSz="1243625">
              <a:buFont typeface="Wingdings" panose="05000000000000000000" pitchFamily="2" charset="2"/>
              <a:buChar char="§"/>
            </a:pPr>
            <a:r>
              <a:rPr lang="en-US" sz="2400" dirty="0">
                <a:solidFill>
                  <a:prstClr val="black"/>
                </a:solidFill>
                <a:latin typeface="Segoe UI Light"/>
              </a:rPr>
              <a:t>Environment roles</a:t>
            </a:r>
          </a:p>
          <a:p>
            <a:pPr marL="609585" lvl="1" indent="-304792" defTabSz="1243625">
              <a:buFont typeface="Wingdings" panose="05000000000000000000" pitchFamily="2" charset="2"/>
              <a:buChar char="§"/>
            </a:pPr>
            <a:r>
              <a:rPr lang="en-US" sz="2400" dirty="0">
                <a:solidFill>
                  <a:prstClr val="black"/>
                </a:solidFill>
                <a:latin typeface="Segoe UI Light"/>
              </a:rPr>
              <a:t>Resource permissions for apps/flows/custom connectors/etc.</a:t>
            </a:r>
          </a:p>
          <a:p>
            <a:pPr marL="609585" lvl="1" indent="-304792" defTabSz="1243625">
              <a:buFont typeface="Wingdings" panose="05000000000000000000" pitchFamily="2" charset="2"/>
              <a:buChar char="§"/>
            </a:pPr>
            <a:r>
              <a:rPr lang="en-US" sz="2400" dirty="0">
                <a:solidFill>
                  <a:prstClr val="black"/>
                </a:solidFill>
                <a:latin typeface="Segoe UI Light"/>
              </a:rPr>
              <a:t>CDS security roles (if a CDS database has been provisioned)</a:t>
            </a:r>
            <a:endParaRPr lang="en-US" sz="4267" dirty="0">
              <a:solidFill>
                <a:prstClr val="black"/>
              </a:solidFill>
              <a:latin typeface="Segoe UI Light"/>
            </a:endParaRPr>
          </a:p>
          <a:p>
            <a:pPr marL="304792" indent="-304792" defTabSz="1243625">
              <a:buFont typeface="Wingdings" panose="05000000000000000000" pitchFamily="2" charset="2"/>
              <a:buChar char="§"/>
            </a:pPr>
            <a:endParaRPr lang="en-US" sz="3200" dirty="0">
              <a:solidFill>
                <a:prstClr val="black"/>
              </a:solidFill>
            </a:endParaRPr>
          </a:p>
          <a:p>
            <a:pPr marL="304792" indent="-304792" defTabSz="1243625">
              <a:buFont typeface="Wingdings" panose="05000000000000000000" pitchFamily="2" charset="2"/>
              <a:buChar char="§"/>
            </a:pPr>
            <a:r>
              <a:rPr lang="en-US" sz="3200" dirty="0">
                <a:solidFill>
                  <a:prstClr val="black"/>
                </a:solidFill>
              </a:rPr>
              <a:t>Once a CDS database has been created, the CDS security roles take over for controlling security</a:t>
            </a:r>
            <a:endParaRPr lang="en-US" sz="2400" dirty="0">
              <a:solidFill>
                <a:prstClr val="black"/>
              </a:solidFill>
            </a:endParaRPr>
          </a:p>
          <a:p>
            <a:pPr marL="304792" indent="-304792" defTabSz="1243625">
              <a:buFont typeface="Wingdings" panose="05000000000000000000" pitchFamily="2" charset="2"/>
              <a:buChar char="§"/>
            </a:pPr>
            <a:endParaRPr lang="en-US" sz="2400" dirty="0">
              <a:solidFill>
                <a:prstClr val="black"/>
              </a:solidFill>
            </a:endParaRPr>
          </a:p>
          <a:p>
            <a:pPr marL="304792" indent="-304792" defTabSz="1243625">
              <a:buFont typeface="Wingdings" panose="05000000000000000000" pitchFamily="2" charset="2"/>
              <a:buChar char="§"/>
            </a:pPr>
            <a:endParaRPr lang="en-US" sz="2400" dirty="0">
              <a:solidFill>
                <a:prstClr val="black"/>
              </a:solidFill>
            </a:endParaRPr>
          </a:p>
        </p:txBody>
      </p:sp>
      <p:pic>
        <p:nvPicPr>
          <p:cNvPr id="35" name="Graphic 34">
            <a:extLst>
              <a:ext uri="{FF2B5EF4-FFF2-40B4-BE49-F238E27FC236}">
                <a16:creationId xmlns:a16="http://schemas.microsoft.com/office/drawing/2014/main" id="{DC39D5F8-C8D5-4D3C-8BF4-04FEEA0A76AE}"/>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82041" y="5222761"/>
            <a:ext cx="500888" cy="500888"/>
          </a:xfrm>
          <a:prstGeom prst="rect">
            <a:avLst/>
          </a:prstGeom>
        </p:spPr>
      </p:pic>
    </p:spTree>
    <p:extLst>
      <p:ext uri="{BB962C8B-B14F-4D97-AF65-F5344CB8AC3E}">
        <p14:creationId xmlns:p14="http://schemas.microsoft.com/office/powerpoint/2010/main" val="8614852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001F76-055A-468C-AEBC-9471CD1FAFC0}"/>
              </a:ext>
            </a:extLst>
          </p:cNvPr>
          <p:cNvSpPr>
            <a:spLocks noGrp="1"/>
          </p:cNvSpPr>
          <p:nvPr>
            <p:ph type="title"/>
          </p:nvPr>
        </p:nvSpPr>
        <p:spPr>
          <a:xfrm>
            <a:off x="464213" y="309308"/>
            <a:ext cx="11296416" cy="498598"/>
          </a:xfrm>
        </p:spPr>
        <p:txBody>
          <a:bodyPr/>
          <a:lstStyle/>
          <a:p>
            <a:r>
              <a:rPr lang="en-US" sz="3600" spc="-50" dirty="0">
                <a:solidFill>
                  <a:srgbClr val="418AB3"/>
                </a:solidFill>
                <a:ea typeface="+mj-ea"/>
                <a:cs typeface="+mj-cs"/>
              </a:rPr>
              <a:t>Security with CDS in an environment</a:t>
            </a:r>
          </a:p>
        </p:txBody>
      </p:sp>
      <p:sp>
        <p:nvSpPr>
          <p:cNvPr id="3" name="Text Placeholder 2">
            <a:extLst>
              <a:ext uri="{FF2B5EF4-FFF2-40B4-BE49-F238E27FC236}">
                <a16:creationId xmlns:a16="http://schemas.microsoft.com/office/drawing/2014/main" id="{33E8E298-0775-4591-AE5B-A6DC636E3723}"/>
              </a:ext>
            </a:extLst>
          </p:cNvPr>
          <p:cNvSpPr>
            <a:spLocks noGrp="1"/>
          </p:cNvSpPr>
          <p:nvPr>
            <p:ph type="body" sz="quarter" idx="10"/>
          </p:nvPr>
        </p:nvSpPr>
        <p:spPr>
          <a:xfrm>
            <a:off x="584200" y="1435497"/>
            <a:ext cx="11176429" cy="3834896"/>
          </a:xfrm>
        </p:spPr>
        <p:txBody>
          <a:bodyPr/>
          <a:lstStyle/>
          <a:p>
            <a:r>
              <a:rPr lang="en-US" sz="2800" dirty="0">
                <a:latin typeface="Calibri" panose="020F0502020204030204" pitchFamily="34" charset="0"/>
                <a:cs typeface="Calibri" panose="020F0502020204030204" pitchFamily="34" charset="0"/>
              </a:rPr>
              <a:t>Users are associated with an environment either directly or the-just in-time via an Azure AD Group</a:t>
            </a:r>
            <a:br>
              <a:rPr lang="en-US" sz="2800" dirty="0">
                <a:latin typeface="Calibri" panose="020F0502020204030204" pitchFamily="34" charset="0"/>
                <a:cs typeface="Calibri" panose="020F0502020204030204" pitchFamily="34" charset="0"/>
              </a:rPr>
            </a:br>
            <a:endParaRPr lang="en-US" sz="2800" dirty="0">
              <a:latin typeface="Calibri" panose="020F0502020204030204" pitchFamily="34" charset="0"/>
              <a:cs typeface="Calibri" panose="020F0502020204030204" pitchFamily="34" charset="0"/>
            </a:endParaRPr>
          </a:p>
          <a:p>
            <a:r>
              <a:rPr lang="en-US" sz="2800" dirty="0">
                <a:latin typeface="Calibri" panose="020F0502020204030204" pitchFamily="34" charset="0"/>
                <a:cs typeface="Calibri" panose="020F0502020204030204" pitchFamily="34" charset="0"/>
              </a:rPr>
              <a:t>Access to apps, data and services is by association with one or more security roles</a:t>
            </a:r>
            <a:br>
              <a:rPr lang="en-US" sz="2800" dirty="0">
                <a:latin typeface="Calibri" panose="020F0502020204030204" pitchFamily="34" charset="0"/>
                <a:cs typeface="Calibri" panose="020F0502020204030204" pitchFamily="34" charset="0"/>
              </a:rPr>
            </a:br>
            <a:endParaRPr lang="en-US" sz="2800" dirty="0">
              <a:latin typeface="Calibri" panose="020F0502020204030204" pitchFamily="34" charset="0"/>
              <a:cs typeface="Calibri" panose="020F0502020204030204" pitchFamily="34" charset="0"/>
            </a:endParaRPr>
          </a:p>
          <a:p>
            <a:r>
              <a:rPr lang="en-US" sz="2800" dirty="0">
                <a:latin typeface="Calibri" panose="020F0502020204030204" pitchFamily="34" charset="0"/>
                <a:cs typeface="Calibri" panose="020F0502020204030204" pitchFamily="34" charset="0"/>
              </a:rPr>
              <a:t>Each security role grants discrete privileges </a:t>
            </a:r>
          </a:p>
          <a:p>
            <a:endParaRPr lang="en-US" sz="2800" dirty="0">
              <a:latin typeface="Calibri" panose="020F0502020204030204" pitchFamily="34" charset="0"/>
              <a:cs typeface="Calibri" panose="020F0502020204030204" pitchFamily="34" charset="0"/>
            </a:endParaRPr>
          </a:p>
          <a:p>
            <a:r>
              <a:rPr lang="en-US" sz="2800" dirty="0">
                <a:latin typeface="Calibri" panose="020F0502020204030204" pitchFamily="34" charset="0"/>
                <a:cs typeface="Calibri" panose="020F0502020204030204" pitchFamily="34" charset="0"/>
              </a:rPr>
              <a:t>Data can be secured down to the field level</a:t>
            </a:r>
          </a:p>
        </p:txBody>
      </p:sp>
    </p:spTree>
    <p:extLst>
      <p:ext uri="{BB962C8B-B14F-4D97-AF65-F5344CB8AC3E}">
        <p14:creationId xmlns:p14="http://schemas.microsoft.com/office/powerpoint/2010/main" val="21382841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BED504-60A8-484E-B883-CC6B072C143C}"/>
              </a:ext>
            </a:extLst>
          </p:cNvPr>
          <p:cNvSpPr>
            <a:spLocks noGrp="1"/>
          </p:cNvSpPr>
          <p:nvPr>
            <p:ph type="title"/>
          </p:nvPr>
        </p:nvSpPr>
        <p:spPr>
          <a:xfrm>
            <a:off x="489079" y="228603"/>
            <a:ext cx="11296416" cy="498598"/>
          </a:xfrm>
        </p:spPr>
        <p:txBody>
          <a:bodyPr/>
          <a:lstStyle/>
          <a:p>
            <a:r>
              <a:rPr lang="en-US" sz="3600" spc="-50" dirty="0">
                <a:solidFill>
                  <a:srgbClr val="418AB3"/>
                </a:solidFill>
                <a:ea typeface="+mj-ea"/>
                <a:cs typeface="+mj-cs"/>
              </a:rPr>
              <a:t>Key out-of-box security roles you need to know</a:t>
            </a:r>
          </a:p>
        </p:txBody>
      </p:sp>
      <p:graphicFrame>
        <p:nvGraphicFramePr>
          <p:cNvPr id="4" name="Table 3">
            <a:extLst>
              <a:ext uri="{FF2B5EF4-FFF2-40B4-BE49-F238E27FC236}">
                <a16:creationId xmlns:a16="http://schemas.microsoft.com/office/drawing/2014/main" id="{3251D60F-6328-4D7E-94AC-53A2F7D8EF38}"/>
              </a:ext>
            </a:extLst>
          </p:cNvPr>
          <p:cNvGraphicFramePr>
            <a:graphicFrameLocks noGrp="1"/>
          </p:cNvGraphicFramePr>
          <p:nvPr/>
        </p:nvGraphicFramePr>
        <p:xfrm>
          <a:off x="623392" y="932723"/>
          <a:ext cx="11329259" cy="5696674"/>
        </p:xfrm>
        <a:graphic>
          <a:graphicData uri="http://schemas.openxmlformats.org/drawingml/2006/table">
            <a:tbl>
              <a:tblPr firstRow="1" firstCol="1" bandRow="1">
                <a:tableStyleId>{21E4AEA4-8DFA-4A89-87EB-49C32662AFE0}</a:tableStyleId>
              </a:tblPr>
              <a:tblGrid>
                <a:gridCol w="3577660">
                  <a:extLst>
                    <a:ext uri="{9D8B030D-6E8A-4147-A177-3AD203B41FA5}">
                      <a16:colId xmlns:a16="http://schemas.microsoft.com/office/drawing/2014/main" val="3696452284"/>
                    </a:ext>
                  </a:extLst>
                </a:gridCol>
                <a:gridCol w="7751599">
                  <a:extLst>
                    <a:ext uri="{9D8B030D-6E8A-4147-A177-3AD203B41FA5}">
                      <a16:colId xmlns:a16="http://schemas.microsoft.com/office/drawing/2014/main" val="4144515228"/>
                    </a:ext>
                  </a:extLst>
                </a:gridCol>
              </a:tblGrid>
              <a:tr h="302525">
                <a:tc>
                  <a:txBody>
                    <a:bodyPr/>
                    <a:lstStyle/>
                    <a:p>
                      <a:pPr marL="0" marR="0">
                        <a:lnSpc>
                          <a:spcPct val="107000"/>
                        </a:lnSpc>
                        <a:spcBef>
                          <a:spcPts val="0"/>
                        </a:spcBef>
                        <a:spcAft>
                          <a:spcPts val="0"/>
                        </a:spcAft>
                      </a:pPr>
                      <a:r>
                        <a:rPr lang="en-US" sz="1700">
                          <a:effectLst/>
                        </a:rPr>
                        <a:t>Role</a:t>
                      </a:r>
                      <a:endParaRPr lang="en-US" sz="1700">
                        <a:effectLst/>
                        <a:latin typeface="Calibri" panose="020F0502020204030204" pitchFamily="34" charset="0"/>
                        <a:ea typeface="Calibri" panose="020F0502020204030204" pitchFamily="34" charset="0"/>
                        <a:cs typeface="Times New Roman" panose="02020603050405020304" pitchFamily="18" charset="0"/>
                      </a:endParaRPr>
                    </a:p>
                  </a:txBody>
                  <a:tcPr marL="36751" marR="36751" marT="0" marB="0"/>
                </a:tc>
                <a:tc>
                  <a:txBody>
                    <a:bodyPr/>
                    <a:lstStyle/>
                    <a:p>
                      <a:pPr marL="0" marR="0">
                        <a:lnSpc>
                          <a:spcPct val="107000"/>
                        </a:lnSpc>
                        <a:spcBef>
                          <a:spcPts val="0"/>
                        </a:spcBef>
                        <a:spcAft>
                          <a:spcPts val="0"/>
                        </a:spcAft>
                      </a:pPr>
                      <a:r>
                        <a:rPr lang="en-US" sz="1700">
                          <a:effectLst/>
                        </a:rPr>
                        <a:t>Description</a:t>
                      </a:r>
                      <a:endParaRPr lang="en-US" sz="1700">
                        <a:effectLst/>
                        <a:latin typeface="Calibri" panose="020F0502020204030204" pitchFamily="34" charset="0"/>
                        <a:ea typeface="Calibri" panose="020F0502020204030204" pitchFamily="34" charset="0"/>
                        <a:cs typeface="Times New Roman" panose="02020603050405020304" pitchFamily="18" charset="0"/>
                      </a:endParaRPr>
                    </a:p>
                  </a:txBody>
                  <a:tcPr marL="36751" marR="36751" marT="0" marB="0"/>
                </a:tc>
                <a:extLst>
                  <a:ext uri="{0D108BD9-81ED-4DB2-BD59-A6C34878D82A}">
                    <a16:rowId xmlns:a16="http://schemas.microsoft.com/office/drawing/2014/main" val="2736300840"/>
                  </a:ext>
                </a:extLst>
              </a:tr>
              <a:tr h="1397460">
                <a:tc>
                  <a:txBody>
                    <a:bodyPr/>
                    <a:lstStyle/>
                    <a:p>
                      <a:pPr marL="0" marR="0">
                        <a:lnSpc>
                          <a:spcPct val="107000"/>
                        </a:lnSpc>
                        <a:spcBef>
                          <a:spcPts val="0"/>
                        </a:spcBef>
                        <a:spcAft>
                          <a:spcPts val="0"/>
                        </a:spcAft>
                      </a:pPr>
                      <a:r>
                        <a:rPr lang="en-US" sz="2100">
                          <a:effectLst/>
                        </a:rPr>
                        <a:t>Environment Admin / </a:t>
                      </a:r>
                      <a:br>
                        <a:rPr lang="en-US" sz="2100">
                          <a:effectLst/>
                        </a:rPr>
                      </a:br>
                      <a:r>
                        <a:rPr lang="en-US" sz="2100">
                          <a:effectLst/>
                        </a:rPr>
                        <a:t>System Administrator</a:t>
                      </a:r>
                      <a:endParaRPr lang="en-US" sz="210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anchor="ctr"/>
                </a:tc>
                <a:tc>
                  <a:txBody>
                    <a:bodyPr/>
                    <a:lstStyle/>
                    <a:p>
                      <a:pPr marL="171450" marR="0" indent="-171450">
                        <a:lnSpc>
                          <a:spcPct val="107000"/>
                        </a:lnSpc>
                        <a:spcBef>
                          <a:spcPts val="0"/>
                        </a:spcBef>
                        <a:spcAft>
                          <a:spcPts val="0"/>
                        </a:spcAft>
                        <a:buFont typeface="Wingdings" panose="05000000000000000000" pitchFamily="2" charset="2"/>
                        <a:buChar char="§"/>
                      </a:pPr>
                      <a:r>
                        <a:rPr lang="en-US" sz="1700">
                          <a:effectLst/>
                        </a:rPr>
                        <a:t>Complete ability to customize and administer the environment. </a:t>
                      </a:r>
                    </a:p>
                    <a:p>
                      <a:pPr marL="171450" marR="0" indent="-171450">
                        <a:lnSpc>
                          <a:spcPct val="107000"/>
                        </a:lnSpc>
                        <a:spcBef>
                          <a:spcPts val="0"/>
                        </a:spcBef>
                        <a:spcAft>
                          <a:spcPts val="0"/>
                        </a:spcAft>
                        <a:buFont typeface="Wingdings" panose="05000000000000000000" pitchFamily="2" charset="2"/>
                        <a:buChar char="§"/>
                      </a:pPr>
                      <a:r>
                        <a:rPr lang="en-US" sz="1700">
                          <a:effectLst/>
                        </a:rPr>
                        <a:t>Full read-write access to data in the database.  </a:t>
                      </a:r>
                    </a:p>
                    <a:p>
                      <a:pPr marL="171450" marR="0" indent="-171450">
                        <a:lnSpc>
                          <a:spcPct val="107000"/>
                        </a:lnSpc>
                        <a:spcBef>
                          <a:spcPts val="0"/>
                        </a:spcBef>
                        <a:spcAft>
                          <a:spcPts val="0"/>
                        </a:spcAft>
                        <a:buFont typeface="Wingdings" panose="05000000000000000000" pitchFamily="2" charset="2"/>
                        <a:buChar char="§"/>
                      </a:pPr>
                      <a:r>
                        <a:rPr lang="en-US" sz="1700">
                          <a:effectLst/>
                        </a:rPr>
                        <a:t>The role cannot be modified.  </a:t>
                      </a:r>
                    </a:p>
                    <a:p>
                      <a:pPr marL="171450" marR="0" indent="-171450">
                        <a:lnSpc>
                          <a:spcPct val="107000"/>
                        </a:lnSpc>
                        <a:spcBef>
                          <a:spcPts val="0"/>
                        </a:spcBef>
                        <a:spcAft>
                          <a:spcPts val="0"/>
                        </a:spcAft>
                        <a:buFont typeface="Wingdings" panose="05000000000000000000" pitchFamily="2" charset="2"/>
                        <a:buChar char="§"/>
                      </a:pPr>
                      <a:r>
                        <a:rPr lang="en-US" sz="1700">
                          <a:effectLst/>
                        </a:rPr>
                        <a:t>Care should be taken in assigning this to the right people.</a:t>
                      </a:r>
                      <a:endParaRPr lang="en-US" sz="170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a:tc>
                <a:extLst>
                  <a:ext uri="{0D108BD9-81ED-4DB2-BD59-A6C34878D82A}">
                    <a16:rowId xmlns:a16="http://schemas.microsoft.com/office/drawing/2014/main" val="2203192859"/>
                  </a:ext>
                </a:extLst>
              </a:tr>
              <a:tr h="1051241">
                <a:tc>
                  <a:txBody>
                    <a:bodyPr/>
                    <a:lstStyle/>
                    <a:p>
                      <a:pPr marL="0" marR="0">
                        <a:lnSpc>
                          <a:spcPct val="107000"/>
                        </a:lnSpc>
                        <a:spcBef>
                          <a:spcPts val="0"/>
                        </a:spcBef>
                        <a:spcAft>
                          <a:spcPts val="0"/>
                        </a:spcAft>
                      </a:pPr>
                      <a:r>
                        <a:rPr lang="en-US" sz="2100">
                          <a:effectLst/>
                        </a:rPr>
                        <a:t>System Customizer</a:t>
                      </a:r>
                      <a:endParaRPr lang="en-US" sz="210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anchor="ctr"/>
                </a:tc>
                <a:tc>
                  <a:txBody>
                    <a:bodyPr/>
                    <a:lstStyle/>
                    <a:p>
                      <a:pPr marL="171450" marR="0" indent="-171450">
                        <a:lnSpc>
                          <a:spcPct val="107000"/>
                        </a:lnSpc>
                        <a:spcBef>
                          <a:spcPts val="0"/>
                        </a:spcBef>
                        <a:spcAft>
                          <a:spcPts val="0"/>
                        </a:spcAft>
                        <a:buFont typeface="Wingdings" panose="05000000000000000000" pitchFamily="2" charset="2"/>
                        <a:buChar char="§"/>
                      </a:pPr>
                      <a:r>
                        <a:rPr lang="en-US" sz="1700">
                          <a:effectLst/>
                        </a:rPr>
                        <a:t>Full permission to customize the environment.  </a:t>
                      </a:r>
                    </a:p>
                    <a:p>
                      <a:pPr marL="171450" marR="0" indent="-171450">
                        <a:lnSpc>
                          <a:spcPct val="107000"/>
                        </a:lnSpc>
                        <a:spcBef>
                          <a:spcPts val="0"/>
                        </a:spcBef>
                        <a:spcAft>
                          <a:spcPts val="0"/>
                        </a:spcAft>
                        <a:buFont typeface="Wingdings" panose="05000000000000000000" pitchFamily="2" charset="2"/>
                        <a:buChar char="§"/>
                      </a:pPr>
                      <a:r>
                        <a:rPr lang="en-US" sz="1700">
                          <a:effectLst/>
                        </a:rPr>
                        <a:t>Data access is focused only on data owned by the user.  </a:t>
                      </a:r>
                    </a:p>
                    <a:p>
                      <a:pPr marL="171450" marR="0" indent="-171450">
                        <a:lnSpc>
                          <a:spcPct val="107000"/>
                        </a:lnSpc>
                        <a:spcBef>
                          <a:spcPts val="0"/>
                        </a:spcBef>
                        <a:spcAft>
                          <a:spcPts val="0"/>
                        </a:spcAft>
                        <a:buFont typeface="Wingdings" panose="05000000000000000000" pitchFamily="2" charset="2"/>
                        <a:buChar char="§"/>
                      </a:pPr>
                      <a:r>
                        <a:rPr lang="en-US" sz="1700">
                          <a:effectLst/>
                        </a:rPr>
                        <a:t>Role can be modified but it is not recommended to modify.</a:t>
                      </a:r>
                      <a:endParaRPr lang="en-US" sz="170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a:tc>
                <a:extLst>
                  <a:ext uri="{0D108BD9-81ED-4DB2-BD59-A6C34878D82A}">
                    <a16:rowId xmlns:a16="http://schemas.microsoft.com/office/drawing/2014/main" val="1160493168"/>
                  </a:ext>
                </a:extLst>
              </a:tr>
              <a:tr h="1244716">
                <a:tc>
                  <a:txBody>
                    <a:bodyPr/>
                    <a:lstStyle/>
                    <a:p>
                      <a:pPr marL="0" marR="0">
                        <a:lnSpc>
                          <a:spcPct val="107000"/>
                        </a:lnSpc>
                        <a:spcBef>
                          <a:spcPts val="0"/>
                        </a:spcBef>
                        <a:spcAft>
                          <a:spcPts val="0"/>
                        </a:spcAft>
                      </a:pPr>
                      <a:r>
                        <a:rPr lang="en-US" sz="2100">
                          <a:effectLst/>
                        </a:rPr>
                        <a:t>Environment Maker</a:t>
                      </a:r>
                      <a:endParaRPr lang="en-US" sz="210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anchor="ctr"/>
                </a:tc>
                <a:tc>
                  <a:txBody>
                    <a:bodyPr/>
                    <a:lstStyle/>
                    <a:p>
                      <a:pPr marL="171450" marR="0" indent="-171450">
                        <a:lnSpc>
                          <a:spcPct val="107000"/>
                        </a:lnSpc>
                        <a:spcBef>
                          <a:spcPts val="0"/>
                        </a:spcBef>
                        <a:spcAft>
                          <a:spcPts val="0"/>
                        </a:spcAft>
                        <a:buFont typeface="Wingdings" panose="05000000000000000000" pitchFamily="2" charset="2"/>
                        <a:buChar char="§"/>
                      </a:pPr>
                      <a:r>
                        <a:rPr lang="en-US" sz="1700" dirty="0">
                          <a:effectLst/>
                        </a:rPr>
                        <a:t>Create new resources in the environment including apps, connections, gateways and flows.  </a:t>
                      </a:r>
                    </a:p>
                    <a:p>
                      <a:pPr marL="171450" marR="0" indent="-171450">
                        <a:lnSpc>
                          <a:spcPct val="107000"/>
                        </a:lnSpc>
                        <a:spcBef>
                          <a:spcPts val="0"/>
                        </a:spcBef>
                        <a:spcAft>
                          <a:spcPts val="0"/>
                        </a:spcAft>
                        <a:buFont typeface="Wingdings" panose="05000000000000000000" pitchFamily="2" charset="2"/>
                        <a:buChar char="§"/>
                      </a:pPr>
                      <a:r>
                        <a:rPr lang="en-US" sz="1700" dirty="0">
                          <a:effectLst/>
                        </a:rPr>
                        <a:t>There is no default privileges to data included. </a:t>
                      </a:r>
                    </a:p>
                    <a:p>
                      <a:pPr marL="171450" marR="0" indent="-171450">
                        <a:lnSpc>
                          <a:spcPct val="107000"/>
                        </a:lnSpc>
                        <a:spcBef>
                          <a:spcPts val="0"/>
                        </a:spcBef>
                        <a:spcAft>
                          <a:spcPts val="0"/>
                        </a:spcAft>
                        <a:buFont typeface="Wingdings" panose="05000000000000000000" pitchFamily="2" charset="2"/>
                        <a:buChar char="§"/>
                      </a:pPr>
                      <a:r>
                        <a:rPr lang="en-US" sz="1700" dirty="0">
                          <a:effectLst/>
                        </a:rPr>
                        <a:t>Role can be modified but it is not recommended to modify.</a:t>
                      </a:r>
                      <a:endParaRPr lang="en-US" sz="1700" dirty="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a:tc>
                <a:extLst>
                  <a:ext uri="{0D108BD9-81ED-4DB2-BD59-A6C34878D82A}">
                    <a16:rowId xmlns:a16="http://schemas.microsoft.com/office/drawing/2014/main" val="3113837854"/>
                  </a:ext>
                </a:extLst>
              </a:tr>
              <a:tr h="1700732">
                <a:tc>
                  <a:txBody>
                    <a:bodyPr/>
                    <a:lstStyle/>
                    <a:p>
                      <a:pPr marL="0" marR="0">
                        <a:lnSpc>
                          <a:spcPct val="107000"/>
                        </a:lnSpc>
                        <a:spcBef>
                          <a:spcPts val="0"/>
                        </a:spcBef>
                        <a:spcAft>
                          <a:spcPts val="0"/>
                        </a:spcAft>
                      </a:pPr>
                      <a:r>
                        <a:rPr lang="en-US" sz="2100">
                          <a:effectLst/>
                        </a:rPr>
                        <a:t>Common Data Service User</a:t>
                      </a:r>
                      <a:endParaRPr lang="en-US" sz="210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anchor="ctr"/>
                </a:tc>
                <a:tc>
                  <a:txBody>
                    <a:bodyPr/>
                    <a:lstStyle/>
                    <a:p>
                      <a:pPr marL="171450" marR="0" indent="-171450">
                        <a:lnSpc>
                          <a:spcPct val="107000"/>
                        </a:lnSpc>
                        <a:spcBef>
                          <a:spcPts val="0"/>
                        </a:spcBef>
                        <a:spcAft>
                          <a:spcPts val="0"/>
                        </a:spcAft>
                        <a:buFont typeface="Wingdings" panose="05000000000000000000" pitchFamily="2" charset="2"/>
                        <a:buChar char="§"/>
                      </a:pPr>
                      <a:r>
                        <a:rPr lang="en-US" sz="1700" dirty="0">
                          <a:effectLst/>
                        </a:rPr>
                        <a:t>Basic user role, with ability to run apps and perform common tasks but no ability to customize the system.  </a:t>
                      </a:r>
                    </a:p>
                    <a:p>
                      <a:pPr marL="171450" marR="0" indent="-171450">
                        <a:lnSpc>
                          <a:spcPct val="107000"/>
                        </a:lnSpc>
                        <a:spcBef>
                          <a:spcPts val="0"/>
                        </a:spcBef>
                        <a:spcAft>
                          <a:spcPts val="0"/>
                        </a:spcAft>
                        <a:buFont typeface="Wingdings" panose="05000000000000000000" pitchFamily="2" charset="2"/>
                        <a:buChar char="§"/>
                      </a:pPr>
                      <a:r>
                        <a:rPr lang="en-US" sz="1700" dirty="0">
                          <a:effectLst/>
                        </a:rPr>
                        <a:t>The data access is focused on Read access to most Common Data Model core entities with full access to records owned by the user (i.e. ‘self’ privileges).  </a:t>
                      </a:r>
                    </a:p>
                    <a:p>
                      <a:pPr marL="171450" marR="0" indent="-171450">
                        <a:lnSpc>
                          <a:spcPct val="107000"/>
                        </a:lnSpc>
                        <a:spcBef>
                          <a:spcPts val="0"/>
                        </a:spcBef>
                        <a:spcAft>
                          <a:spcPts val="0"/>
                        </a:spcAft>
                        <a:buFont typeface="Wingdings" panose="05000000000000000000" pitchFamily="2" charset="2"/>
                        <a:buChar char="§"/>
                      </a:pPr>
                      <a:r>
                        <a:rPr lang="en-US" sz="1700" dirty="0">
                          <a:effectLst/>
                        </a:rPr>
                        <a:t>Good role to copy to make a custom security role for users.</a:t>
                      </a:r>
                      <a:endParaRPr lang="en-US" sz="1700" dirty="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a:tc>
                <a:extLst>
                  <a:ext uri="{0D108BD9-81ED-4DB2-BD59-A6C34878D82A}">
                    <a16:rowId xmlns:a16="http://schemas.microsoft.com/office/drawing/2014/main" val="3614895175"/>
                  </a:ext>
                </a:extLst>
              </a:tr>
            </a:tbl>
          </a:graphicData>
        </a:graphic>
      </p:graphicFrame>
    </p:spTree>
    <p:extLst>
      <p:ext uri="{BB962C8B-B14F-4D97-AF65-F5344CB8AC3E}">
        <p14:creationId xmlns:p14="http://schemas.microsoft.com/office/powerpoint/2010/main" val="21188207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61A4CF-75C2-418D-B96B-75D5E2EC9867}"/>
              </a:ext>
            </a:extLst>
          </p:cNvPr>
          <p:cNvSpPr>
            <a:spLocks noGrp="1"/>
          </p:cNvSpPr>
          <p:nvPr>
            <p:ph type="title"/>
          </p:nvPr>
        </p:nvSpPr>
        <p:spPr>
          <a:xfrm>
            <a:off x="489079" y="228603"/>
            <a:ext cx="11296416" cy="498598"/>
          </a:xfrm>
        </p:spPr>
        <p:txBody>
          <a:bodyPr/>
          <a:lstStyle/>
          <a:p>
            <a:r>
              <a:rPr lang="en-US" sz="3600" spc="-50" dirty="0">
                <a:solidFill>
                  <a:srgbClr val="418AB3"/>
                </a:solidFill>
                <a:ea typeface="+mj-ea"/>
                <a:cs typeface="+mj-cs"/>
              </a:rPr>
              <a:t>#5 Cross-tenant inbound &amp; outbound restrictions</a:t>
            </a:r>
          </a:p>
        </p:txBody>
      </p:sp>
      <p:sp>
        <p:nvSpPr>
          <p:cNvPr id="4" name="Rectangle 3">
            <a:extLst>
              <a:ext uri="{FF2B5EF4-FFF2-40B4-BE49-F238E27FC236}">
                <a16:creationId xmlns:a16="http://schemas.microsoft.com/office/drawing/2014/main" id="{14CD00BD-9300-4343-95D1-97CF48EDE14C}"/>
              </a:ext>
            </a:extLst>
          </p:cNvPr>
          <p:cNvSpPr/>
          <p:nvPr/>
        </p:nvSpPr>
        <p:spPr>
          <a:xfrm>
            <a:off x="1022279" y="1859622"/>
            <a:ext cx="3190127" cy="342129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a:solidFill>
                <a:prstClr val="white"/>
              </a:solidFill>
              <a:latin typeface="Segoe UI Light"/>
            </a:endParaRPr>
          </a:p>
        </p:txBody>
      </p:sp>
      <p:sp>
        <p:nvSpPr>
          <p:cNvPr id="5" name="TextBox 4">
            <a:extLst>
              <a:ext uri="{FF2B5EF4-FFF2-40B4-BE49-F238E27FC236}">
                <a16:creationId xmlns:a16="http://schemas.microsoft.com/office/drawing/2014/main" id="{F73F18D6-C6FF-4078-8B7F-9510CBB1BD12}"/>
              </a:ext>
            </a:extLst>
          </p:cNvPr>
          <p:cNvSpPr txBox="1"/>
          <p:nvPr/>
        </p:nvSpPr>
        <p:spPr>
          <a:xfrm>
            <a:off x="1628254" y="5449851"/>
            <a:ext cx="1813893" cy="646331"/>
          </a:xfrm>
          <a:prstGeom prst="rect">
            <a:avLst/>
          </a:prstGeom>
          <a:noFill/>
        </p:spPr>
        <p:txBody>
          <a:bodyPr wrap="none" rtlCol="0">
            <a:spAutoFit/>
          </a:bodyPr>
          <a:lstStyle/>
          <a:p>
            <a:pPr algn="ctr" defTabSz="1219170"/>
            <a:r>
              <a:rPr lang="en-US">
                <a:solidFill>
                  <a:prstClr val="black"/>
                </a:solidFill>
                <a:latin typeface="Segoe UI Light"/>
              </a:rPr>
              <a:t>Customer Tenant</a:t>
            </a:r>
          </a:p>
          <a:p>
            <a:pPr algn="ctr" defTabSz="1219170"/>
            <a:r>
              <a:rPr lang="en-US">
                <a:solidFill>
                  <a:prstClr val="black"/>
                </a:solidFill>
                <a:latin typeface="Segoe UI Light"/>
              </a:rPr>
              <a:t>Contoso</a:t>
            </a:r>
          </a:p>
        </p:txBody>
      </p:sp>
      <p:sp>
        <p:nvSpPr>
          <p:cNvPr id="6" name="Rectangle 5">
            <a:extLst>
              <a:ext uri="{FF2B5EF4-FFF2-40B4-BE49-F238E27FC236}">
                <a16:creationId xmlns:a16="http://schemas.microsoft.com/office/drawing/2014/main" id="{9826B15F-AF84-49A4-A4F2-81D56AC9758C}"/>
              </a:ext>
            </a:extLst>
          </p:cNvPr>
          <p:cNvSpPr/>
          <p:nvPr/>
        </p:nvSpPr>
        <p:spPr>
          <a:xfrm>
            <a:off x="7488150" y="1821950"/>
            <a:ext cx="3190127" cy="3421295"/>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a:solidFill>
                <a:prstClr val="white"/>
              </a:solidFill>
              <a:latin typeface="Segoe UI Light"/>
            </a:endParaRPr>
          </a:p>
        </p:txBody>
      </p:sp>
      <p:sp>
        <p:nvSpPr>
          <p:cNvPr id="7" name="TextBox 6">
            <a:extLst>
              <a:ext uri="{FF2B5EF4-FFF2-40B4-BE49-F238E27FC236}">
                <a16:creationId xmlns:a16="http://schemas.microsoft.com/office/drawing/2014/main" id="{1F183D17-3599-4859-AA36-BEB26CF34C0E}"/>
              </a:ext>
            </a:extLst>
          </p:cNvPr>
          <p:cNvSpPr txBox="1"/>
          <p:nvPr/>
        </p:nvSpPr>
        <p:spPr>
          <a:xfrm>
            <a:off x="8176573" y="5448321"/>
            <a:ext cx="1679819" cy="646331"/>
          </a:xfrm>
          <a:prstGeom prst="rect">
            <a:avLst/>
          </a:prstGeom>
          <a:noFill/>
        </p:spPr>
        <p:txBody>
          <a:bodyPr wrap="none" rtlCol="0">
            <a:spAutoFit/>
          </a:bodyPr>
          <a:lstStyle/>
          <a:p>
            <a:pPr algn="ctr" defTabSz="1219170"/>
            <a:r>
              <a:rPr lang="en-US">
                <a:solidFill>
                  <a:prstClr val="black"/>
                </a:solidFill>
                <a:latin typeface="Segoe UI Light"/>
              </a:rPr>
              <a:t>3</a:t>
            </a:r>
            <a:r>
              <a:rPr lang="en-US" baseline="30000">
                <a:solidFill>
                  <a:prstClr val="black"/>
                </a:solidFill>
                <a:latin typeface="Segoe UI Light"/>
              </a:rPr>
              <a:t>rd</a:t>
            </a:r>
            <a:r>
              <a:rPr lang="en-US">
                <a:solidFill>
                  <a:prstClr val="black"/>
                </a:solidFill>
                <a:latin typeface="Segoe UI Light"/>
              </a:rPr>
              <a:t> Party Tenant</a:t>
            </a:r>
          </a:p>
          <a:p>
            <a:pPr algn="ctr" defTabSz="1219170"/>
            <a:r>
              <a:rPr lang="en-US" err="1">
                <a:solidFill>
                  <a:prstClr val="black"/>
                </a:solidFill>
                <a:latin typeface="Segoe UI Light"/>
              </a:rPr>
              <a:t>Fabrikam</a:t>
            </a:r>
            <a:endParaRPr lang="en-US">
              <a:solidFill>
                <a:prstClr val="black"/>
              </a:solidFill>
              <a:latin typeface="Segoe UI Light"/>
            </a:endParaRPr>
          </a:p>
        </p:txBody>
      </p:sp>
      <p:sp>
        <p:nvSpPr>
          <p:cNvPr id="8" name="Arrow: Right 7">
            <a:extLst>
              <a:ext uri="{FF2B5EF4-FFF2-40B4-BE49-F238E27FC236}">
                <a16:creationId xmlns:a16="http://schemas.microsoft.com/office/drawing/2014/main" id="{A2728051-F610-4AB2-B1BE-10500CAB1E82}"/>
              </a:ext>
            </a:extLst>
          </p:cNvPr>
          <p:cNvSpPr/>
          <p:nvPr/>
        </p:nvSpPr>
        <p:spPr>
          <a:xfrm>
            <a:off x="4289461" y="2547992"/>
            <a:ext cx="3121632" cy="36473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a:solidFill>
                <a:prstClr val="white"/>
              </a:solidFill>
              <a:latin typeface="Segoe UI Light"/>
            </a:endParaRPr>
          </a:p>
        </p:txBody>
      </p:sp>
      <p:sp>
        <p:nvSpPr>
          <p:cNvPr id="9" name="TextBox 8">
            <a:extLst>
              <a:ext uri="{FF2B5EF4-FFF2-40B4-BE49-F238E27FC236}">
                <a16:creationId xmlns:a16="http://schemas.microsoft.com/office/drawing/2014/main" id="{C21539D2-BE99-4D16-B3C9-9E90E281E70C}"/>
              </a:ext>
            </a:extLst>
          </p:cNvPr>
          <p:cNvSpPr txBox="1"/>
          <p:nvPr/>
        </p:nvSpPr>
        <p:spPr>
          <a:xfrm>
            <a:off x="4197012" y="4625088"/>
            <a:ext cx="3249159" cy="523220"/>
          </a:xfrm>
          <a:prstGeom prst="rect">
            <a:avLst/>
          </a:prstGeom>
          <a:noFill/>
        </p:spPr>
        <p:txBody>
          <a:bodyPr wrap="none" rtlCol="0">
            <a:spAutoFit/>
          </a:bodyPr>
          <a:lstStyle/>
          <a:p>
            <a:pPr algn="ctr" defTabSz="1219170"/>
            <a:r>
              <a:rPr lang="en-US" sz="1400" err="1">
                <a:solidFill>
                  <a:prstClr val="black"/>
                </a:solidFill>
                <a:latin typeface="Segoe UI Light"/>
              </a:rPr>
              <a:t>Fabrikam</a:t>
            </a:r>
            <a:r>
              <a:rPr lang="en-US" sz="1400">
                <a:solidFill>
                  <a:prstClr val="black"/>
                </a:solidFill>
                <a:latin typeface="Segoe UI Light"/>
              </a:rPr>
              <a:t> user can establish a connection</a:t>
            </a:r>
          </a:p>
          <a:p>
            <a:pPr algn="ctr" defTabSz="1219170"/>
            <a:r>
              <a:rPr lang="en-US" sz="1400">
                <a:solidFill>
                  <a:prstClr val="black"/>
                </a:solidFill>
                <a:latin typeface="Segoe UI Light"/>
              </a:rPr>
              <a:t>using Contoso credentials </a:t>
            </a:r>
          </a:p>
        </p:txBody>
      </p:sp>
      <p:sp>
        <p:nvSpPr>
          <p:cNvPr id="10" name="Arrow: Right 9">
            <a:extLst>
              <a:ext uri="{FF2B5EF4-FFF2-40B4-BE49-F238E27FC236}">
                <a16:creationId xmlns:a16="http://schemas.microsoft.com/office/drawing/2014/main" id="{FB1919ED-062B-4719-9270-416AD2F168A7}"/>
              </a:ext>
            </a:extLst>
          </p:cNvPr>
          <p:cNvSpPr/>
          <p:nvPr/>
        </p:nvSpPr>
        <p:spPr>
          <a:xfrm rot="10800000">
            <a:off x="4248366" y="4195280"/>
            <a:ext cx="3162727" cy="36473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a:solidFill>
                <a:prstClr val="white"/>
              </a:solidFill>
              <a:latin typeface="Segoe UI Light"/>
            </a:endParaRPr>
          </a:p>
        </p:txBody>
      </p:sp>
      <p:sp>
        <p:nvSpPr>
          <p:cNvPr id="12" name="TextBox 11">
            <a:extLst>
              <a:ext uri="{FF2B5EF4-FFF2-40B4-BE49-F238E27FC236}">
                <a16:creationId xmlns:a16="http://schemas.microsoft.com/office/drawing/2014/main" id="{EFF34266-9053-4267-88B5-0EFD1BDD5131}"/>
              </a:ext>
            </a:extLst>
          </p:cNvPr>
          <p:cNvSpPr txBox="1"/>
          <p:nvPr/>
        </p:nvSpPr>
        <p:spPr>
          <a:xfrm>
            <a:off x="4324859" y="2141212"/>
            <a:ext cx="3226332" cy="523220"/>
          </a:xfrm>
          <a:prstGeom prst="rect">
            <a:avLst/>
          </a:prstGeom>
          <a:noFill/>
        </p:spPr>
        <p:txBody>
          <a:bodyPr wrap="none" rtlCol="0">
            <a:spAutoFit/>
          </a:bodyPr>
          <a:lstStyle/>
          <a:p>
            <a:pPr algn="ctr" defTabSz="1219170"/>
            <a:r>
              <a:rPr lang="en-US" sz="1400">
                <a:solidFill>
                  <a:prstClr val="black"/>
                </a:solidFill>
                <a:latin typeface="Segoe UI Light"/>
              </a:rPr>
              <a:t>Contoso User can establish </a:t>
            </a:r>
          </a:p>
          <a:p>
            <a:pPr algn="ctr" defTabSz="1219170"/>
            <a:r>
              <a:rPr lang="en-US" sz="1400">
                <a:solidFill>
                  <a:prstClr val="black"/>
                </a:solidFill>
                <a:latin typeface="Segoe UI Light"/>
              </a:rPr>
              <a:t>a connection using </a:t>
            </a:r>
            <a:r>
              <a:rPr lang="en-US" sz="1400" err="1">
                <a:solidFill>
                  <a:prstClr val="black"/>
                </a:solidFill>
                <a:latin typeface="Segoe UI Light"/>
              </a:rPr>
              <a:t>Fabrikam</a:t>
            </a:r>
            <a:r>
              <a:rPr lang="en-US" sz="1400">
                <a:solidFill>
                  <a:prstClr val="black"/>
                </a:solidFill>
                <a:latin typeface="Segoe UI Light"/>
              </a:rPr>
              <a:t> credentials </a:t>
            </a:r>
          </a:p>
        </p:txBody>
      </p:sp>
      <p:sp>
        <p:nvSpPr>
          <p:cNvPr id="11" name="Rectangle: Rounded Corners 10">
            <a:extLst>
              <a:ext uri="{FF2B5EF4-FFF2-40B4-BE49-F238E27FC236}">
                <a16:creationId xmlns:a16="http://schemas.microsoft.com/office/drawing/2014/main" id="{44C275E1-EEDE-4353-A904-BD900B1557EB}"/>
              </a:ext>
            </a:extLst>
          </p:cNvPr>
          <p:cNvSpPr/>
          <p:nvPr/>
        </p:nvSpPr>
        <p:spPr bwMode="auto">
          <a:xfrm>
            <a:off x="1457173" y="3750073"/>
            <a:ext cx="2210899" cy="1256841"/>
          </a:xfrm>
          <a:prstGeom prst="roundRect">
            <a:avLst/>
          </a:prstGeom>
          <a:solidFill>
            <a:schemeClr val="bg1"/>
          </a:solidFill>
          <a:ln>
            <a:solidFill>
              <a:srgbClr val="0071BC"/>
            </a:solidFill>
            <a:prstDash val="dash"/>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endParaRPr lang="en-US" sz="2667" err="1">
              <a:solidFill>
                <a:prstClr val="white"/>
              </a:solidFill>
              <a:latin typeface="Segoe UI Light"/>
            </a:endParaRPr>
          </a:p>
        </p:txBody>
      </p:sp>
      <p:pic>
        <p:nvPicPr>
          <p:cNvPr id="13" name="Picture 12">
            <a:extLst>
              <a:ext uri="{FF2B5EF4-FFF2-40B4-BE49-F238E27FC236}">
                <a16:creationId xmlns:a16="http://schemas.microsoft.com/office/drawing/2014/main" id="{54D93CAF-11FF-45D0-8057-D9AE9F393E4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601492" y="3833133"/>
            <a:ext cx="1922261" cy="1090721"/>
          </a:xfrm>
          <a:prstGeom prst="rect">
            <a:avLst/>
          </a:prstGeom>
        </p:spPr>
      </p:pic>
      <p:sp>
        <p:nvSpPr>
          <p:cNvPr id="16" name="Rectangle: Rounded Corners 15">
            <a:extLst>
              <a:ext uri="{FF2B5EF4-FFF2-40B4-BE49-F238E27FC236}">
                <a16:creationId xmlns:a16="http://schemas.microsoft.com/office/drawing/2014/main" id="{4CA60C73-D9FC-4BCE-AC44-E3A6AE7B654F}"/>
              </a:ext>
            </a:extLst>
          </p:cNvPr>
          <p:cNvSpPr/>
          <p:nvPr/>
        </p:nvSpPr>
        <p:spPr bwMode="auto">
          <a:xfrm>
            <a:off x="8027740" y="1948268"/>
            <a:ext cx="2210899" cy="1256841"/>
          </a:xfrm>
          <a:prstGeom prst="roundRect">
            <a:avLst/>
          </a:prstGeom>
          <a:solidFill>
            <a:schemeClr val="bg1"/>
          </a:solidFill>
          <a:ln>
            <a:solidFill>
              <a:srgbClr val="0071BC"/>
            </a:solidFill>
            <a:prstDash val="dash"/>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endParaRPr lang="en-US" sz="2667" err="1">
              <a:solidFill>
                <a:prstClr val="white"/>
              </a:solidFill>
              <a:latin typeface="Segoe UI Light"/>
            </a:endParaRPr>
          </a:p>
        </p:txBody>
      </p:sp>
      <p:pic>
        <p:nvPicPr>
          <p:cNvPr id="17" name="Picture 16">
            <a:extLst>
              <a:ext uri="{FF2B5EF4-FFF2-40B4-BE49-F238E27FC236}">
                <a16:creationId xmlns:a16="http://schemas.microsoft.com/office/drawing/2014/main" id="{C1B4898D-C5C9-4944-843B-6D5C650A1D2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172059" y="2031328"/>
            <a:ext cx="1922261" cy="1090721"/>
          </a:xfrm>
          <a:prstGeom prst="rect">
            <a:avLst/>
          </a:prstGeom>
        </p:spPr>
      </p:pic>
      <p:pic>
        <p:nvPicPr>
          <p:cNvPr id="35" name="Picture 34">
            <a:extLst>
              <a:ext uri="{FF2B5EF4-FFF2-40B4-BE49-F238E27FC236}">
                <a16:creationId xmlns:a16="http://schemas.microsoft.com/office/drawing/2014/main" id="{AD78B116-EBD8-4076-9A2F-699FDE0D7F3D}"/>
              </a:ext>
            </a:extLst>
          </p:cNvPr>
          <p:cNvPicPr>
            <a:picLocks noChangeAspect="1"/>
          </p:cNvPicPr>
          <p:nvPr/>
        </p:nvPicPr>
        <p:blipFill>
          <a:blip r:embed="rId4"/>
          <a:stretch>
            <a:fillRect/>
          </a:stretch>
        </p:blipFill>
        <p:spPr>
          <a:xfrm>
            <a:off x="1519199" y="2288809"/>
            <a:ext cx="2032000" cy="812800"/>
          </a:xfrm>
          <a:prstGeom prst="rect">
            <a:avLst/>
          </a:prstGeom>
        </p:spPr>
      </p:pic>
      <p:pic>
        <p:nvPicPr>
          <p:cNvPr id="36" name="Picture 35">
            <a:extLst>
              <a:ext uri="{FF2B5EF4-FFF2-40B4-BE49-F238E27FC236}">
                <a16:creationId xmlns:a16="http://schemas.microsoft.com/office/drawing/2014/main" id="{A5E9ACDE-1AB2-4BB3-9B20-E05404B69E54}"/>
              </a:ext>
            </a:extLst>
          </p:cNvPr>
          <p:cNvPicPr>
            <a:picLocks noChangeAspect="1"/>
          </p:cNvPicPr>
          <p:nvPr/>
        </p:nvPicPr>
        <p:blipFill>
          <a:blip r:embed="rId4"/>
          <a:stretch>
            <a:fillRect/>
          </a:stretch>
        </p:blipFill>
        <p:spPr>
          <a:xfrm>
            <a:off x="8117189" y="3971247"/>
            <a:ext cx="2032000" cy="812800"/>
          </a:xfrm>
          <a:prstGeom prst="rect">
            <a:avLst/>
          </a:prstGeom>
        </p:spPr>
      </p:pic>
      <p:sp>
        <p:nvSpPr>
          <p:cNvPr id="37" name="TextBox 36">
            <a:extLst>
              <a:ext uri="{FF2B5EF4-FFF2-40B4-BE49-F238E27FC236}">
                <a16:creationId xmlns:a16="http://schemas.microsoft.com/office/drawing/2014/main" id="{A145CD88-31C9-4D2A-9CB9-487820660939}"/>
              </a:ext>
            </a:extLst>
          </p:cNvPr>
          <p:cNvSpPr txBox="1"/>
          <p:nvPr/>
        </p:nvSpPr>
        <p:spPr>
          <a:xfrm>
            <a:off x="1045113" y="1070003"/>
            <a:ext cx="3042500" cy="410433"/>
          </a:xfrm>
          <a:prstGeom prst="rect">
            <a:avLst/>
          </a:prstGeom>
          <a:noFill/>
        </p:spPr>
        <p:txBody>
          <a:bodyPr wrap="none" lIns="0" tIns="0" rIns="0" bIns="0" rtlCol="0">
            <a:spAutoFit/>
          </a:bodyPr>
          <a:lstStyle/>
          <a:p>
            <a:pPr defTabSz="1219170"/>
            <a:r>
              <a:rPr lang="en-US" sz="2667" i="1">
                <a:gradFill>
                  <a:gsLst>
                    <a:gs pos="0">
                      <a:prstClr val="black"/>
                    </a:gs>
                    <a:gs pos="86000">
                      <a:prstClr val="black"/>
                    </a:gs>
                  </a:gsLst>
                  <a:lin ang="5400000" scaled="0"/>
                </a:gradFill>
                <a:latin typeface="Segoe UI Light"/>
              </a:rPr>
              <a:t>Default Configuration</a:t>
            </a:r>
          </a:p>
        </p:txBody>
      </p:sp>
    </p:spTree>
    <p:extLst>
      <p:ext uri="{BB962C8B-B14F-4D97-AF65-F5344CB8AC3E}">
        <p14:creationId xmlns:p14="http://schemas.microsoft.com/office/powerpoint/2010/main" val="8115745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61A4CF-75C2-418D-B96B-75D5E2EC9867}"/>
              </a:ext>
            </a:extLst>
          </p:cNvPr>
          <p:cNvSpPr>
            <a:spLocks noGrp="1"/>
          </p:cNvSpPr>
          <p:nvPr>
            <p:ph type="title"/>
          </p:nvPr>
        </p:nvSpPr>
        <p:spPr>
          <a:xfrm>
            <a:off x="489079" y="228604"/>
            <a:ext cx="11296416" cy="498598"/>
          </a:xfrm>
        </p:spPr>
        <p:txBody>
          <a:bodyPr/>
          <a:lstStyle/>
          <a:p>
            <a:r>
              <a:rPr lang="en-US" sz="3600" spc="-50" dirty="0">
                <a:solidFill>
                  <a:srgbClr val="418AB3"/>
                </a:solidFill>
                <a:ea typeface="+mj-ea"/>
                <a:cs typeface="+mj-cs"/>
              </a:rPr>
              <a:t>Cross Tenant Access – Restrict outbound</a:t>
            </a:r>
          </a:p>
        </p:txBody>
      </p:sp>
      <p:sp>
        <p:nvSpPr>
          <p:cNvPr id="4" name="Rectangle 3">
            <a:extLst>
              <a:ext uri="{FF2B5EF4-FFF2-40B4-BE49-F238E27FC236}">
                <a16:creationId xmlns:a16="http://schemas.microsoft.com/office/drawing/2014/main" id="{14CD00BD-9300-4343-95D1-97CF48EDE14C}"/>
              </a:ext>
            </a:extLst>
          </p:cNvPr>
          <p:cNvSpPr/>
          <p:nvPr/>
        </p:nvSpPr>
        <p:spPr>
          <a:xfrm>
            <a:off x="1022279" y="1859622"/>
            <a:ext cx="3190127" cy="3421295"/>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a:solidFill>
                <a:prstClr val="white"/>
              </a:solidFill>
              <a:latin typeface="Segoe UI Light"/>
            </a:endParaRPr>
          </a:p>
        </p:txBody>
      </p:sp>
      <p:sp>
        <p:nvSpPr>
          <p:cNvPr id="5" name="TextBox 4">
            <a:extLst>
              <a:ext uri="{FF2B5EF4-FFF2-40B4-BE49-F238E27FC236}">
                <a16:creationId xmlns:a16="http://schemas.microsoft.com/office/drawing/2014/main" id="{F73F18D6-C6FF-4078-8B7F-9510CBB1BD12}"/>
              </a:ext>
            </a:extLst>
          </p:cNvPr>
          <p:cNvSpPr txBox="1"/>
          <p:nvPr/>
        </p:nvSpPr>
        <p:spPr>
          <a:xfrm>
            <a:off x="1628254" y="5449851"/>
            <a:ext cx="1813893" cy="646331"/>
          </a:xfrm>
          <a:prstGeom prst="rect">
            <a:avLst/>
          </a:prstGeom>
          <a:noFill/>
        </p:spPr>
        <p:txBody>
          <a:bodyPr wrap="none" rtlCol="0">
            <a:spAutoFit/>
          </a:bodyPr>
          <a:lstStyle/>
          <a:p>
            <a:pPr algn="ctr" defTabSz="1219170"/>
            <a:r>
              <a:rPr lang="en-US">
                <a:solidFill>
                  <a:prstClr val="black"/>
                </a:solidFill>
                <a:latin typeface="Segoe UI Light"/>
              </a:rPr>
              <a:t>Customer Tenant</a:t>
            </a:r>
          </a:p>
          <a:p>
            <a:pPr algn="ctr" defTabSz="1219170"/>
            <a:r>
              <a:rPr lang="en-US">
                <a:solidFill>
                  <a:prstClr val="black"/>
                </a:solidFill>
                <a:latin typeface="Segoe UI Light"/>
              </a:rPr>
              <a:t>Contoso</a:t>
            </a:r>
          </a:p>
        </p:txBody>
      </p:sp>
      <p:sp>
        <p:nvSpPr>
          <p:cNvPr id="6" name="Rectangle 5">
            <a:extLst>
              <a:ext uri="{FF2B5EF4-FFF2-40B4-BE49-F238E27FC236}">
                <a16:creationId xmlns:a16="http://schemas.microsoft.com/office/drawing/2014/main" id="{9826B15F-AF84-49A4-A4F2-81D56AC9758C}"/>
              </a:ext>
            </a:extLst>
          </p:cNvPr>
          <p:cNvSpPr/>
          <p:nvPr/>
        </p:nvSpPr>
        <p:spPr>
          <a:xfrm>
            <a:off x="7488150" y="1821950"/>
            <a:ext cx="3190127" cy="3421295"/>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a:solidFill>
                <a:prstClr val="white"/>
              </a:solidFill>
              <a:latin typeface="Segoe UI Light"/>
            </a:endParaRPr>
          </a:p>
        </p:txBody>
      </p:sp>
      <p:sp>
        <p:nvSpPr>
          <p:cNvPr id="7" name="TextBox 6">
            <a:extLst>
              <a:ext uri="{FF2B5EF4-FFF2-40B4-BE49-F238E27FC236}">
                <a16:creationId xmlns:a16="http://schemas.microsoft.com/office/drawing/2014/main" id="{1F183D17-3599-4859-AA36-BEB26CF34C0E}"/>
              </a:ext>
            </a:extLst>
          </p:cNvPr>
          <p:cNvSpPr txBox="1"/>
          <p:nvPr/>
        </p:nvSpPr>
        <p:spPr>
          <a:xfrm>
            <a:off x="8176573" y="5448321"/>
            <a:ext cx="1679819" cy="646331"/>
          </a:xfrm>
          <a:prstGeom prst="rect">
            <a:avLst/>
          </a:prstGeom>
          <a:noFill/>
        </p:spPr>
        <p:txBody>
          <a:bodyPr wrap="none" rtlCol="0">
            <a:spAutoFit/>
          </a:bodyPr>
          <a:lstStyle/>
          <a:p>
            <a:pPr algn="ctr" defTabSz="1219170"/>
            <a:r>
              <a:rPr lang="en-US">
                <a:solidFill>
                  <a:prstClr val="black"/>
                </a:solidFill>
                <a:latin typeface="Segoe UI Light"/>
              </a:rPr>
              <a:t>3</a:t>
            </a:r>
            <a:r>
              <a:rPr lang="en-US" baseline="30000">
                <a:solidFill>
                  <a:prstClr val="black"/>
                </a:solidFill>
                <a:latin typeface="Segoe UI Light"/>
              </a:rPr>
              <a:t>rd</a:t>
            </a:r>
            <a:r>
              <a:rPr lang="en-US">
                <a:solidFill>
                  <a:prstClr val="black"/>
                </a:solidFill>
                <a:latin typeface="Segoe UI Light"/>
              </a:rPr>
              <a:t> Party Tenant</a:t>
            </a:r>
          </a:p>
          <a:p>
            <a:pPr algn="ctr" defTabSz="1219170"/>
            <a:r>
              <a:rPr lang="en-US" err="1">
                <a:solidFill>
                  <a:prstClr val="black"/>
                </a:solidFill>
                <a:latin typeface="Segoe UI Light"/>
              </a:rPr>
              <a:t>Fabrikam</a:t>
            </a:r>
            <a:endParaRPr lang="en-US">
              <a:solidFill>
                <a:prstClr val="black"/>
              </a:solidFill>
              <a:latin typeface="Segoe UI Light"/>
            </a:endParaRPr>
          </a:p>
        </p:txBody>
      </p:sp>
      <p:sp>
        <p:nvSpPr>
          <p:cNvPr id="8" name="Arrow: Right 7">
            <a:extLst>
              <a:ext uri="{FF2B5EF4-FFF2-40B4-BE49-F238E27FC236}">
                <a16:creationId xmlns:a16="http://schemas.microsoft.com/office/drawing/2014/main" id="{A2728051-F610-4AB2-B1BE-10500CAB1E82}"/>
              </a:ext>
            </a:extLst>
          </p:cNvPr>
          <p:cNvSpPr/>
          <p:nvPr/>
        </p:nvSpPr>
        <p:spPr>
          <a:xfrm>
            <a:off x="4289461" y="2547992"/>
            <a:ext cx="3121632" cy="36473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a:solidFill>
                <a:prstClr val="white"/>
              </a:solidFill>
              <a:latin typeface="Segoe UI Light"/>
            </a:endParaRPr>
          </a:p>
        </p:txBody>
      </p:sp>
      <p:sp>
        <p:nvSpPr>
          <p:cNvPr id="9" name="TextBox 8">
            <a:extLst>
              <a:ext uri="{FF2B5EF4-FFF2-40B4-BE49-F238E27FC236}">
                <a16:creationId xmlns:a16="http://schemas.microsoft.com/office/drawing/2014/main" id="{C21539D2-BE99-4D16-B3C9-9E90E281E70C}"/>
              </a:ext>
            </a:extLst>
          </p:cNvPr>
          <p:cNvSpPr txBox="1"/>
          <p:nvPr/>
        </p:nvSpPr>
        <p:spPr>
          <a:xfrm>
            <a:off x="4197012" y="4625088"/>
            <a:ext cx="3249159" cy="523220"/>
          </a:xfrm>
          <a:prstGeom prst="rect">
            <a:avLst/>
          </a:prstGeom>
          <a:noFill/>
        </p:spPr>
        <p:txBody>
          <a:bodyPr wrap="none" rtlCol="0">
            <a:spAutoFit/>
          </a:bodyPr>
          <a:lstStyle/>
          <a:p>
            <a:pPr algn="ctr" defTabSz="1219170"/>
            <a:r>
              <a:rPr lang="en-US" sz="1400" err="1">
                <a:solidFill>
                  <a:prstClr val="black"/>
                </a:solidFill>
                <a:latin typeface="Segoe UI Light"/>
              </a:rPr>
              <a:t>Fabrikam</a:t>
            </a:r>
            <a:r>
              <a:rPr lang="en-US" sz="1400">
                <a:solidFill>
                  <a:prstClr val="black"/>
                </a:solidFill>
                <a:latin typeface="Segoe UI Light"/>
              </a:rPr>
              <a:t> user can establish a connection</a:t>
            </a:r>
          </a:p>
          <a:p>
            <a:pPr algn="ctr" defTabSz="1219170"/>
            <a:r>
              <a:rPr lang="en-US" sz="1400">
                <a:solidFill>
                  <a:prstClr val="black"/>
                </a:solidFill>
                <a:latin typeface="Segoe UI Light"/>
              </a:rPr>
              <a:t>using Contoso credentials </a:t>
            </a:r>
          </a:p>
        </p:txBody>
      </p:sp>
      <p:sp>
        <p:nvSpPr>
          <p:cNvPr id="10" name="Arrow: Right 9">
            <a:extLst>
              <a:ext uri="{FF2B5EF4-FFF2-40B4-BE49-F238E27FC236}">
                <a16:creationId xmlns:a16="http://schemas.microsoft.com/office/drawing/2014/main" id="{FB1919ED-062B-4719-9270-416AD2F168A7}"/>
              </a:ext>
            </a:extLst>
          </p:cNvPr>
          <p:cNvSpPr/>
          <p:nvPr/>
        </p:nvSpPr>
        <p:spPr>
          <a:xfrm rot="10800000">
            <a:off x="4248366" y="4195280"/>
            <a:ext cx="3162727" cy="36473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a:solidFill>
                <a:prstClr val="white"/>
              </a:solidFill>
              <a:latin typeface="Segoe UI Light"/>
            </a:endParaRPr>
          </a:p>
        </p:txBody>
      </p:sp>
      <p:sp>
        <p:nvSpPr>
          <p:cNvPr id="12" name="TextBox 11">
            <a:extLst>
              <a:ext uri="{FF2B5EF4-FFF2-40B4-BE49-F238E27FC236}">
                <a16:creationId xmlns:a16="http://schemas.microsoft.com/office/drawing/2014/main" id="{EFF34266-9053-4267-88B5-0EFD1BDD5131}"/>
              </a:ext>
            </a:extLst>
          </p:cNvPr>
          <p:cNvSpPr txBox="1"/>
          <p:nvPr/>
        </p:nvSpPr>
        <p:spPr>
          <a:xfrm>
            <a:off x="4223606" y="1821949"/>
            <a:ext cx="3286091" cy="523220"/>
          </a:xfrm>
          <a:prstGeom prst="rect">
            <a:avLst/>
          </a:prstGeom>
          <a:noFill/>
        </p:spPr>
        <p:txBody>
          <a:bodyPr wrap="none" rtlCol="0">
            <a:spAutoFit/>
          </a:bodyPr>
          <a:lstStyle/>
          <a:p>
            <a:pPr algn="ctr" defTabSz="1219170"/>
            <a:r>
              <a:rPr lang="en-US" sz="1400">
                <a:solidFill>
                  <a:prstClr val="black"/>
                </a:solidFill>
                <a:latin typeface="Segoe UI Light"/>
              </a:rPr>
              <a:t>Contoso User is blocked from connecting</a:t>
            </a:r>
            <a:br>
              <a:rPr lang="en-US" sz="1400">
                <a:solidFill>
                  <a:prstClr val="black"/>
                </a:solidFill>
                <a:latin typeface="Segoe UI Light"/>
              </a:rPr>
            </a:br>
            <a:r>
              <a:rPr lang="en-US" sz="1400">
                <a:solidFill>
                  <a:prstClr val="black"/>
                </a:solidFill>
                <a:latin typeface="Segoe UI Light"/>
              </a:rPr>
              <a:t> using </a:t>
            </a:r>
            <a:r>
              <a:rPr lang="en-US" sz="1400" err="1">
                <a:solidFill>
                  <a:prstClr val="black"/>
                </a:solidFill>
                <a:latin typeface="Segoe UI Light"/>
              </a:rPr>
              <a:t>Fabrikam</a:t>
            </a:r>
            <a:r>
              <a:rPr lang="en-US" sz="1400">
                <a:solidFill>
                  <a:prstClr val="black"/>
                </a:solidFill>
                <a:latin typeface="Segoe UI Light"/>
              </a:rPr>
              <a:t> credentials </a:t>
            </a:r>
          </a:p>
        </p:txBody>
      </p:sp>
      <p:sp>
        <p:nvSpPr>
          <p:cNvPr id="11" name="Multiplication Sign 10">
            <a:extLst>
              <a:ext uri="{FF2B5EF4-FFF2-40B4-BE49-F238E27FC236}">
                <a16:creationId xmlns:a16="http://schemas.microsoft.com/office/drawing/2014/main" id="{79FE6CFE-31F5-4109-8947-C9542BE6D1AC}"/>
              </a:ext>
            </a:extLst>
          </p:cNvPr>
          <p:cNvSpPr/>
          <p:nvPr/>
        </p:nvSpPr>
        <p:spPr>
          <a:xfrm>
            <a:off x="4703852" y="2159287"/>
            <a:ext cx="2527443" cy="1506877"/>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sz="2400">
              <a:solidFill>
                <a:prstClr val="white"/>
              </a:solidFill>
              <a:latin typeface="Segoe UI Light"/>
            </a:endParaRPr>
          </a:p>
        </p:txBody>
      </p:sp>
      <p:sp>
        <p:nvSpPr>
          <p:cNvPr id="3" name="Rectangle 2">
            <a:extLst>
              <a:ext uri="{FF2B5EF4-FFF2-40B4-BE49-F238E27FC236}">
                <a16:creationId xmlns:a16="http://schemas.microsoft.com/office/drawing/2014/main" id="{A16E07E3-E15A-4D88-8228-933B235901BC}"/>
              </a:ext>
            </a:extLst>
          </p:cNvPr>
          <p:cNvSpPr/>
          <p:nvPr/>
        </p:nvSpPr>
        <p:spPr>
          <a:xfrm>
            <a:off x="911299" y="1088422"/>
            <a:ext cx="10875606" cy="461665"/>
          </a:xfrm>
          <a:prstGeom prst="rect">
            <a:avLst/>
          </a:prstGeom>
        </p:spPr>
        <p:txBody>
          <a:bodyPr wrap="none">
            <a:spAutoFit/>
          </a:bodyPr>
          <a:lstStyle/>
          <a:p>
            <a:pPr defTabSz="1219170"/>
            <a:r>
              <a:rPr lang="en-US" sz="2400" dirty="0">
                <a:solidFill>
                  <a:prstClr val="black"/>
                </a:solidFill>
                <a:latin typeface="Segoe UI Light"/>
                <a:hlinkClick r:id="rId3"/>
              </a:rPr>
              <a:t>https://aka.ms/adtenantrestrictions</a:t>
            </a:r>
            <a:r>
              <a:rPr lang="en-US" sz="2400" dirty="0">
                <a:solidFill>
                  <a:prstClr val="black"/>
                </a:solidFill>
                <a:latin typeface="Segoe UI Light"/>
              </a:rPr>
              <a:t> =&gt; this applies to all Azure AD Cloud SaaS app </a:t>
            </a:r>
          </a:p>
        </p:txBody>
      </p:sp>
      <p:sp>
        <p:nvSpPr>
          <p:cNvPr id="13" name="Rectangle: Rounded Corners 12">
            <a:extLst>
              <a:ext uri="{FF2B5EF4-FFF2-40B4-BE49-F238E27FC236}">
                <a16:creationId xmlns:a16="http://schemas.microsoft.com/office/drawing/2014/main" id="{F9B6BFF2-4097-47EC-8DF8-39BCC596FF65}"/>
              </a:ext>
            </a:extLst>
          </p:cNvPr>
          <p:cNvSpPr/>
          <p:nvPr/>
        </p:nvSpPr>
        <p:spPr bwMode="auto">
          <a:xfrm>
            <a:off x="1457173" y="3750073"/>
            <a:ext cx="2210899" cy="1256841"/>
          </a:xfrm>
          <a:prstGeom prst="roundRect">
            <a:avLst/>
          </a:prstGeom>
          <a:solidFill>
            <a:schemeClr val="bg1"/>
          </a:solidFill>
          <a:ln>
            <a:solidFill>
              <a:srgbClr val="0071BC"/>
            </a:solidFill>
            <a:prstDash val="dash"/>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endParaRPr lang="en-US" sz="2667" err="1">
              <a:solidFill>
                <a:prstClr val="white"/>
              </a:solidFill>
              <a:latin typeface="Segoe UI Light"/>
            </a:endParaRPr>
          </a:p>
        </p:txBody>
      </p:sp>
      <p:pic>
        <p:nvPicPr>
          <p:cNvPr id="14" name="Picture 13">
            <a:extLst>
              <a:ext uri="{FF2B5EF4-FFF2-40B4-BE49-F238E27FC236}">
                <a16:creationId xmlns:a16="http://schemas.microsoft.com/office/drawing/2014/main" id="{412C1A77-A27C-454A-ACD1-4C32A07A73BE}"/>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601492" y="3833133"/>
            <a:ext cx="1922261" cy="1090721"/>
          </a:xfrm>
          <a:prstGeom prst="rect">
            <a:avLst/>
          </a:prstGeom>
        </p:spPr>
      </p:pic>
      <p:sp>
        <p:nvSpPr>
          <p:cNvPr id="15" name="Rectangle: Rounded Corners 14">
            <a:extLst>
              <a:ext uri="{FF2B5EF4-FFF2-40B4-BE49-F238E27FC236}">
                <a16:creationId xmlns:a16="http://schemas.microsoft.com/office/drawing/2014/main" id="{441AE7C8-F83A-40E2-8D09-06812AA953A8}"/>
              </a:ext>
            </a:extLst>
          </p:cNvPr>
          <p:cNvSpPr/>
          <p:nvPr/>
        </p:nvSpPr>
        <p:spPr bwMode="auto">
          <a:xfrm>
            <a:off x="8027740" y="1948268"/>
            <a:ext cx="2210899" cy="1256841"/>
          </a:xfrm>
          <a:prstGeom prst="roundRect">
            <a:avLst/>
          </a:prstGeom>
          <a:solidFill>
            <a:schemeClr val="bg1"/>
          </a:solidFill>
          <a:ln>
            <a:solidFill>
              <a:srgbClr val="0071BC"/>
            </a:solidFill>
            <a:prstDash val="dash"/>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endParaRPr lang="en-US" sz="2667" err="1">
              <a:solidFill>
                <a:prstClr val="white"/>
              </a:solidFill>
              <a:latin typeface="Segoe UI Light"/>
            </a:endParaRPr>
          </a:p>
        </p:txBody>
      </p:sp>
      <p:pic>
        <p:nvPicPr>
          <p:cNvPr id="16" name="Picture 15">
            <a:extLst>
              <a:ext uri="{FF2B5EF4-FFF2-40B4-BE49-F238E27FC236}">
                <a16:creationId xmlns:a16="http://schemas.microsoft.com/office/drawing/2014/main" id="{4B76AD47-4AD3-432E-B324-5D78B82C96B7}"/>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172059" y="2031328"/>
            <a:ext cx="1922261" cy="1090721"/>
          </a:xfrm>
          <a:prstGeom prst="rect">
            <a:avLst/>
          </a:prstGeom>
        </p:spPr>
      </p:pic>
      <p:pic>
        <p:nvPicPr>
          <p:cNvPr id="17" name="Picture 16">
            <a:extLst>
              <a:ext uri="{FF2B5EF4-FFF2-40B4-BE49-F238E27FC236}">
                <a16:creationId xmlns:a16="http://schemas.microsoft.com/office/drawing/2014/main" id="{BA2C52C3-8D46-42F2-807C-8790B6810BB6}"/>
              </a:ext>
            </a:extLst>
          </p:cNvPr>
          <p:cNvPicPr>
            <a:picLocks noChangeAspect="1"/>
          </p:cNvPicPr>
          <p:nvPr/>
        </p:nvPicPr>
        <p:blipFill>
          <a:blip r:embed="rId5"/>
          <a:stretch>
            <a:fillRect/>
          </a:stretch>
        </p:blipFill>
        <p:spPr>
          <a:xfrm>
            <a:off x="1519199" y="2288809"/>
            <a:ext cx="2032000" cy="812800"/>
          </a:xfrm>
          <a:prstGeom prst="rect">
            <a:avLst/>
          </a:prstGeom>
        </p:spPr>
      </p:pic>
      <p:pic>
        <p:nvPicPr>
          <p:cNvPr id="18" name="Picture 17">
            <a:extLst>
              <a:ext uri="{FF2B5EF4-FFF2-40B4-BE49-F238E27FC236}">
                <a16:creationId xmlns:a16="http://schemas.microsoft.com/office/drawing/2014/main" id="{070677EC-A56C-4FCD-881A-21067088CA4E}"/>
              </a:ext>
            </a:extLst>
          </p:cNvPr>
          <p:cNvPicPr>
            <a:picLocks noChangeAspect="1"/>
          </p:cNvPicPr>
          <p:nvPr/>
        </p:nvPicPr>
        <p:blipFill>
          <a:blip r:embed="rId5"/>
          <a:stretch>
            <a:fillRect/>
          </a:stretch>
        </p:blipFill>
        <p:spPr>
          <a:xfrm>
            <a:off x="8117189" y="3971247"/>
            <a:ext cx="2032000" cy="812800"/>
          </a:xfrm>
          <a:prstGeom prst="rect">
            <a:avLst/>
          </a:prstGeom>
        </p:spPr>
      </p:pic>
    </p:spTree>
    <p:extLst>
      <p:ext uri="{BB962C8B-B14F-4D97-AF65-F5344CB8AC3E}">
        <p14:creationId xmlns:p14="http://schemas.microsoft.com/office/powerpoint/2010/main" val="67269888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61A4CF-75C2-418D-B96B-75D5E2EC9867}"/>
              </a:ext>
            </a:extLst>
          </p:cNvPr>
          <p:cNvSpPr>
            <a:spLocks noGrp="1"/>
          </p:cNvSpPr>
          <p:nvPr>
            <p:ph type="title"/>
          </p:nvPr>
        </p:nvSpPr>
        <p:spPr>
          <a:xfrm>
            <a:off x="489079" y="228604"/>
            <a:ext cx="11296416" cy="498598"/>
          </a:xfrm>
        </p:spPr>
        <p:txBody>
          <a:bodyPr/>
          <a:lstStyle/>
          <a:p>
            <a:r>
              <a:rPr lang="en-US" sz="3600" spc="-50" dirty="0">
                <a:solidFill>
                  <a:srgbClr val="418AB3"/>
                </a:solidFill>
                <a:ea typeface="+mj-ea"/>
                <a:cs typeface="+mj-cs"/>
              </a:rPr>
              <a:t>Cross Tenant Access – Restrict inbound</a:t>
            </a:r>
          </a:p>
        </p:txBody>
      </p:sp>
      <p:sp>
        <p:nvSpPr>
          <p:cNvPr id="4" name="Rectangle 3">
            <a:extLst>
              <a:ext uri="{FF2B5EF4-FFF2-40B4-BE49-F238E27FC236}">
                <a16:creationId xmlns:a16="http://schemas.microsoft.com/office/drawing/2014/main" id="{14CD00BD-9300-4343-95D1-97CF48EDE14C}"/>
              </a:ext>
            </a:extLst>
          </p:cNvPr>
          <p:cNvSpPr/>
          <p:nvPr/>
        </p:nvSpPr>
        <p:spPr>
          <a:xfrm>
            <a:off x="1022279" y="1859622"/>
            <a:ext cx="3190127" cy="3421295"/>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a:solidFill>
                <a:prstClr val="white"/>
              </a:solidFill>
              <a:latin typeface="Segoe UI Light"/>
            </a:endParaRPr>
          </a:p>
        </p:txBody>
      </p:sp>
      <p:sp>
        <p:nvSpPr>
          <p:cNvPr id="5" name="TextBox 4">
            <a:extLst>
              <a:ext uri="{FF2B5EF4-FFF2-40B4-BE49-F238E27FC236}">
                <a16:creationId xmlns:a16="http://schemas.microsoft.com/office/drawing/2014/main" id="{F73F18D6-C6FF-4078-8B7F-9510CBB1BD12}"/>
              </a:ext>
            </a:extLst>
          </p:cNvPr>
          <p:cNvSpPr txBox="1"/>
          <p:nvPr/>
        </p:nvSpPr>
        <p:spPr>
          <a:xfrm>
            <a:off x="1628254" y="5449851"/>
            <a:ext cx="1813893" cy="646331"/>
          </a:xfrm>
          <a:prstGeom prst="rect">
            <a:avLst/>
          </a:prstGeom>
          <a:noFill/>
        </p:spPr>
        <p:txBody>
          <a:bodyPr wrap="none" rtlCol="0">
            <a:spAutoFit/>
          </a:bodyPr>
          <a:lstStyle/>
          <a:p>
            <a:pPr algn="ctr" defTabSz="1219170"/>
            <a:r>
              <a:rPr lang="en-US">
                <a:solidFill>
                  <a:prstClr val="black"/>
                </a:solidFill>
                <a:latin typeface="Segoe UI Light"/>
              </a:rPr>
              <a:t>Customer Tenant</a:t>
            </a:r>
          </a:p>
          <a:p>
            <a:pPr algn="ctr" defTabSz="1219170"/>
            <a:r>
              <a:rPr lang="en-US">
                <a:solidFill>
                  <a:prstClr val="black"/>
                </a:solidFill>
                <a:latin typeface="Segoe UI Light"/>
              </a:rPr>
              <a:t>Contoso</a:t>
            </a:r>
          </a:p>
        </p:txBody>
      </p:sp>
      <p:sp>
        <p:nvSpPr>
          <p:cNvPr id="6" name="Rectangle 5">
            <a:extLst>
              <a:ext uri="{FF2B5EF4-FFF2-40B4-BE49-F238E27FC236}">
                <a16:creationId xmlns:a16="http://schemas.microsoft.com/office/drawing/2014/main" id="{9826B15F-AF84-49A4-A4F2-81D56AC9758C}"/>
              </a:ext>
            </a:extLst>
          </p:cNvPr>
          <p:cNvSpPr/>
          <p:nvPr/>
        </p:nvSpPr>
        <p:spPr>
          <a:xfrm>
            <a:off x="7488150" y="1821950"/>
            <a:ext cx="3190127" cy="3421295"/>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a:solidFill>
                <a:prstClr val="white"/>
              </a:solidFill>
              <a:latin typeface="Segoe UI Light"/>
            </a:endParaRPr>
          </a:p>
        </p:txBody>
      </p:sp>
      <p:sp>
        <p:nvSpPr>
          <p:cNvPr id="7" name="TextBox 6">
            <a:extLst>
              <a:ext uri="{FF2B5EF4-FFF2-40B4-BE49-F238E27FC236}">
                <a16:creationId xmlns:a16="http://schemas.microsoft.com/office/drawing/2014/main" id="{1F183D17-3599-4859-AA36-BEB26CF34C0E}"/>
              </a:ext>
            </a:extLst>
          </p:cNvPr>
          <p:cNvSpPr txBox="1"/>
          <p:nvPr/>
        </p:nvSpPr>
        <p:spPr>
          <a:xfrm>
            <a:off x="8176573" y="5448321"/>
            <a:ext cx="1679819" cy="646331"/>
          </a:xfrm>
          <a:prstGeom prst="rect">
            <a:avLst/>
          </a:prstGeom>
          <a:noFill/>
        </p:spPr>
        <p:txBody>
          <a:bodyPr wrap="none" rtlCol="0">
            <a:spAutoFit/>
          </a:bodyPr>
          <a:lstStyle/>
          <a:p>
            <a:pPr algn="ctr" defTabSz="1219170"/>
            <a:r>
              <a:rPr lang="en-US">
                <a:solidFill>
                  <a:prstClr val="black"/>
                </a:solidFill>
                <a:latin typeface="Segoe UI Light"/>
              </a:rPr>
              <a:t>3</a:t>
            </a:r>
            <a:r>
              <a:rPr lang="en-US" baseline="30000">
                <a:solidFill>
                  <a:prstClr val="black"/>
                </a:solidFill>
                <a:latin typeface="Segoe UI Light"/>
              </a:rPr>
              <a:t>rd</a:t>
            </a:r>
            <a:r>
              <a:rPr lang="en-US">
                <a:solidFill>
                  <a:prstClr val="black"/>
                </a:solidFill>
                <a:latin typeface="Segoe UI Light"/>
              </a:rPr>
              <a:t> Party Tenant</a:t>
            </a:r>
          </a:p>
          <a:p>
            <a:pPr algn="ctr" defTabSz="1219170"/>
            <a:r>
              <a:rPr lang="en-US" err="1">
                <a:solidFill>
                  <a:prstClr val="black"/>
                </a:solidFill>
                <a:latin typeface="Segoe UI Light"/>
              </a:rPr>
              <a:t>Fabrikam</a:t>
            </a:r>
            <a:endParaRPr lang="en-US">
              <a:solidFill>
                <a:prstClr val="black"/>
              </a:solidFill>
              <a:latin typeface="Segoe UI Light"/>
            </a:endParaRPr>
          </a:p>
        </p:txBody>
      </p:sp>
      <p:sp>
        <p:nvSpPr>
          <p:cNvPr id="8" name="Arrow: Right 7">
            <a:extLst>
              <a:ext uri="{FF2B5EF4-FFF2-40B4-BE49-F238E27FC236}">
                <a16:creationId xmlns:a16="http://schemas.microsoft.com/office/drawing/2014/main" id="{A2728051-F610-4AB2-B1BE-10500CAB1E82}"/>
              </a:ext>
            </a:extLst>
          </p:cNvPr>
          <p:cNvSpPr/>
          <p:nvPr/>
        </p:nvSpPr>
        <p:spPr>
          <a:xfrm>
            <a:off x="4289461" y="2547992"/>
            <a:ext cx="3121632" cy="36473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a:solidFill>
                <a:prstClr val="white"/>
              </a:solidFill>
              <a:latin typeface="Segoe UI Light"/>
            </a:endParaRPr>
          </a:p>
        </p:txBody>
      </p:sp>
      <p:sp>
        <p:nvSpPr>
          <p:cNvPr id="9" name="TextBox 8">
            <a:extLst>
              <a:ext uri="{FF2B5EF4-FFF2-40B4-BE49-F238E27FC236}">
                <a16:creationId xmlns:a16="http://schemas.microsoft.com/office/drawing/2014/main" id="{C21539D2-BE99-4D16-B3C9-9E90E281E70C}"/>
              </a:ext>
            </a:extLst>
          </p:cNvPr>
          <p:cNvSpPr txBox="1"/>
          <p:nvPr/>
        </p:nvSpPr>
        <p:spPr>
          <a:xfrm>
            <a:off x="4370139" y="4625088"/>
            <a:ext cx="2902911" cy="523220"/>
          </a:xfrm>
          <a:prstGeom prst="rect">
            <a:avLst/>
          </a:prstGeom>
          <a:noFill/>
        </p:spPr>
        <p:txBody>
          <a:bodyPr wrap="none" rtlCol="0">
            <a:spAutoFit/>
          </a:bodyPr>
          <a:lstStyle/>
          <a:p>
            <a:pPr algn="ctr" defTabSz="1219170"/>
            <a:r>
              <a:rPr lang="en-US" sz="1400">
                <a:solidFill>
                  <a:prstClr val="black"/>
                </a:solidFill>
                <a:latin typeface="Segoe UI Light"/>
              </a:rPr>
              <a:t>Fabrikam user is blocked connecting</a:t>
            </a:r>
          </a:p>
          <a:p>
            <a:pPr algn="ctr" defTabSz="1219170"/>
            <a:r>
              <a:rPr lang="en-US" sz="1400">
                <a:solidFill>
                  <a:prstClr val="black"/>
                </a:solidFill>
                <a:latin typeface="Segoe UI Light"/>
              </a:rPr>
              <a:t>using Contoso credentials </a:t>
            </a:r>
          </a:p>
        </p:txBody>
      </p:sp>
      <p:sp>
        <p:nvSpPr>
          <p:cNvPr id="10" name="Arrow: Right 9">
            <a:extLst>
              <a:ext uri="{FF2B5EF4-FFF2-40B4-BE49-F238E27FC236}">
                <a16:creationId xmlns:a16="http://schemas.microsoft.com/office/drawing/2014/main" id="{FB1919ED-062B-4719-9270-416AD2F168A7}"/>
              </a:ext>
            </a:extLst>
          </p:cNvPr>
          <p:cNvSpPr/>
          <p:nvPr/>
        </p:nvSpPr>
        <p:spPr>
          <a:xfrm rot="10800000">
            <a:off x="4248366" y="4195280"/>
            <a:ext cx="3162727" cy="36473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a:solidFill>
                <a:prstClr val="white"/>
              </a:solidFill>
              <a:latin typeface="Segoe UI Light"/>
            </a:endParaRPr>
          </a:p>
        </p:txBody>
      </p:sp>
      <p:sp>
        <p:nvSpPr>
          <p:cNvPr id="12" name="TextBox 11">
            <a:extLst>
              <a:ext uri="{FF2B5EF4-FFF2-40B4-BE49-F238E27FC236}">
                <a16:creationId xmlns:a16="http://schemas.microsoft.com/office/drawing/2014/main" id="{EFF34266-9053-4267-88B5-0EFD1BDD5131}"/>
              </a:ext>
            </a:extLst>
          </p:cNvPr>
          <p:cNvSpPr txBox="1"/>
          <p:nvPr/>
        </p:nvSpPr>
        <p:spPr>
          <a:xfrm>
            <a:off x="4324397" y="1993995"/>
            <a:ext cx="3226332" cy="523220"/>
          </a:xfrm>
          <a:prstGeom prst="rect">
            <a:avLst/>
          </a:prstGeom>
          <a:noFill/>
        </p:spPr>
        <p:txBody>
          <a:bodyPr wrap="none" rtlCol="0">
            <a:spAutoFit/>
          </a:bodyPr>
          <a:lstStyle/>
          <a:p>
            <a:pPr algn="ctr" defTabSz="1219170"/>
            <a:r>
              <a:rPr lang="en-US" sz="1400">
                <a:solidFill>
                  <a:prstClr val="black"/>
                </a:solidFill>
                <a:latin typeface="Segoe UI Light"/>
              </a:rPr>
              <a:t>Contoso User can establish </a:t>
            </a:r>
          </a:p>
          <a:p>
            <a:pPr algn="ctr" defTabSz="1219170"/>
            <a:r>
              <a:rPr lang="en-US" sz="1400">
                <a:solidFill>
                  <a:prstClr val="black"/>
                </a:solidFill>
                <a:latin typeface="Segoe UI Light"/>
              </a:rPr>
              <a:t>a connection using </a:t>
            </a:r>
            <a:r>
              <a:rPr lang="en-US" sz="1400" err="1">
                <a:solidFill>
                  <a:prstClr val="black"/>
                </a:solidFill>
                <a:latin typeface="Segoe UI Light"/>
              </a:rPr>
              <a:t>Fabrikam</a:t>
            </a:r>
            <a:r>
              <a:rPr lang="en-US" sz="1400">
                <a:solidFill>
                  <a:prstClr val="black"/>
                </a:solidFill>
                <a:latin typeface="Segoe UI Light"/>
              </a:rPr>
              <a:t> credentials </a:t>
            </a:r>
          </a:p>
        </p:txBody>
      </p:sp>
      <p:sp>
        <p:nvSpPr>
          <p:cNvPr id="11" name="Multiplication Sign 10">
            <a:extLst>
              <a:ext uri="{FF2B5EF4-FFF2-40B4-BE49-F238E27FC236}">
                <a16:creationId xmlns:a16="http://schemas.microsoft.com/office/drawing/2014/main" id="{BBEAC09A-FB35-4651-90BB-E990C433AE53}"/>
              </a:ext>
            </a:extLst>
          </p:cNvPr>
          <p:cNvSpPr/>
          <p:nvPr/>
        </p:nvSpPr>
        <p:spPr>
          <a:xfrm>
            <a:off x="4625316" y="3344359"/>
            <a:ext cx="2527443" cy="1506877"/>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sz="2400">
              <a:solidFill>
                <a:prstClr val="white"/>
              </a:solidFill>
              <a:latin typeface="Segoe UI Light"/>
            </a:endParaRPr>
          </a:p>
        </p:txBody>
      </p:sp>
      <p:sp>
        <p:nvSpPr>
          <p:cNvPr id="14" name="TextBox 13">
            <a:extLst>
              <a:ext uri="{FF2B5EF4-FFF2-40B4-BE49-F238E27FC236}">
                <a16:creationId xmlns:a16="http://schemas.microsoft.com/office/drawing/2014/main" id="{C37ACA63-8F97-45A8-834B-279DD1A3B298}"/>
              </a:ext>
            </a:extLst>
          </p:cNvPr>
          <p:cNvSpPr txBox="1"/>
          <p:nvPr/>
        </p:nvSpPr>
        <p:spPr>
          <a:xfrm>
            <a:off x="489080" y="1149978"/>
            <a:ext cx="11702921" cy="420564"/>
          </a:xfrm>
          <a:prstGeom prst="rect">
            <a:avLst/>
          </a:prstGeom>
          <a:noFill/>
        </p:spPr>
        <p:txBody>
          <a:bodyPr wrap="square" rtlCol="0">
            <a:spAutoFit/>
          </a:bodyPr>
          <a:lstStyle/>
          <a:p>
            <a:pPr defTabSz="1219170"/>
            <a:r>
              <a:rPr lang="en-US" sz="2133" b="1" dirty="0">
                <a:solidFill>
                  <a:prstClr val="black"/>
                </a:solidFill>
                <a:latin typeface="Segoe UI Light"/>
              </a:rPr>
              <a:t>Requires support ticket today =&gt; this restriction only applies to Power Apps and Power Automate </a:t>
            </a:r>
          </a:p>
        </p:txBody>
      </p:sp>
      <p:sp>
        <p:nvSpPr>
          <p:cNvPr id="13" name="Rectangle: Rounded Corners 12">
            <a:extLst>
              <a:ext uri="{FF2B5EF4-FFF2-40B4-BE49-F238E27FC236}">
                <a16:creationId xmlns:a16="http://schemas.microsoft.com/office/drawing/2014/main" id="{7EB43DBA-4E62-4D84-B2AF-EDC225EC02FD}"/>
              </a:ext>
            </a:extLst>
          </p:cNvPr>
          <p:cNvSpPr/>
          <p:nvPr/>
        </p:nvSpPr>
        <p:spPr bwMode="auto">
          <a:xfrm>
            <a:off x="1457173" y="3750073"/>
            <a:ext cx="2210899" cy="1256841"/>
          </a:xfrm>
          <a:prstGeom prst="roundRect">
            <a:avLst/>
          </a:prstGeom>
          <a:solidFill>
            <a:schemeClr val="bg1"/>
          </a:solidFill>
          <a:ln>
            <a:solidFill>
              <a:srgbClr val="0071BC"/>
            </a:solidFill>
            <a:prstDash val="dash"/>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endParaRPr lang="en-US" sz="2667" err="1">
              <a:solidFill>
                <a:prstClr val="white"/>
              </a:solidFill>
              <a:latin typeface="Segoe UI Light"/>
            </a:endParaRPr>
          </a:p>
        </p:txBody>
      </p:sp>
      <p:pic>
        <p:nvPicPr>
          <p:cNvPr id="15" name="Picture 14">
            <a:extLst>
              <a:ext uri="{FF2B5EF4-FFF2-40B4-BE49-F238E27FC236}">
                <a16:creationId xmlns:a16="http://schemas.microsoft.com/office/drawing/2014/main" id="{1583671F-4699-4F54-8873-EE46770CAF8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601492" y="3833133"/>
            <a:ext cx="1922261" cy="1090721"/>
          </a:xfrm>
          <a:prstGeom prst="rect">
            <a:avLst/>
          </a:prstGeom>
        </p:spPr>
      </p:pic>
      <p:sp>
        <p:nvSpPr>
          <p:cNvPr id="16" name="Rectangle: Rounded Corners 15">
            <a:extLst>
              <a:ext uri="{FF2B5EF4-FFF2-40B4-BE49-F238E27FC236}">
                <a16:creationId xmlns:a16="http://schemas.microsoft.com/office/drawing/2014/main" id="{DAA7A340-BF2F-4106-8746-01FED38D4697}"/>
              </a:ext>
            </a:extLst>
          </p:cNvPr>
          <p:cNvSpPr/>
          <p:nvPr/>
        </p:nvSpPr>
        <p:spPr bwMode="auto">
          <a:xfrm>
            <a:off x="8027740" y="1948268"/>
            <a:ext cx="2210899" cy="1256841"/>
          </a:xfrm>
          <a:prstGeom prst="roundRect">
            <a:avLst/>
          </a:prstGeom>
          <a:solidFill>
            <a:schemeClr val="bg1"/>
          </a:solidFill>
          <a:ln>
            <a:solidFill>
              <a:srgbClr val="0071BC"/>
            </a:solidFill>
            <a:prstDash val="dash"/>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endParaRPr lang="en-US" sz="2667" err="1">
              <a:solidFill>
                <a:prstClr val="white"/>
              </a:solidFill>
              <a:latin typeface="Segoe UI Light"/>
            </a:endParaRPr>
          </a:p>
        </p:txBody>
      </p:sp>
      <p:pic>
        <p:nvPicPr>
          <p:cNvPr id="17" name="Picture 16">
            <a:extLst>
              <a:ext uri="{FF2B5EF4-FFF2-40B4-BE49-F238E27FC236}">
                <a16:creationId xmlns:a16="http://schemas.microsoft.com/office/drawing/2014/main" id="{945C16AB-3DD1-4E36-9042-7175433EBE97}"/>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172059" y="2031328"/>
            <a:ext cx="1922261" cy="1090721"/>
          </a:xfrm>
          <a:prstGeom prst="rect">
            <a:avLst/>
          </a:prstGeom>
        </p:spPr>
      </p:pic>
      <p:pic>
        <p:nvPicPr>
          <p:cNvPr id="18" name="Picture 17">
            <a:extLst>
              <a:ext uri="{FF2B5EF4-FFF2-40B4-BE49-F238E27FC236}">
                <a16:creationId xmlns:a16="http://schemas.microsoft.com/office/drawing/2014/main" id="{948ED6F1-F9ED-430E-8948-C54750E9FD74}"/>
              </a:ext>
            </a:extLst>
          </p:cNvPr>
          <p:cNvPicPr>
            <a:picLocks noChangeAspect="1"/>
          </p:cNvPicPr>
          <p:nvPr/>
        </p:nvPicPr>
        <p:blipFill>
          <a:blip r:embed="rId4"/>
          <a:stretch>
            <a:fillRect/>
          </a:stretch>
        </p:blipFill>
        <p:spPr>
          <a:xfrm>
            <a:off x="1519199" y="2288809"/>
            <a:ext cx="2032000" cy="812800"/>
          </a:xfrm>
          <a:prstGeom prst="rect">
            <a:avLst/>
          </a:prstGeom>
        </p:spPr>
      </p:pic>
      <p:pic>
        <p:nvPicPr>
          <p:cNvPr id="19" name="Picture 18">
            <a:extLst>
              <a:ext uri="{FF2B5EF4-FFF2-40B4-BE49-F238E27FC236}">
                <a16:creationId xmlns:a16="http://schemas.microsoft.com/office/drawing/2014/main" id="{FD634163-4017-41FE-8DA3-EB10F9CCFDD0}"/>
              </a:ext>
            </a:extLst>
          </p:cNvPr>
          <p:cNvPicPr>
            <a:picLocks noChangeAspect="1"/>
          </p:cNvPicPr>
          <p:nvPr/>
        </p:nvPicPr>
        <p:blipFill>
          <a:blip r:embed="rId4"/>
          <a:stretch>
            <a:fillRect/>
          </a:stretch>
        </p:blipFill>
        <p:spPr>
          <a:xfrm>
            <a:off x="8117189" y="3971247"/>
            <a:ext cx="2032000" cy="812800"/>
          </a:xfrm>
          <a:prstGeom prst="rect">
            <a:avLst/>
          </a:prstGeom>
        </p:spPr>
      </p:pic>
    </p:spTree>
    <p:extLst>
      <p:ext uri="{BB962C8B-B14F-4D97-AF65-F5344CB8AC3E}">
        <p14:creationId xmlns:p14="http://schemas.microsoft.com/office/powerpoint/2010/main" val="35069957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89F745-1835-44C8-9CD5-3A803F42363D}"/>
              </a:ext>
            </a:extLst>
          </p:cNvPr>
          <p:cNvSpPr/>
          <p:nvPr/>
        </p:nvSpPr>
        <p:spPr>
          <a:xfrm>
            <a:off x="0" y="2474893"/>
            <a:ext cx="12192000" cy="646331"/>
          </a:xfrm>
          <a:prstGeom prst="rect">
            <a:avLst/>
          </a:prstGeom>
        </p:spPr>
        <p:txBody>
          <a:bodyPr wrap="square">
            <a:spAutoFit/>
          </a:bodyPr>
          <a:lstStyle/>
          <a:p>
            <a:pPr algn="ctr"/>
            <a:r>
              <a:rPr lang="en-US" sz="3600" b="1" dirty="0">
                <a:solidFill>
                  <a:srgbClr val="7030A0"/>
                </a:solidFill>
              </a:rPr>
              <a:t>Day4: Monitoring &amp; Administration of Power Automate</a:t>
            </a:r>
            <a:endParaRPr lang="en-US" sz="2800" b="1" dirty="0">
              <a:solidFill>
                <a:srgbClr val="7030A0"/>
              </a:solidFill>
            </a:endParaRPr>
          </a:p>
        </p:txBody>
      </p:sp>
    </p:spTree>
    <p:extLst>
      <p:ext uri="{BB962C8B-B14F-4D97-AF65-F5344CB8AC3E}">
        <p14:creationId xmlns:p14="http://schemas.microsoft.com/office/powerpoint/2010/main" val="2803750379"/>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6" name="object 2">
            <a:extLst>
              <a:ext uri="{FF2B5EF4-FFF2-40B4-BE49-F238E27FC236}">
                <a16:creationId xmlns:a16="http://schemas.microsoft.com/office/drawing/2014/main" id="{52F4201A-A018-4A08-88F0-9912EC0062CB}"/>
              </a:ext>
            </a:extLst>
          </p:cNvPr>
          <p:cNvSpPr/>
          <p:nvPr/>
        </p:nvSpPr>
        <p:spPr>
          <a:xfrm>
            <a:off x="0" y="0"/>
            <a:ext cx="4654550" cy="6858000"/>
          </a:xfrm>
          <a:custGeom>
            <a:avLst/>
            <a:gdLst/>
            <a:ahLst/>
            <a:cxnLst/>
            <a:rect l="l" t="t" r="r" b="b"/>
            <a:pathLst>
              <a:path w="4654550" h="6858000">
                <a:moveTo>
                  <a:pt x="4654296" y="0"/>
                </a:moveTo>
                <a:lnTo>
                  <a:pt x="0" y="0"/>
                </a:lnTo>
                <a:lnTo>
                  <a:pt x="0" y="6858000"/>
                </a:lnTo>
                <a:lnTo>
                  <a:pt x="4654296" y="6858000"/>
                </a:lnTo>
                <a:lnTo>
                  <a:pt x="4654296" y="0"/>
                </a:lnTo>
                <a:close/>
              </a:path>
            </a:pathLst>
          </a:custGeom>
          <a:solidFill>
            <a:srgbClr val="404040"/>
          </a:solidFill>
        </p:spPr>
        <p:txBody>
          <a:bodyPr wrap="square" lIns="0" tIns="0" rIns="0" bIns="0" rtlCol="0"/>
          <a:lstStyle/>
          <a:p>
            <a:endParaRPr/>
          </a:p>
        </p:txBody>
      </p:sp>
      <p:sp>
        <p:nvSpPr>
          <p:cNvPr id="2" name="object 2"/>
          <p:cNvSpPr txBox="1">
            <a:spLocks noGrp="1"/>
          </p:cNvSpPr>
          <p:nvPr>
            <p:ph type="title"/>
          </p:nvPr>
        </p:nvSpPr>
        <p:spPr>
          <a:xfrm>
            <a:off x="594821" y="356665"/>
            <a:ext cx="3112136" cy="1675459"/>
          </a:xfrm>
          <a:prstGeom prst="rect">
            <a:avLst/>
          </a:prstGeom>
        </p:spPr>
        <p:txBody>
          <a:bodyPr vert="horz" wrap="square" lIns="0" tIns="13335" rIns="0" bIns="0" rtlCol="0">
            <a:spAutoFit/>
          </a:bodyPr>
          <a:lstStyle/>
          <a:p>
            <a:pPr algn="ctr">
              <a:lnSpc>
                <a:spcPct val="100000"/>
              </a:lnSpc>
              <a:spcBef>
                <a:spcPts val="10"/>
              </a:spcBef>
            </a:pPr>
            <a:r>
              <a:rPr lang="en-US" sz="3600" kern="1200" spc="-50" dirty="0">
                <a:ln w="3175">
                  <a:noFill/>
                </a:ln>
                <a:solidFill>
                  <a:srgbClr val="418AB3"/>
                </a:solidFill>
                <a:latin typeface="+mj-lt"/>
                <a:cs typeface="+mj-cs"/>
              </a:rPr>
              <a:t>Prevent data leakage  with DLP policies</a:t>
            </a:r>
            <a:endParaRPr sz="3600" kern="1200" spc="-50" dirty="0">
              <a:ln w="3175">
                <a:noFill/>
              </a:ln>
              <a:solidFill>
                <a:srgbClr val="418AB3"/>
              </a:solidFill>
              <a:latin typeface="+mj-lt"/>
              <a:cs typeface="+mj-cs"/>
            </a:endParaRPr>
          </a:p>
        </p:txBody>
      </p:sp>
      <p:sp>
        <p:nvSpPr>
          <p:cNvPr id="124" name="object 4">
            <a:extLst>
              <a:ext uri="{FF2B5EF4-FFF2-40B4-BE49-F238E27FC236}">
                <a16:creationId xmlns:a16="http://schemas.microsoft.com/office/drawing/2014/main" id="{3A1E71FF-C281-4D3D-BD57-150202F47545}"/>
              </a:ext>
            </a:extLst>
          </p:cNvPr>
          <p:cNvSpPr txBox="1"/>
          <p:nvPr/>
        </p:nvSpPr>
        <p:spPr>
          <a:xfrm>
            <a:off x="698190" y="2388788"/>
            <a:ext cx="3112135" cy="3053715"/>
          </a:xfrm>
          <a:prstGeom prst="rect">
            <a:avLst/>
          </a:prstGeom>
        </p:spPr>
        <p:txBody>
          <a:bodyPr vert="horz" wrap="square" lIns="0" tIns="34290" rIns="0" bIns="0" rtlCol="0">
            <a:spAutoFit/>
          </a:bodyPr>
          <a:lstStyle/>
          <a:p>
            <a:pPr marL="297815" marR="5080" indent="-285750" algn="just">
              <a:lnSpc>
                <a:spcPct val="90000"/>
              </a:lnSpc>
              <a:spcBef>
                <a:spcPts val="270"/>
              </a:spcBef>
              <a:buFont typeface="Wingdings" panose="05000000000000000000" pitchFamily="2" charset="2"/>
              <a:buChar char="ü"/>
              <a:tabLst>
                <a:tab pos="241300" algn="l"/>
                <a:tab pos="241935" algn="l"/>
              </a:tabLst>
            </a:pPr>
            <a:r>
              <a:rPr sz="1400" spc="-10" dirty="0">
                <a:solidFill>
                  <a:schemeClr val="bg1"/>
                </a:solidFill>
                <a:latin typeface="Carlito"/>
                <a:cs typeface="Carlito"/>
              </a:rPr>
              <a:t>Data </a:t>
            </a:r>
            <a:r>
              <a:rPr sz="1400" dirty="0">
                <a:solidFill>
                  <a:schemeClr val="bg1"/>
                </a:solidFill>
                <a:latin typeface="Carlito"/>
                <a:cs typeface="Carlito"/>
              </a:rPr>
              <a:t>loss </a:t>
            </a:r>
            <a:r>
              <a:rPr sz="1400" spc="-10" dirty="0">
                <a:solidFill>
                  <a:schemeClr val="bg1"/>
                </a:solidFill>
                <a:latin typeface="Carlito"/>
                <a:cs typeface="Carlito"/>
              </a:rPr>
              <a:t>prevention </a:t>
            </a:r>
            <a:r>
              <a:rPr sz="1400" spc="-5" dirty="0">
                <a:solidFill>
                  <a:schemeClr val="bg1"/>
                </a:solidFill>
                <a:latin typeface="Carlito"/>
                <a:cs typeface="Carlito"/>
              </a:rPr>
              <a:t>policies (DLP)  </a:t>
            </a:r>
            <a:r>
              <a:rPr sz="1400" spc="-10" dirty="0">
                <a:solidFill>
                  <a:schemeClr val="bg1"/>
                </a:solidFill>
                <a:latin typeface="Carlito"/>
                <a:cs typeface="Carlito"/>
              </a:rPr>
              <a:t>enforce </a:t>
            </a:r>
            <a:r>
              <a:rPr sz="1400" spc="-5" dirty="0">
                <a:solidFill>
                  <a:schemeClr val="bg1"/>
                </a:solidFill>
                <a:latin typeface="Carlito"/>
                <a:cs typeface="Carlito"/>
              </a:rPr>
              <a:t>rules </a:t>
            </a:r>
            <a:r>
              <a:rPr sz="1400" spc="-10" dirty="0">
                <a:solidFill>
                  <a:schemeClr val="bg1"/>
                </a:solidFill>
                <a:latin typeface="Carlito"/>
                <a:cs typeface="Carlito"/>
              </a:rPr>
              <a:t>for </a:t>
            </a:r>
            <a:r>
              <a:rPr lang="en-GB" sz="1400" spc="-10" dirty="0">
                <a:solidFill>
                  <a:schemeClr val="bg1"/>
                </a:solidFill>
                <a:latin typeface="Carlito"/>
                <a:cs typeface="Carlito"/>
              </a:rPr>
              <a:t>a</a:t>
            </a:r>
            <a:r>
              <a:rPr sz="1400" spc="-5" dirty="0">
                <a:solidFill>
                  <a:schemeClr val="bg1"/>
                </a:solidFill>
                <a:latin typeface="Carlito"/>
                <a:cs typeface="Carlito"/>
              </a:rPr>
              <a:t>which </a:t>
            </a:r>
            <a:r>
              <a:rPr sz="1400" spc="-10" dirty="0">
                <a:solidFill>
                  <a:schemeClr val="bg1"/>
                </a:solidFill>
                <a:latin typeface="Carlito"/>
                <a:cs typeface="Carlito"/>
              </a:rPr>
              <a:t>connectors </a:t>
            </a:r>
            <a:r>
              <a:rPr sz="1400" spc="-5" dirty="0">
                <a:solidFill>
                  <a:schemeClr val="bg1"/>
                </a:solidFill>
                <a:latin typeface="Carlito"/>
                <a:cs typeface="Carlito"/>
              </a:rPr>
              <a:t>can  be used </a:t>
            </a:r>
            <a:r>
              <a:rPr sz="1400" spc="-10" dirty="0">
                <a:solidFill>
                  <a:schemeClr val="bg1"/>
                </a:solidFill>
                <a:latin typeface="Carlito"/>
                <a:cs typeface="Carlito"/>
              </a:rPr>
              <a:t>together by </a:t>
            </a:r>
            <a:r>
              <a:rPr sz="1400" dirty="0">
                <a:solidFill>
                  <a:schemeClr val="bg1"/>
                </a:solidFill>
                <a:latin typeface="Carlito"/>
                <a:cs typeface="Carlito"/>
              </a:rPr>
              <a:t>classifying  </a:t>
            </a:r>
            <a:r>
              <a:rPr sz="1400" spc="-10" dirty="0">
                <a:solidFill>
                  <a:schemeClr val="bg1"/>
                </a:solidFill>
                <a:latin typeface="Carlito"/>
                <a:cs typeface="Carlito"/>
              </a:rPr>
              <a:t>connectors </a:t>
            </a:r>
            <a:r>
              <a:rPr sz="1400" dirty="0">
                <a:solidFill>
                  <a:schemeClr val="bg1"/>
                </a:solidFill>
                <a:latin typeface="Carlito"/>
                <a:cs typeface="Carlito"/>
              </a:rPr>
              <a:t>as </a:t>
            </a:r>
            <a:r>
              <a:rPr sz="1400" spc="-5" dirty="0">
                <a:solidFill>
                  <a:schemeClr val="bg1"/>
                </a:solidFill>
                <a:latin typeface="Carlito"/>
                <a:cs typeface="Carlito"/>
              </a:rPr>
              <a:t>either Business </a:t>
            </a:r>
            <a:r>
              <a:rPr sz="1400" spc="-10" dirty="0">
                <a:solidFill>
                  <a:schemeClr val="bg1"/>
                </a:solidFill>
                <a:latin typeface="Carlito"/>
                <a:cs typeface="Carlito"/>
              </a:rPr>
              <a:t>Data </a:t>
            </a:r>
            <a:r>
              <a:rPr sz="1400" spc="-5" dirty="0">
                <a:solidFill>
                  <a:schemeClr val="bg1"/>
                </a:solidFill>
                <a:latin typeface="Carlito"/>
                <a:cs typeface="Carlito"/>
              </a:rPr>
              <a:t>only  or </a:t>
            </a:r>
            <a:r>
              <a:rPr sz="1400" dirty="0">
                <a:solidFill>
                  <a:schemeClr val="bg1"/>
                </a:solidFill>
                <a:latin typeface="Carlito"/>
                <a:cs typeface="Carlito"/>
              </a:rPr>
              <a:t>No </a:t>
            </a:r>
            <a:r>
              <a:rPr sz="1400" spc="-5" dirty="0">
                <a:solidFill>
                  <a:schemeClr val="bg1"/>
                </a:solidFill>
                <a:latin typeface="Carlito"/>
                <a:cs typeface="Carlito"/>
              </a:rPr>
              <a:t>Business </a:t>
            </a:r>
            <a:r>
              <a:rPr sz="1400" spc="-10" dirty="0">
                <a:solidFill>
                  <a:schemeClr val="bg1"/>
                </a:solidFill>
                <a:latin typeface="Carlito"/>
                <a:cs typeface="Carlito"/>
              </a:rPr>
              <a:t>Data</a:t>
            </a:r>
            <a:r>
              <a:rPr sz="1400" spc="-20" dirty="0">
                <a:solidFill>
                  <a:schemeClr val="bg1"/>
                </a:solidFill>
                <a:latin typeface="Carlito"/>
                <a:cs typeface="Carlito"/>
              </a:rPr>
              <a:t> </a:t>
            </a:r>
            <a:r>
              <a:rPr sz="1400" spc="-5" dirty="0">
                <a:solidFill>
                  <a:schemeClr val="bg1"/>
                </a:solidFill>
                <a:latin typeface="Carlito"/>
                <a:cs typeface="Carlito"/>
              </a:rPr>
              <a:t>allowed.</a:t>
            </a:r>
            <a:endParaRPr sz="1400" dirty="0">
              <a:solidFill>
                <a:schemeClr val="bg1"/>
              </a:solidFill>
              <a:latin typeface="Carlito"/>
              <a:cs typeface="Carlito"/>
            </a:endParaRPr>
          </a:p>
          <a:p>
            <a:pPr marL="285750" indent="-285750" algn="just">
              <a:lnSpc>
                <a:spcPct val="100000"/>
              </a:lnSpc>
              <a:buClr>
                <a:srgbClr val="FFFFFF"/>
              </a:buClr>
              <a:buFont typeface="Wingdings" panose="05000000000000000000" pitchFamily="2" charset="2"/>
              <a:buChar char="ü"/>
            </a:pPr>
            <a:endParaRPr sz="1400" dirty="0">
              <a:solidFill>
                <a:schemeClr val="bg1"/>
              </a:solidFill>
              <a:latin typeface="Carlito"/>
              <a:cs typeface="Carlito"/>
            </a:endParaRPr>
          </a:p>
          <a:p>
            <a:pPr marL="285750" indent="-285750" algn="just">
              <a:lnSpc>
                <a:spcPct val="100000"/>
              </a:lnSpc>
              <a:buClr>
                <a:srgbClr val="FFFFFF"/>
              </a:buClr>
              <a:buFont typeface="Wingdings" panose="05000000000000000000" pitchFamily="2" charset="2"/>
              <a:buChar char="ü"/>
            </a:pPr>
            <a:endParaRPr sz="1500" dirty="0">
              <a:solidFill>
                <a:schemeClr val="bg1"/>
              </a:solidFill>
              <a:latin typeface="Carlito"/>
              <a:cs typeface="Carlito"/>
            </a:endParaRPr>
          </a:p>
          <a:p>
            <a:pPr marL="297815" marR="20320" indent="-285750" algn="just">
              <a:lnSpc>
                <a:spcPts val="1510"/>
              </a:lnSpc>
              <a:buFont typeface="Wingdings" panose="05000000000000000000" pitchFamily="2" charset="2"/>
              <a:buChar char="ü"/>
              <a:tabLst>
                <a:tab pos="241300" algn="l"/>
                <a:tab pos="241935" algn="l"/>
              </a:tabLst>
            </a:pPr>
            <a:r>
              <a:rPr sz="1400" spc="-20" dirty="0">
                <a:solidFill>
                  <a:schemeClr val="bg1"/>
                </a:solidFill>
                <a:latin typeface="Carlito"/>
                <a:cs typeface="Carlito"/>
              </a:rPr>
              <a:t>Simply, </a:t>
            </a:r>
            <a:r>
              <a:rPr sz="1400" dirty="0">
                <a:solidFill>
                  <a:schemeClr val="bg1"/>
                </a:solidFill>
                <a:latin typeface="Carlito"/>
                <a:cs typeface="Carlito"/>
              </a:rPr>
              <a:t>if </a:t>
            </a:r>
            <a:r>
              <a:rPr sz="1400" spc="-5" dirty="0">
                <a:solidFill>
                  <a:schemeClr val="bg1"/>
                </a:solidFill>
                <a:latin typeface="Carlito"/>
                <a:cs typeface="Carlito"/>
              </a:rPr>
              <a:t>you put </a:t>
            </a:r>
            <a:r>
              <a:rPr sz="1400" dirty="0">
                <a:solidFill>
                  <a:schemeClr val="bg1"/>
                </a:solidFill>
                <a:latin typeface="Carlito"/>
                <a:cs typeface="Carlito"/>
              </a:rPr>
              <a:t>a </a:t>
            </a:r>
            <a:r>
              <a:rPr sz="1400" spc="-10" dirty="0">
                <a:solidFill>
                  <a:schemeClr val="bg1"/>
                </a:solidFill>
                <a:latin typeface="Carlito"/>
                <a:cs typeface="Carlito"/>
              </a:rPr>
              <a:t>connector </a:t>
            </a:r>
            <a:r>
              <a:rPr sz="1400" dirty="0">
                <a:solidFill>
                  <a:schemeClr val="bg1"/>
                </a:solidFill>
                <a:latin typeface="Carlito"/>
                <a:cs typeface="Carlito"/>
              </a:rPr>
              <a:t>in </a:t>
            </a:r>
            <a:r>
              <a:rPr sz="1400" spc="-5" dirty="0">
                <a:solidFill>
                  <a:schemeClr val="bg1"/>
                </a:solidFill>
                <a:latin typeface="Carlito"/>
                <a:cs typeface="Carlito"/>
              </a:rPr>
              <a:t>the  business </a:t>
            </a:r>
            <a:r>
              <a:rPr sz="1400" spc="-10" dirty="0">
                <a:solidFill>
                  <a:schemeClr val="bg1"/>
                </a:solidFill>
                <a:latin typeface="Carlito"/>
                <a:cs typeface="Carlito"/>
              </a:rPr>
              <a:t>data </a:t>
            </a:r>
            <a:r>
              <a:rPr sz="1400" spc="-5" dirty="0">
                <a:solidFill>
                  <a:schemeClr val="bg1"/>
                </a:solidFill>
                <a:latin typeface="Carlito"/>
                <a:cs typeface="Carlito"/>
              </a:rPr>
              <a:t>only </a:t>
            </a:r>
            <a:r>
              <a:rPr sz="1400" spc="-10" dirty="0">
                <a:solidFill>
                  <a:schemeClr val="bg1"/>
                </a:solidFill>
                <a:latin typeface="Carlito"/>
                <a:cs typeface="Carlito"/>
              </a:rPr>
              <a:t>group, </a:t>
            </a:r>
            <a:r>
              <a:rPr sz="1400" dirty="0">
                <a:solidFill>
                  <a:schemeClr val="bg1"/>
                </a:solidFill>
                <a:latin typeface="Carlito"/>
                <a:cs typeface="Carlito"/>
              </a:rPr>
              <a:t>it </a:t>
            </a:r>
            <a:r>
              <a:rPr sz="1400" spc="-5" dirty="0">
                <a:solidFill>
                  <a:schemeClr val="bg1"/>
                </a:solidFill>
                <a:latin typeface="Carlito"/>
                <a:cs typeface="Carlito"/>
              </a:rPr>
              <a:t>can only be  used </a:t>
            </a:r>
            <a:r>
              <a:rPr sz="1400" dirty="0">
                <a:solidFill>
                  <a:schemeClr val="bg1"/>
                </a:solidFill>
                <a:latin typeface="Carlito"/>
                <a:cs typeface="Carlito"/>
              </a:rPr>
              <a:t>with </a:t>
            </a:r>
            <a:r>
              <a:rPr sz="1400" spc="-5" dirty="0">
                <a:solidFill>
                  <a:schemeClr val="bg1"/>
                </a:solidFill>
                <a:latin typeface="Carlito"/>
                <a:cs typeface="Carlito"/>
              </a:rPr>
              <a:t>other </a:t>
            </a:r>
            <a:r>
              <a:rPr sz="1400" spc="-10" dirty="0">
                <a:solidFill>
                  <a:schemeClr val="bg1"/>
                </a:solidFill>
                <a:latin typeface="Carlito"/>
                <a:cs typeface="Carlito"/>
              </a:rPr>
              <a:t>connectors from </a:t>
            </a:r>
            <a:r>
              <a:rPr sz="1400" spc="-5" dirty="0">
                <a:solidFill>
                  <a:schemeClr val="bg1"/>
                </a:solidFill>
                <a:latin typeface="Carlito"/>
                <a:cs typeface="Carlito"/>
              </a:rPr>
              <a:t>that  </a:t>
            </a:r>
            <a:r>
              <a:rPr sz="1400" spc="-10" dirty="0">
                <a:solidFill>
                  <a:schemeClr val="bg1"/>
                </a:solidFill>
                <a:latin typeface="Carlito"/>
                <a:cs typeface="Carlito"/>
              </a:rPr>
              <a:t>group </a:t>
            </a:r>
            <a:r>
              <a:rPr sz="1400" dirty="0">
                <a:solidFill>
                  <a:schemeClr val="bg1"/>
                </a:solidFill>
                <a:latin typeface="Carlito"/>
                <a:cs typeface="Carlito"/>
              </a:rPr>
              <a:t>in the same</a:t>
            </a:r>
            <a:r>
              <a:rPr sz="1400" spc="-15" dirty="0">
                <a:solidFill>
                  <a:schemeClr val="bg1"/>
                </a:solidFill>
                <a:latin typeface="Carlito"/>
                <a:cs typeface="Carlito"/>
              </a:rPr>
              <a:t> </a:t>
            </a:r>
            <a:r>
              <a:rPr sz="1400" spc="-5" dirty="0">
                <a:solidFill>
                  <a:schemeClr val="bg1"/>
                </a:solidFill>
                <a:latin typeface="Carlito"/>
                <a:cs typeface="Carlito"/>
              </a:rPr>
              <a:t>app.</a:t>
            </a:r>
            <a:endParaRPr sz="1400" dirty="0">
              <a:solidFill>
                <a:schemeClr val="bg1"/>
              </a:solidFill>
              <a:latin typeface="Carlito"/>
              <a:cs typeface="Carlito"/>
            </a:endParaRPr>
          </a:p>
          <a:p>
            <a:pPr marL="285750" indent="-285750" algn="just">
              <a:lnSpc>
                <a:spcPct val="100000"/>
              </a:lnSpc>
              <a:buClr>
                <a:srgbClr val="FFFFFF"/>
              </a:buClr>
              <a:buFont typeface="Wingdings" panose="05000000000000000000" pitchFamily="2" charset="2"/>
              <a:buChar char="ü"/>
            </a:pPr>
            <a:endParaRPr sz="1400" dirty="0">
              <a:solidFill>
                <a:schemeClr val="bg1"/>
              </a:solidFill>
              <a:latin typeface="Carlito"/>
              <a:cs typeface="Carlito"/>
            </a:endParaRPr>
          </a:p>
          <a:p>
            <a:pPr marL="285750" indent="-285750" algn="just">
              <a:lnSpc>
                <a:spcPct val="100000"/>
              </a:lnSpc>
              <a:spcBef>
                <a:spcPts val="50"/>
              </a:spcBef>
              <a:buClr>
                <a:srgbClr val="FFFFFF"/>
              </a:buClr>
              <a:buFont typeface="Wingdings" panose="05000000000000000000" pitchFamily="2" charset="2"/>
              <a:buChar char="ü"/>
            </a:pPr>
            <a:endParaRPr sz="1450" dirty="0">
              <a:solidFill>
                <a:schemeClr val="bg1"/>
              </a:solidFill>
              <a:latin typeface="Carlito"/>
              <a:cs typeface="Carlito"/>
            </a:endParaRPr>
          </a:p>
          <a:p>
            <a:pPr marL="297815" marR="94615" indent="-285750" algn="just">
              <a:lnSpc>
                <a:spcPts val="1510"/>
              </a:lnSpc>
              <a:buFont typeface="Wingdings" panose="05000000000000000000" pitchFamily="2" charset="2"/>
              <a:buChar char="ü"/>
              <a:tabLst>
                <a:tab pos="241300" algn="l"/>
                <a:tab pos="241935" algn="l"/>
              </a:tabLst>
            </a:pPr>
            <a:r>
              <a:rPr sz="1400" spc="-25" dirty="0">
                <a:solidFill>
                  <a:schemeClr val="bg1"/>
                </a:solidFill>
                <a:latin typeface="Carlito"/>
                <a:cs typeface="Carlito"/>
              </a:rPr>
              <a:t>Tenant </a:t>
            </a:r>
            <a:r>
              <a:rPr sz="1400" spc="-5" dirty="0">
                <a:solidFill>
                  <a:schemeClr val="bg1"/>
                </a:solidFill>
                <a:latin typeface="Carlito"/>
                <a:cs typeface="Carlito"/>
              </a:rPr>
              <a:t>admins can define policies that  apply </a:t>
            </a:r>
            <a:r>
              <a:rPr sz="1400" spc="-10" dirty="0">
                <a:solidFill>
                  <a:schemeClr val="bg1"/>
                </a:solidFill>
                <a:latin typeface="Carlito"/>
                <a:cs typeface="Carlito"/>
              </a:rPr>
              <a:t>to </a:t>
            </a:r>
            <a:r>
              <a:rPr sz="1400" dirty="0">
                <a:solidFill>
                  <a:schemeClr val="bg1"/>
                </a:solidFill>
                <a:latin typeface="Carlito"/>
                <a:cs typeface="Carlito"/>
              </a:rPr>
              <a:t>all</a:t>
            </a:r>
            <a:r>
              <a:rPr sz="1400" spc="15" dirty="0">
                <a:solidFill>
                  <a:schemeClr val="bg1"/>
                </a:solidFill>
                <a:latin typeface="Carlito"/>
                <a:cs typeface="Carlito"/>
              </a:rPr>
              <a:t> </a:t>
            </a:r>
            <a:r>
              <a:rPr sz="1400" spc="-10" dirty="0">
                <a:solidFill>
                  <a:schemeClr val="bg1"/>
                </a:solidFill>
                <a:latin typeface="Carlito"/>
                <a:cs typeface="Carlito"/>
              </a:rPr>
              <a:t>environments</a:t>
            </a:r>
            <a:endParaRPr sz="1400" dirty="0">
              <a:solidFill>
                <a:schemeClr val="bg1"/>
              </a:solidFill>
              <a:latin typeface="Carlito"/>
              <a:cs typeface="Carlito"/>
            </a:endParaRPr>
          </a:p>
        </p:txBody>
      </p:sp>
      <p:sp>
        <p:nvSpPr>
          <p:cNvPr id="125" name="object 5">
            <a:extLst>
              <a:ext uri="{FF2B5EF4-FFF2-40B4-BE49-F238E27FC236}">
                <a16:creationId xmlns:a16="http://schemas.microsoft.com/office/drawing/2014/main" id="{38B5CA91-08FA-4874-8487-7AA64AF1AE68}"/>
              </a:ext>
            </a:extLst>
          </p:cNvPr>
          <p:cNvSpPr/>
          <p:nvPr/>
        </p:nvSpPr>
        <p:spPr>
          <a:xfrm>
            <a:off x="5242362" y="1692089"/>
            <a:ext cx="6251448" cy="4126958"/>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42432199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691B46-EA7D-4C04-B6B1-518E045392B3}"/>
              </a:ext>
            </a:extLst>
          </p:cNvPr>
          <p:cNvSpPr>
            <a:spLocks noGrp="1"/>
          </p:cNvSpPr>
          <p:nvPr>
            <p:ph type="title"/>
          </p:nvPr>
        </p:nvSpPr>
        <p:spPr>
          <a:xfrm>
            <a:off x="489079" y="228603"/>
            <a:ext cx="11296416" cy="553998"/>
          </a:xfrm>
        </p:spPr>
        <p:txBody>
          <a:bodyPr/>
          <a:lstStyle/>
          <a:p>
            <a:r>
              <a:rPr lang="en-US" sz="3600" kern="1200" spc="-50" dirty="0">
                <a:ln w="3175">
                  <a:noFill/>
                </a:ln>
                <a:solidFill>
                  <a:srgbClr val="418AB3"/>
                </a:solidFill>
                <a:latin typeface="+mj-lt"/>
                <a:cs typeface="+mj-cs"/>
              </a:rPr>
              <a:t>Applying to environments</a:t>
            </a:r>
          </a:p>
        </p:txBody>
      </p:sp>
      <p:pic>
        <p:nvPicPr>
          <p:cNvPr id="4" name="Picture 3">
            <a:extLst>
              <a:ext uri="{FF2B5EF4-FFF2-40B4-BE49-F238E27FC236}">
                <a16:creationId xmlns:a16="http://schemas.microsoft.com/office/drawing/2014/main" id="{C7DDD1F4-4A88-48B9-B9D0-41852519B152}"/>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893026" y="1531538"/>
            <a:ext cx="4298975" cy="3794924"/>
          </a:xfrm>
          <a:prstGeom prst="rect">
            <a:avLst/>
          </a:prstGeom>
          <a:ln>
            <a:solidFill>
              <a:schemeClr val="tx1"/>
            </a:solidFill>
          </a:ln>
        </p:spPr>
      </p:pic>
      <p:sp>
        <p:nvSpPr>
          <p:cNvPr id="3" name="Text Placeholder 2">
            <a:extLst>
              <a:ext uri="{FF2B5EF4-FFF2-40B4-BE49-F238E27FC236}">
                <a16:creationId xmlns:a16="http://schemas.microsoft.com/office/drawing/2014/main" id="{D88ACEE5-ED1F-487F-862A-EBC48839F012}"/>
              </a:ext>
            </a:extLst>
          </p:cNvPr>
          <p:cNvSpPr>
            <a:spLocks noGrp="1"/>
          </p:cNvSpPr>
          <p:nvPr>
            <p:ph type="body" sz="quarter" idx="10"/>
          </p:nvPr>
        </p:nvSpPr>
        <p:spPr>
          <a:xfrm>
            <a:off x="489079" y="1640138"/>
            <a:ext cx="7143981" cy="3016210"/>
          </a:xfrm>
        </p:spPr>
        <p:txBody>
          <a:bodyPr/>
          <a:lstStyle/>
          <a:p>
            <a:pPr marL="457200" indent="-457200">
              <a:buFont typeface="Wingdings" panose="05000000000000000000" pitchFamily="2" charset="2"/>
              <a:buChar char="ü"/>
            </a:pPr>
            <a:r>
              <a:rPr lang="en-US" sz="2800" dirty="0"/>
              <a:t>Multiple policies can apply to an environment</a:t>
            </a:r>
            <a:br>
              <a:rPr lang="en-US" sz="2800" dirty="0"/>
            </a:br>
            <a:endParaRPr lang="en-US" sz="2800" dirty="0"/>
          </a:p>
          <a:p>
            <a:pPr marL="457200" indent="-457200">
              <a:buFont typeface="Wingdings" panose="05000000000000000000" pitchFamily="2" charset="2"/>
              <a:buChar char="ü"/>
            </a:pPr>
            <a:r>
              <a:rPr lang="en-US" sz="2800" dirty="0"/>
              <a:t>The most restrictive policy applies to the combination of connectors</a:t>
            </a:r>
          </a:p>
          <a:p>
            <a:pPr marL="457200" indent="-457200">
              <a:buFont typeface="Wingdings" panose="05000000000000000000" pitchFamily="2" charset="2"/>
              <a:buChar char="ü"/>
            </a:pPr>
            <a:endParaRPr lang="en-US" sz="2800" dirty="0"/>
          </a:p>
          <a:p>
            <a:pPr marL="457200" indent="-457200">
              <a:buFont typeface="Wingdings" panose="05000000000000000000" pitchFamily="2" charset="2"/>
              <a:buChar char="ü"/>
            </a:pPr>
            <a:r>
              <a:rPr lang="en-US" sz="2800" dirty="0"/>
              <a:t>Use ONLY selected and EXCEPT to tailor which environments are impacted</a:t>
            </a:r>
          </a:p>
        </p:txBody>
      </p:sp>
    </p:spTree>
    <p:extLst>
      <p:ext uri="{BB962C8B-B14F-4D97-AF65-F5344CB8AC3E}">
        <p14:creationId xmlns:p14="http://schemas.microsoft.com/office/powerpoint/2010/main" val="11035792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2FBBF4-014E-4415-8B28-BEE8065C927D}"/>
              </a:ext>
            </a:extLst>
          </p:cNvPr>
          <p:cNvSpPr>
            <a:spLocks noGrp="1"/>
          </p:cNvSpPr>
          <p:nvPr>
            <p:ph type="title"/>
          </p:nvPr>
        </p:nvSpPr>
        <p:spPr>
          <a:xfrm>
            <a:off x="489079" y="228603"/>
            <a:ext cx="11296416" cy="553998"/>
          </a:xfrm>
        </p:spPr>
        <p:txBody>
          <a:bodyPr/>
          <a:lstStyle/>
          <a:p>
            <a:r>
              <a:rPr lang="en-US" sz="3600" kern="1200" spc="-50" dirty="0">
                <a:ln w="3175">
                  <a:noFill/>
                </a:ln>
                <a:solidFill>
                  <a:srgbClr val="418AB3"/>
                </a:solidFill>
                <a:latin typeface="+mj-lt"/>
                <a:cs typeface="+mj-cs"/>
              </a:rPr>
              <a:t>Setup data loss prevention (DLP) policies</a:t>
            </a:r>
          </a:p>
        </p:txBody>
      </p:sp>
      <p:sp>
        <p:nvSpPr>
          <p:cNvPr id="3" name="Content Placeholder 2">
            <a:extLst>
              <a:ext uri="{FF2B5EF4-FFF2-40B4-BE49-F238E27FC236}">
                <a16:creationId xmlns:a16="http://schemas.microsoft.com/office/drawing/2014/main" id="{1656B400-F4EB-4830-B6FD-1F44A924A145}"/>
              </a:ext>
            </a:extLst>
          </p:cNvPr>
          <p:cNvSpPr>
            <a:spLocks noGrp="1"/>
          </p:cNvSpPr>
          <p:nvPr>
            <p:ph sz="quarter" idx="10"/>
          </p:nvPr>
        </p:nvSpPr>
        <p:spPr>
          <a:xfrm>
            <a:off x="588263" y="1262927"/>
            <a:ext cx="9856695" cy="830997"/>
          </a:xfrm>
        </p:spPr>
        <p:txBody>
          <a:bodyPr/>
          <a:lstStyle/>
          <a:p>
            <a:r>
              <a:rPr lang="en-US" dirty="0"/>
              <a:t>Create a policy spanning all environments that blocks all unsupported non-Microsoft connectors and classifies all Microsoft connectors as ‘Business Data’</a:t>
            </a:r>
          </a:p>
          <a:p>
            <a:pPr marL="514338" indent="-514338">
              <a:buFont typeface="+mj-lt"/>
              <a:buAutoNum type="arabicPeriod"/>
            </a:pPr>
            <a:endParaRPr lang="en-US" dirty="0"/>
          </a:p>
        </p:txBody>
      </p:sp>
      <p:sp>
        <p:nvSpPr>
          <p:cNvPr id="4" name="Rectangle 3">
            <a:extLst>
              <a:ext uri="{FF2B5EF4-FFF2-40B4-BE49-F238E27FC236}">
                <a16:creationId xmlns:a16="http://schemas.microsoft.com/office/drawing/2014/main" id="{46877DAA-3610-450F-87D2-768166F1992E}"/>
              </a:ext>
            </a:extLst>
          </p:cNvPr>
          <p:cNvSpPr/>
          <p:nvPr/>
        </p:nvSpPr>
        <p:spPr bwMode="auto">
          <a:xfrm>
            <a:off x="1051859" y="5483873"/>
            <a:ext cx="1371600" cy="1005840"/>
          </a:xfrm>
          <a:prstGeom prst="rect">
            <a:avLst/>
          </a:prstGeom>
          <a:solidFill>
            <a:schemeClr val="accent1"/>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spcBef>
                <a:spcPct val="0"/>
              </a:spcBef>
              <a:spcAft>
                <a:spcPct val="0"/>
              </a:spcAft>
            </a:pPr>
            <a:r>
              <a:rPr lang="en-US" sz="2000">
                <a:gradFill>
                  <a:gsLst>
                    <a:gs pos="0">
                      <a:srgbClr val="FFFFFF"/>
                    </a:gs>
                    <a:gs pos="100000">
                      <a:srgbClr val="FFFFFF"/>
                    </a:gs>
                  </a:gsLst>
                  <a:lin ang="5400000" scaled="0"/>
                </a:gradFill>
                <a:ea typeface="Segoe UI" pitchFamily="34" charset="0"/>
                <a:cs typeface="Segoe UI" pitchFamily="34" charset="0"/>
              </a:rPr>
              <a:t>Default</a:t>
            </a:r>
          </a:p>
        </p:txBody>
      </p:sp>
      <p:sp>
        <p:nvSpPr>
          <p:cNvPr id="7" name="Rectangle 6">
            <a:extLst>
              <a:ext uri="{FF2B5EF4-FFF2-40B4-BE49-F238E27FC236}">
                <a16:creationId xmlns:a16="http://schemas.microsoft.com/office/drawing/2014/main" id="{FF1A6608-4EAB-4525-81FC-89EC793646B3}"/>
              </a:ext>
            </a:extLst>
          </p:cNvPr>
          <p:cNvSpPr/>
          <p:nvPr/>
        </p:nvSpPr>
        <p:spPr bwMode="auto">
          <a:xfrm>
            <a:off x="2686424" y="5483873"/>
            <a:ext cx="1371600" cy="1005840"/>
          </a:xfrm>
          <a:prstGeom prst="rect">
            <a:avLst/>
          </a:prstGeom>
          <a:solidFill>
            <a:srgbClr val="50E6FF"/>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spcBef>
                <a:spcPct val="0"/>
              </a:spcBef>
              <a:spcAft>
                <a:spcPct val="0"/>
              </a:spcAft>
            </a:pPr>
            <a:r>
              <a:rPr lang="en-US" sz="2000">
                <a:solidFill>
                  <a:schemeClr val="tx1"/>
                </a:solidFill>
                <a:ea typeface="Segoe UI" pitchFamily="34" charset="0"/>
                <a:cs typeface="Segoe UI" pitchFamily="34" charset="0"/>
              </a:rPr>
              <a:t>Training #1</a:t>
            </a:r>
          </a:p>
        </p:txBody>
      </p:sp>
      <p:sp>
        <p:nvSpPr>
          <p:cNvPr id="8" name="Rectangle 7">
            <a:extLst>
              <a:ext uri="{FF2B5EF4-FFF2-40B4-BE49-F238E27FC236}">
                <a16:creationId xmlns:a16="http://schemas.microsoft.com/office/drawing/2014/main" id="{7F8EDA67-47C2-4FA4-9310-13BC305FE0E3}"/>
              </a:ext>
            </a:extLst>
          </p:cNvPr>
          <p:cNvSpPr/>
          <p:nvPr/>
        </p:nvSpPr>
        <p:spPr bwMode="auto">
          <a:xfrm>
            <a:off x="4275417" y="5483873"/>
            <a:ext cx="1371600" cy="1005840"/>
          </a:xfrm>
          <a:prstGeom prst="rect">
            <a:avLst/>
          </a:prstGeom>
          <a:solidFill>
            <a:srgbClr val="50E6FF"/>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spcBef>
                <a:spcPct val="0"/>
              </a:spcBef>
              <a:spcAft>
                <a:spcPct val="0"/>
              </a:spcAft>
            </a:pPr>
            <a:r>
              <a:rPr lang="en-US" sz="2000">
                <a:solidFill>
                  <a:schemeClr val="tx1"/>
                </a:solidFill>
                <a:ea typeface="Segoe UI" pitchFamily="34" charset="0"/>
                <a:cs typeface="Segoe UI" pitchFamily="34" charset="0"/>
              </a:rPr>
              <a:t>Training #2</a:t>
            </a:r>
          </a:p>
        </p:txBody>
      </p:sp>
      <p:sp>
        <p:nvSpPr>
          <p:cNvPr id="10" name="Rectangle 9">
            <a:extLst>
              <a:ext uri="{FF2B5EF4-FFF2-40B4-BE49-F238E27FC236}">
                <a16:creationId xmlns:a16="http://schemas.microsoft.com/office/drawing/2014/main" id="{7965812C-CE1A-4E32-98BB-C0829E68759B}"/>
              </a:ext>
            </a:extLst>
          </p:cNvPr>
          <p:cNvSpPr/>
          <p:nvPr/>
        </p:nvSpPr>
        <p:spPr bwMode="auto">
          <a:xfrm>
            <a:off x="5987676" y="5483873"/>
            <a:ext cx="1371600" cy="1005840"/>
          </a:xfrm>
          <a:prstGeom prst="rect">
            <a:avLst/>
          </a:prstGeom>
          <a:solidFill>
            <a:srgbClr val="FFB900"/>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49" fontAlgn="base">
              <a:spcBef>
                <a:spcPct val="0"/>
              </a:spcBef>
              <a:spcAft>
                <a:spcPct val="0"/>
              </a:spcAft>
            </a:pPr>
            <a:endParaRPr lang="en-US" sz="1100">
              <a:solidFill>
                <a:schemeClr val="tx1"/>
              </a:soli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1111EAA5-4E89-40DD-B9B4-3114CBAD3A7C}"/>
              </a:ext>
            </a:extLst>
          </p:cNvPr>
          <p:cNvSpPr/>
          <p:nvPr/>
        </p:nvSpPr>
        <p:spPr bwMode="auto">
          <a:xfrm>
            <a:off x="6140076" y="5636273"/>
            <a:ext cx="1371600" cy="1005840"/>
          </a:xfrm>
          <a:prstGeom prst="rect">
            <a:avLst/>
          </a:prstGeom>
          <a:solidFill>
            <a:srgbClr val="FFB900"/>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1D456442-798F-4CBF-99BD-BF7CFD196A6D}"/>
              </a:ext>
            </a:extLst>
          </p:cNvPr>
          <p:cNvSpPr/>
          <p:nvPr/>
        </p:nvSpPr>
        <p:spPr bwMode="auto">
          <a:xfrm>
            <a:off x="6292476" y="5788673"/>
            <a:ext cx="1371600" cy="1005840"/>
          </a:xfrm>
          <a:prstGeom prst="rect">
            <a:avLst/>
          </a:prstGeom>
          <a:solidFill>
            <a:srgbClr val="FFB900"/>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spcBef>
                <a:spcPct val="0"/>
              </a:spcBef>
              <a:spcAft>
                <a:spcPct val="0"/>
              </a:spcAft>
            </a:pPr>
            <a:r>
              <a:rPr lang="en-US" sz="2000">
                <a:solidFill>
                  <a:schemeClr val="tx1"/>
                </a:solidFill>
                <a:ea typeface="Segoe UI" pitchFamily="34" charset="0"/>
                <a:cs typeface="Segoe UI" pitchFamily="34" charset="0"/>
              </a:rPr>
              <a:t>Contoso Europe</a:t>
            </a:r>
          </a:p>
        </p:txBody>
      </p:sp>
      <p:sp>
        <p:nvSpPr>
          <p:cNvPr id="14" name="Rectangle 13">
            <a:extLst>
              <a:ext uri="{FF2B5EF4-FFF2-40B4-BE49-F238E27FC236}">
                <a16:creationId xmlns:a16="http://schemas.microsoft.com/office/drawing/2014/main" id="{07F5A8FE-4FFD-44FA-BEBD-DF7B3F0C858F}"/>
              </a:ext>
            </a:extLst>
          </p:cNvPr>
          <p:cNvSpPr/>
          <p:nvPr/>
        </p:nvSpPr>
        <p:spPr>
          <a:xfrm>
            <a:off x="5920852" y="5419340"/>
            <a:ext cx="1371600" cy="1005840"/>
          </a:xfrm>
          <a:prstGeom prst="rect">
            <a:avLst/>
          </a:prstGeom>
        </p:spPr>
        <p:txBody>
          <a:bodyPr wrap="none">
            <a:noAutofit/>
          </a:bodyPr>
          <a:lstStyle/>
          <a:p>
            <a:pPr defTabSz="932449" fontAlgn="base">
              <a:spcBef>
                <a:spcPct val="0"/>
              </a:spcBef>
              <a:spcAft>
                <a:spcPct val="0"/>
              </a:spcAft>
            </a:pPr>
            <a:r>
              <a:rPr lang="en-US" sz="1200">
                <a:ea typeface="Segoe UI" pitchFamily="34" charset="0"/>
                <a:cs typeface="Segoe UI" pitchFamily="34" charset="0"/>
              </a:rPr>
              <a:t>Dev</a:t>
            </a:r>
          </a:p>
        </p:txBody>
      </p:sp>
      <p:sp>
        <p:nvSpPr>
          <p:cNvPr id="17" name="Rectangle 16">
            <a:extLst>
              <a:ext uri="{FF2B5EF4-FFF2-40B4-BE49-F238E27FC236}">
                <a16:creationId xmlns:a16="http://schemas.microsoft.com/office/drawing/2014/main" id="{2E8E8677-E998-40A2-AA11-7D0D6A4E2ACF}"/>
              </a:ext>
            </a:extLst>
          </p:cNvPr>
          <p:cNvSpPr/>
          <p:nvPr/>
        </p:nvSpPr>
        <p:spPr>
          <a:xfrm>
            <a:off x="6073251" y="5571740"/>
            <a:ext cx="1371600" cy="1005840"/>
          </a:xfrm>
          <a:prstGeom prst="rect">
            <a:avLst/>
          </a:prstGeom>
        </p:spPr>
        <p:txBody>
          <a:bodyPr wrap="none">
            <a:noAutofit/>
          </a:bodyPr>
          <a:lstStyle/>
          <a:p>
            <a:pPr defTabSz="932449" fontAlgn="base">
              <a:spcBef>
                <a:spcPct val="0"/>
              </a:spcBef>
              <a:spcAft>
                <a:spcPct val="0"/>
              </a:spcAft>
            </a:pPr>
            <a:r>
              <a:rPr lang="en-US" sz="1200">
                <a:ea typeface="Segoe UI" pitchFamily="34" charset="0"/>
                <a:cs typeface="Segoe UI" pitchFamily="34" charset="0"/>
              </a:rPr>
              <a:t>Test</a:t>
            </a:r>
          </a:p>
        </p:txBody>
      </p:sp>
      <p:sp>
        <p:nvSpPr>
          <p:cNvPr id="18" name="Rectangle 17">
            <a:extLst>
              <a:ext uri="{FF2B5EF4-FFF2-40B4-BE49-F238E27FC236}">
                <a16:creationId xmlns:a16="http://schemas.microsoft.com/office/drawing/2014/main" id="{910F8EED-CE4C-4E78-959B-395728584874}"/>
              </a:ext>
            </a:extLst>
          </p:cNvPr>
          <p:cNvSpPr/>
          <p:nvPr/>
        </p:nvSpPr>
        <p:spPr>
          <a:xfrm>
            <a:off x="6225651" y="5724140"/>
            <a:ext cx="1371600" cy="1005840"/>
          </a:xfrm>
          <a:prstGeom prst="rect">
            <a:avLst/>
          </a:prstGeom>
        </p:spPr>
        <p:txBody>
          <a:bodyPr wrap="none">
            <a:noAutofit/>
          </a:bodyPr>
          <a:lstStyle/>
          <a:p>
            <a:pPr defTabSz="932449" fontAlgn="base">
              <a:spcBef>
                <a:spcPct val="0"/>
              </a:spcBef>
              <a:spcAft>
                <a:spcPct val="0"/>
              </a:spcAft>
            </a:pPr>
            <a:r>
              <a:rPr lang="en-US" sz="1200">
                <a:ea typeface="Segoe UI" pitchFamily="34" charset="0"/>
                <a:cs typeface="Segoe UI" pitchFamily="34" charset="0"/>
              </a:rPr>
              <a:t>Prod</a:t>
            </a:r>
          </a:p>
        </p:txBody>
      </p:sp>
      <p:sp>
        <p:nvSpPr>
          <p:cNvPr id="19" name="Rectangle 18">
            <a:extLst>
              <a:ext uri="{FF2B5EF4-FFF2-40B4-BE49-F238E27FC236}">
                <a16:creationId xmlns:a16="http://schemas.microsoft.com/office/drawing/2014/main" id="{FB323A92-1956-4DF7-8D41-C6696D455286}"/>
              </a:ext>
            </a:extLst>
          </p:cNvPr>
          <p:cNvSpPr/>
          <p:nvPr/>
        </p:nvSpPr>
        <p:spPr bwMode="auto">
          <a:xfrm>
            <a:off x="7883300" y="5548405"/>
            <a:ext cx="1371600" cy="1005840"/>
          </a:xfrm>
          <a:prstGeom prst="rect">
            <a:avLst/>
          </a:prstGeom>
          <a:solidFill>
            <a:srgbClr val="FFB900"/>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49" fontAlgn="base">
              <a:spcBef>
                <a:spcPct val="0"/>
              </a:spcBef>
              <a:spcAft>
                <a:spcPct val="0"/>
              </a:spcAft>
            </a:pPr>
            <a:endParaRPr lang="en-US" sz="1100">
              <a:solidFill>
                <a:schemeClr val="tx1"/>
              </a:soli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CFCFED9A-5C77-4771-BA70-93BDC228D654}"/>
              </a:ext>
            </a:extLst>
          </p:cNvPr>
          <p:cNvSpPr/>
          <p:nvPr/>
        </p:nvSpPr>
        <p:spPr bwMode="auto">
          <a:xfrm>
            <a:off x="8035700" y="5700805"/>
            <a:ext cx="1371600" cy="1005840"/>
          </a:xfrm>
          <a:prstGeom prst="rect">
            <a:avLst/>
          </a:prstGeom>
          <a:solidFill>
            <a:srgbClr val="FFB900"/>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AD5F4010-93A2-4195-878F-6E31C02F8882}"/>
              </a:ext>
            </a:extLst>
          </p:cNvPr>
          <p:cNvSpPr/>
          <p:nvPr/>
        </p:nvSpPr>
        <p:spPr bwMode="auto">
          <a:xfrm>
            <a:off x="8188100" y="5853205"/>
            <a:ext cx="1371600" cy="1005840"/>
          </a:xfrm>
          <a:prstGeom prst="rect">
            <a:avLst/>
          </a:prstGeom>
          <a:solidFill>
            <a:srgbClr val="FFB900"/>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spcBef>
                <a:spcPct val="0"/>
              </a:spcBef>
              <a:spcAft>
                <a:spcPct val="0"/>
              </a:spcAft>
            </a:pPr>
            <a:r>
              <a:rPr lang="en-US" sz="2000">
                <a:solidFill>
                  <a:schemeClr val="tx1"/>
                </a:solidFill>
                <a:ea typeface="Segoe UI" pitchFamily="34" charset="0"/>
                <a:cs typeface="Segoe UI" pitchFamily="34" charset="0"/>
              </a:rPr>
              <a:t>Contoso USA</a:t>
            </a:r>
          </a:p>
        </p:txBody>
      </p:sp>
      <p:sp>
        <p:nvSpPr>
          <p:cNvPr id="22" name="Rectangle 21">
            <a:extLst>
              <a:ext uri="{FF2B5EF4-FFF2-40B4-BE49-F238E27FC236}">
                <a16:creationId xmlns:a16="http://schemas.microsoft.com/office/drawing/2014/main" id="{8C0DD28D-DDFA-4761-AB48-CCE120540391}"/>
              </a:ext>
            </a:extLst>
          </p:cNvPr>
          <p:cNvSpPr/>
          <p:nvPr/>
        </p:nvSpPr>
        <p:spPr>
          <a:xfrm>
            <a:off x="7816476" y="5483872"/>
            <a:ext cx="1371600" cy="1005840"/>
          </a:xfrm>
          <a:prstGeom prst="rect">
            <a:avLst/>
          </a:prstGeom>
        </p:spPr>
        <p:txBody>
          <a:bodyPr wrap="none">
            <a:noAutofit/>
          </a:bodyPr>
          <a:lstStyle/>
          <a:p>
            <a:pPr defTabSz="932449" fontAlgn="base">
              <a:spcBef>
                <a:spcPct val="0"/>
              </a:spcBef>
              <a:spcAft>
                <a:spcPct val="0"/>
              </a:spcAft>
            </a:pPr>
            <a:r>
              <a:rPr lang="en-US" sz="1200">
                <a:ea typeface="Segoe UI" pitchFamily="34" charset="0"/>
                <a:cs typeface="Segoe UI" pitchFamily="34" charset="0"/>
              </a:rPr>
              <a:t>Dev</a:t>
            </a:r>
          </a:p>
        </p:txBody>
      </p:sp>
      <p:sp>
        <p:nvSpPr>
          <p:cNvPr id="23" name="Rectangle 22">
            <a:extLst>
              <a:ext uri="{FF2B5EF4-FFF2-40B4-BE49-F238E27FC236}">
                <a16:creationId xmlns:a16="http://schemas.microsoft.com/office/drawing/2014/main" id="{B3437785-351C-4C9C-982B-B3B225ED2CC3}"/>
              </a:ext>
            </a:extLst>
          </p:cNvPr>
          <p:cNvSpPr/>
          <p:nvPr/>
        </p:nvSpPr>
        <p:spPr>
          <a:xfrm>
            <a:off x="7968875" y="5636272"/>
            <a:ext cx="1371600" cy="1005840"/>
          </a:xfrm>
          <a:prstGeom prst="rect">
            <a:avLst/>
          </a:prstGeom>
        </p:spPr>
        <p:txBody>
          <a:bodyPr wrap="none">
            <a:noAutofit/>
          </a:bodyPr>
          <a:lstStyle/>
          <a:p>
            <a:pPr defTabSz="932449" fontAlgn="base">
              <a:spcBef>
                <a:spcPct val="0"/>
              </a:spcBef>
              <a:spcAft>
                <a:spcPct val="0"/>
              </a:spcAft>
            </a:pPr>
            <a:r>
              <a:rPr lang="en-US" sz="1200">
                <a:ea typeface="Segoe UI" pitchFamily="34" charset="0"/>
                <a:cs typeface="Segoe UI" pitchFamily="34" charset="0"/>
              </a:rPr>
              <a:t>Test</a:t>
            </a:r>
          </a:p>
        </p:txBody>
      </p:sp>
      <p:sp>
        <p:nvSpPr>
          <p:cNvPr id="24" name="Rectangle 23">
            <a:extLst>
              <a:ext uri="{FF2B5EF4-FFF2-40B4-BE49-F238E27FC236}">
                <a16:creationId xmlns:a16="http://schemas.microsoft.com/office/drawing/2014/main" id="{D8CDA01A-3E3F-4B74-9120-8A0801D6A57A}"/>
              </a:ext>
            </a:extLst>
          </p:cNvPr>
          <p:cNvSpPr/>
          <p:nvPr/>
        </p:nvSpPr>
        <p:spPr>
          <a:xfrm>
            <a:off x="8121275" y="5788672"/>
            <a:ext cx="1371600" cy="1005840"/>
          </a:xfrm>
          <a:prstGeom prst="rect">
            <a:avLst/>
          </a:prstGeom>
        </p:spPr>
        <p:txBody>
          <a:bodyPr wrap="none">
            <a:noAutofit/>
          </a:bodyPr>
          <a:lstStyle/>
          <a:p>
            <a:pPr defTabSz="932449" fontAlgn="base">
              <a:spcBef>
                <a:spcPct val="0"/>
              </a:spcBef>
              <a:spcAft>
                <a:spcPct val="0"/>
              </a:spcAft>
            </a:pPr>
            <a:r>
              <a:rPr lang="en-US" sz="1200">
                <a:ea typeface="Segoe UI" pitchFamily="34" charset="0"/>
                <a:cs typeface="Segoe UI" pitchFamily="34" charset="0"/>
              </a:rPr>
              <a:t>Prod</a:t>
            </a:r>
          </a:p>
        </p:txBody>
      </p:sp>
      <p:sp>
        <p:nvSpPr>
          <p:cNvPr id="27" name="Left Bracket 26">
            <a:extLst>
              <a:ext uri="{FF2B5EF4-FFF2-40B4-BE49-F238E27FC236}">
                <a16:creationId xmlns:a16="http://schemas.microsoft.com/office/drawing/2014/main" id="{89849E2D-A7BE-4A58-B095-89E64CFE4F10}"/>
              </a:ext>
            </a:extLst>
          </p:cNvPr>
          <p:cNvSpPr/>
          <p:nvPr/>
        </p:nvSpPr>
        <p:spPr>
          <a:xfrm rot="5400000">
            <a:off x="5250880" y="42716"/>
            <a:ext cx="181521" cy="8436123"/>
          </a:xfrm>
          <a:prstGeom prst="leftBracket">
            <a:avLst/>
          </a:prstGeom>
          <a:ln w="76200">
            <a:solidFill>
              <a:srgbClr val="243A5E"/>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3" name="Rectangle 32">
            <a:extLst>
              <a:ext uri="{FF2B5EF4-FFF2-40B4-BE49-F238E27FC236}">
                <a16:creationId xmlns:a16="http://schemas.microsoft.com/office/drawing/2014/main" id="{D0BFAF3B-3FA9-404F-82CE-89025A49EE19}"/>
              </a:ext>
            </a:extLst>
          </p:cNvPr>
          <p:cNvSpPr/>
          <p:nvPr/>
        </p:nvSpPr>
        <p:spPr bwMode="auto">
          <a:xfrm>
            <a:off x="3592457" y="3861493"/>
            <a:ext cx="4224020" cy="61106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spcBef>
                <a:spcPct val="0"/>
              </a:spcBef>
              <a:spcAft>
                <a:spcPct val="0"/>
              </a:spcAft>
            </a:pPr>
            <a:r>
              <a:rPr lang="en-US" sz="1300">
                <a:gradFill>
                  <a:gsLst>
                    <a:gs pos="0">
                      <a:srgbClr val="FFFFFF"/>
                    </a:gs>
                    <a:gs pos="100000">
                      <a:srgbClr val="FFFFFF"/>
                    </a:gs>
                  </a:gsLst>
                  <a:lin ang="5400000" scaled="0"/>
                </a:gradFill>
                <a:ea typeface="Segoe UI" pitchFamily="34" charset="0"/>
                <a:cs typeface="Segoe UI" pitchFamily="34" charset="0"/>
              </a:rPr>
              <a:t>#1: Block unsupported non-Microsoft connectors (e.g. Dropbox, social media)</a:t>
            </a:r>
          </a:p>
        </p:txBody>
      </p:sp>
    </p:spTree>
    <p:extLst>
      <p:ext uri="{BB962C8B-B14F-4D97-AF65-F5344CB8AC3E}">
        <p14:creationId xmlns:p14="http://schemas.microsoft.com/office/powerpoint/2010/main" val="795460008"/>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2FBBF4-014E-4415-8B28-BEE8065C927D}"/>
              </a:ext>
            </a:extLst>
          </p:cNvPr>
          <p:cNvSpPr>
            <a:spLocks noGrp="1"/>
          </p:cNvSpPr>
          <p:nvPr>
            <p:ph type="title"/>
          </p:nvPr>
        </p:nvSpPr>
        <p:spPr>
          <a:xfrm>
            <a:off x="489079" y="228603"/>
            <a:ext cx="11296416" cy="553998"/>
          </a:xfrm>
        </p:spPr>
        <p:txBody>
          <a:bodyPr/>
          <a:lstStyle/>
          <a:p>
            <a:r>
              <a:rPr lang="en-US" sz="3600" kern="1200" spc="-50" dirty="0">
                <a:ln w="3175">
                  <a:noFill/>
                </a:ln>
                <a:solidFill>
                  <a:srgbClr val="418AB3"/>
                </a:solidFill>
                <a:latin typeface="+mj-lt"/>
                <a:cs typeface="+mj-cs"/>
              </a:rPr>
              <a:t>Setup data loss prevention (DLP) policies</a:t>
            </a:r>
          </a:p>
        </p:txBody>
      </p:sp>
      <p:sp>
        <p:nvSpPr>
          <p:cNvPr id="3" name="Content Placeholder 2">
            <a:extLst>
              <a:ext uri="{FF2B5EF4-FFF2-40B4-BE49-F238E27FC236}">
                <a16:creationId xmlns:a16="http://schemas.microsoft.com/office/drawing/2014/main" id="{1656B400-F4EB-4830-B6FD-1F44A924A145}"/>
              </a:ext>
            </a:extLst>
          </p:cNvPr>
          <p:cNvSpPr>
            <a:spLocks noGrp="1"/>
          </p:cNvSpPr>
          <p:nvPr>
            <p:ph sz="quarter" idx="10"/>
          </p:nvPr>
        </p:nvSpPr>
        <p:spPr>
          <a:xfrm>
            <a:off x="588263" y="1262927"/>
            <a:ext cx="9856695" cy="1661993"/>
          </a:xfrm>
        </p:spPr>
        <p:txBody>
          <a:bodyPr/>
          <a:lstStyle/>
          <a:p>
            <a:pPr marL="514338" indent="-514338">
              <a:buFont typeface="+mj-lt"/>
              <a:buAutoNum type="arabicPeriod"/>
            </a:pPr>
            <a:r>
              <a:rPr lang="en-US" dirty="0"/>
              <a:t>Create a policy spanning all environments that blocks all unsupported non-Microsoft connectors and classifies all Microsoft connectors as ‘Business Data’</a:t>
            </a:r>
          </a:p>
          <a:p>
            <a:pPr marL="514338" indent="-514338">
              <a:buFont typeface="+mj-lt"/>
              <a:buAutoNum type="arabicPeriod"/>
            </a:pPr>
            <a:endParaRPr lang="en-US" dirty="0"/>
          </a:p>
          <a:p>
            <a:pPr marL="514338" indent="-514338">
              <a:buFont typeface="+mj-lt"/>
              <a:buAutoNum type="arabicPeriod"/>
            </a:pPr>
            <a:r>
              <a:rPr lang="en-US" dirty="0"/>
              <a:t>Create a policy for the default environment (and other training environments) that further restricts which Microsoft connectors are classified as ‘Business Data’</a:t>
            </a:r>
          </a:p>
          <a:p>
            <a:pPr marL="514338" indent="-514338">
              <a:buFont typeface="+mj-lt"/>
              <a:buAutoNum type="arabicPeriod"/>
            </a:pPr>
            <a:endParaRPr lang="en-US" dirty="0"/>
          </a:p>
        </p:txBody>
      </p:sp>
      <p:sp>
        <p:nvSpPr>
          <p:cNvPr id="4" name="Rectangle 3">
            <a:extLst>
              <a:ext uri="{FF2B5EF4-FFF2-40B4-BE49-F238E27FC236}">
                <a16:creationId xmlns:a16="http://schemas.microsoft.com/office/drawing/2014/main" id="{46877DAA-3610-450F-87D2-768166F1992E}"/>
              </a:ext>
            </a:extLst>
          </p:cNvPr>
          <p:cNvSpPr/>
          <p:nvPr/>
        </p:nvSpPr>
        <p:spPr bwMode="auto">
          <a:xfrm>
            <a:off x="1051859" y="5483873"/>
            <a:ext cx="1371600" cy="1005840"/>
          </a:xfrm>
          <a:prstGeom prst="rect">
            <a:avLst/>
          </a:prstGeom>
          <a:solidFill>
            <a:schemeClr val="accent1"/>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spcBef>
                <a:spcPct val="0"/>
              </a:spcBef>
              <a:spcAft>
                <a:spcPct val="0"/>
              </a:spcAft>
            </a:pPr>
            <a:r>
              <a:rPr lang="en-US" sz="2000">
                <a:gradFill>
                  <a:gsLst>
                    <a:gs pos="0">
                      <a:srgbClr val="FFFFFF"/>
                    </a:gs>
                    <a:gs pos="100000">
                      <a:srgbClr val="FFFFFF"/>
                    </a:gs>
                  </a:gsLst>
                  <a:lin ang="5400000" scaled="0"/>
                </a:gradFill>
                <a:ea typeface="Segoe UI" pitchFamily="34" charset="0"/>
                <a:cs typeface="Segoe UI" pitchFamily="34" charset="0"/>
              </a:rPr>
              <a:t>Default</a:t>
            </a:r>
          </a:p>
        </p:txBody>
      </p:sp>
      <p:sp>
        <p:nvSpPr>
          <p:cNvPr id="7" name="Rectangle 6">
            <a:extLst>
              <a:ext uri="{FF2B5EF4-FFF2-40B4-BE49-F238E27FC236}">
                <a16:creationId xmlns:a16="http://schemas.microsoft.com/office/drawing/2014/main" id="{FF1A6608-4EAB-4525-81FC-89EC793646B3}"/>
              </a:ext>
            </a:extLst>
          </p:cNvPr>
          <p:cNvSpPr/>
          <p:nvPr/>
        </p:nvSpPr>
        <p:spPr bwMode="auto">
          <a:xfrm>
            <a:off x="2686424" y="5483873"/>
            <a:ext cx="1371600" cy="1005840"/>
          </a:xfrm>
          <a:prstGeom prst="rect">
            <a:avLst/>
          </a:prstGeom>
          <a:solidFill>
            <a:srgbClr val="50E6FF"/>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spcBef>
                <a:spcPct val="0"/>
              </a:spcBef>
              <a:spcAft>
                <a:spcPct val="0"/>
              </a:spcAft>
            </a:pPr>
            <a:r>
              <a:rPr lang="en-US" sz="2000">
                <a:solidFill>
                  <a:schemeClr val="tx1"/>
                </a:solidFill>
                <a:ea typeface="Segoe UI" pitchFamily="34" charset="0"/>
                <a:cs typeface="Segoe UI" pitchFamily="34" charset="0"/>
              </a:rPr>
              <a:t>Training #1</a:t>
            </a:r>
          </a:p>
        </p:txBody>
      </p:sp>
      <p:sp>
        <p:nvSpPr>
          <p:cNvPr id="8" name="Rectangle 7">
            <a:extLst>
              <a:ext uri="{FF2B5EF4-FFF2-40B4-BE49-F238E27FC236}">
                <a16:creationId xmlns:a16="http://schemas.microsoft.com/office/drawing/2014/main" id="{7F8EDA67-47C2-4FA4-9310-13BC305FE0E3}"/>
              </a:ext>
            </a:extLst>
          </p:cNvPr>
          <p:cNvSpPr/>
          <p:nvPr/>
        </p:nvSpPr>
        <p:spPr bwMode="auto">
          <a:xfrm>
            <a:off x="4275417" y="5483873"/>
            <a:ext cx="1371600" cy="1005840"/>
          </a:xfrm>
          <a:prstGeom prst="rect">
            <a:avLst/>
          </a:prstGeom>
          <a:solidFill>
            <a:srgbClr val="50E6FF"/>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spcBef>
                <a:spcPct val="0"/>
              </a:spcBef>
              <a:spcAft>
                <a:spcPct val="0"/>
              </a:spcAft>
            </a:pPr>
            <a:r>
              <a:rPr lang="en-US" sz="2000">
                <a:solidFill>
                  <a:schemeClr val="tx1"/>
                </a:solidFill>
                <a:ea typeface="Segoe UI" pitchFamily="34" charset="0"/>
                <a:cs typeface="Segoe UI" pitchFamily="34" charset="0"/>
              </a:rPr>
              <a:t>Training #2</a:t>
            </a:r>
          </a:p>
        </p:txBody>
      </p:sp>
      <p:sp>
        <p:nvSpPr>
          <p:cNvPr id="10" name="Rectangle 9">
            <a:extLst>
              <a:ext uri="{FF2B5EF4-FFF2-40B4-BE49-F238E27FC236}">
                <a16:creationId xmlns:a16="http://schemas.microsoft.com/office/drawing/2014/main" id="{7965812C-CE1A-4E32-98BB-C0829E68759B}"/>
              </a:ext>
            </a:extLst>
          </p:cNvPr>
          <p:cNvSpPr/>
          <p:nvPr/>
        </p:nvSpPr>
        <p:spPr bwMode="auto">
          <a:xfrm>
            <a:off x="5987676" y="5483873"/>
            <a:ext cx="1371600" cy="1005840"/>
          </a:xfrm>
          <a:prstGeom prst="rect">
            <a:avLst/>
          </a:prstGeom>
          <a:solidFill>
            <a:srgbClr val="FFB900"/>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49" fontAlgn="base">
              <a:spcBef>
                <a:spcPct val="0"/>
              </a:spcBef>
              <a:spcAft>
                <a:spcPct val="0"/>
              </a:spcAft>
            </a:pPr>
            <a:endParaRPr lang="en-US" sz="1100">
              <a:solidFill>
                <a:schemeClr val="tx1"/>
              </a:soli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1111EAA5-4E89-40DD-B9B4-3114CBAD3A7C}"/>
              </a:ext>
            </a:extLst>
          </p:cNvPr>
          <p:cNvSpPr/>
          <p:nvPr/>
        </p:nvSpPr>
        <p:spPr bwMode="auto">
          <a:xfrm>
            <a:off x="6140076" y="5636273"/>
            <a:ext cx="1371600" cy="1005840"/>
          </a:xfrm>
          <a:prstGeom prst="rect">
            <a:avLst/>
          </a:prstGeom>
          <a:solidFill>
            <a:srgbClr val="FFB900"/>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1D456442-798F-4CBF-99BD-BF7CFD196A6D}"/>
              </a:ext>
            </a:extLst>
          </p:cNvPr>
          <p:cNvSpPr/>
          <p:nvPr/>
        </p:nvSpPr>
        <p:spPr bwMode="auto">
          <a:xfrm>
            <a:off x="6292476" y="5788673"/>
            <a:ext cx="1371600" cy="1005840"/>
          </a:xfrm>
          <a:prstGeom prst="rect">
            <a:avLst/>
          </a:prstGeom>
          <a:solidFill>
            <a:srgbClr val="FFB900"/>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spcBef>
                <a:spcPct val="0"/>
              </a:spcBef>
              <a:spcAft>
                <a:spcPct val="0"/>
              </a:spcAft>
            </a:pPr>
            <a:r>
              <a:rPr lang="en-US" sz="2000">
                <a:solidFill>
                  <a:schemeClr val="tx1"/>
                </a:solidFill>
                <a:ea typeface="Segoe UI" pitchFamily="34" charset="0"/>
                <a:cs typeface="Segoe UI" pitchFamily="34" charset="0"/>
              </a:rPr>
              <a:t>Contoso Europe</a:t>
            </a:r>
          </a:p>
        </p:txBody>
      </p:sp>
      <p:sp>
        <p:nvSpPr>
          <p:cNvPr id="14" name="Rectangle 13">
            <a:extLst>
              <a:ext uri="{FF2B5EF4-FFF2-40B4-BE49-F238E27FC236}">
                <a16:creationId xmlns:a16="http://schemas.microsoft.com/office/drawing/2014/main" id="{07F5A8FE-4FFD-44FA-BEBD-DF7B3F0C858F}"/>
              </a:ext>
            </a:extLst>
          </p:cNvPr>
          <p:cNvSpPr/>
          <p:nvPr/>
        </p:nvSpPr>
        <p:spPr>
          <a:xfrm>
            <a:off x="5920852" y="5419340"/>
            <a:ext cx="1371600" cy="1005840"/>
          </a:xfrm>
          <a:prstGeom prst="rect">
            <a:avLst/>
          </a:prstGeom>
        </p:spPr>
        <p:txBody>
          <a:bodyPr wrap="none">
            <a:noAutofit/>
          </a:bodyPr>
          <a:lstStyle/>
          <a:p>
            <a:pPr defTabSz="932449" fontAlgn="base">
              <a:spcBef>
                <a:spcPct val="0"/>
              </a:spcBef>
              <a:spcAft>
                <a:spcPct val="0"/>
              </a:spcAft>
            </a:pPr>
            <a:r>
              <a:rPr lang="en-US" sz="1200">
                <a:ea typeface="Segoe UI" pitchFamily="34" charset="0"/>
                <a:cs typeface="Segoe UI" pitchFamily="34" charset="0"/>
              </a:rPr>
              <a:t>Dev</a:t>
            </a:r>
          </a:p>
        </p:txBody>
      </p:sp>
      <p:sp>
        <p:nvSpPr>
          <p:cNvPr id="17" name="Rectangle 16">
            <a:extLst>
              <a:ext uri="{FF2B5EF4-FFF2-40B4-BE49-F238E27FC236}">
                <a16:creationId xmlns:a16="http://schemas.microsoft.com/office/drawing/2014/main" id="{2E8E8677-E998-40A2-AA11-7D0D6A4E2ACF}"/>
              </a:ext>
            </a:extLst>
          </p:cNvPr>
          <p:cNvSpPr/>
          <p:nvPr/>
        </p:nvSpPr>
        <p:spPr>
          <a:xfrm>
            <a:off x="6073251" y="5571740"/>
            <a:ext cx="1371600" cy="1005840"/>
          </a:xfrm>
          <a:prstGeom prst="rect">
            <a:avLst/>
          </a:prstGeom>
        </p:spPr>
        <p:txBody>
          <a:bodyPr wrap="none">
            <a:noAutofit/>
          </a:bodyPr>
          <a:lstStyle/>
          <a:p>
            <a:pPr defTabSz="932449" fontAlgn="base">
              <a:spcBef>
                <a:spcPct val="0"/>
              </a:spcBef>
              <a:spcAft>
                <a:spcPct val="0"/>
              </a:spcAft>
            </a:pPr>
            <a:r>
              <a:rPr lang="en-US" sz="1200">
                <a:ea typeface="Segoe UI" pitchFamily="34" charset="0"/>
                <a:cs typeface="Segoe UI" pitchFamily="34" charset="0"/>
              </a:rPr>
              <a:t>Test</a:t>
            </a:r>
          </a:p>
        </p:txBody>
      </p:sp>
      <p:sp>
        <p:nvSpPr>
          <p:cNvPr id="18" name="Rectangle 17">
            <a:extLst>
              <a:ext uri="{FF2B5EF4-FFF2-40B4-BE49-F238E27FC236}">
                <a16:creationId xmlns:a16="http://schemas.microsoft.com/office/drawing/2014/main" id="{910F8EED-CE4C-4E78-959B-395728584874}"/>
              </a:ext>
            </a:extLst>
          </p:cNvPr>
          <p:cNvSpPr/>
          <p:nvPr/>
        </p:nvSpPr>
        <p:spPr>
          <a:xfrm>
            <a:off x="6225651" y="5724140"/>
            <a:ext cx="1371600" cy="1005840"/>
          </a:xfrm>
          <a:prstGeom prst="rect">
            <a:avLst/>
          </a:prstGeom>
        </p:spPr>
        <p:txBody>
          <a:bodyPr wrap="none">
            <a:noAutofit/>
          </a:bodyPr>
          <a:lstStyle/>
          <a:p>
            <a:pPr defTabSz="932449" fontAlgn="base">
              <a:spcBef>
                <a:spcPct val="0"/>
              </a:spcBef>
              <a:spcAft>
                <a:spcPct val="0"/>
              </a:spcAft>
            </a:pPr>
            <a:r>
              <a:rPr lang="en-US" sz="1200">
                <a:ea typeface="Segoe UI" pitchFamily="34" charset="0"/>
                <a:cs typeface="Segoe UI" pitchFamily="34" charset="0"/>
              </a:rPr>
              <a:t>Prod</a:t>
            </a:r>
          </a:p>
        </p:txBody>
      </p:sp>
      <p:sp>
        <p:nvSpPr>
          <p:cNvPr id="19" name="Rectangle 18">
            <a:extLst>
              <a:ext uri="{FF2B5EF4-FFF2-40B4-BE49-F238E27FC236}">
                <a16:creationId xmlns:a16="http://schemas.microsoft.com/office/drawing/2014/main" id="{FB323A92-1956-4DF7-8D41-C6696D455286}"/>
              </a:ext>
            </a:extLst>
          </p:cNvPr>
          <p:cNvSpPr/>
          <p:nvPr/>
        </p:nvSpPr>
        <p:spPr bwMode="auto">
          <a:xfrm>
            <a:off x="7883300" y="5548405"/>
            <a:ext cx="1371600" cy="1005840"/>
          </a:xfrm>
          <a:prstGeom prst="rect">
            <a:avLst/>
          </a:prstGeom>
          <a:solidFill>
            <a:srgbClr val="FFB900"/>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49" fontAlgn="base">
              <a:spcBef>
                <a:spcPct val="0"/>
              </a:spcBef>
              <a:spcAft>
                <a:spcPct val="0"/>
              </a:spcAft>
            </a:pPr>
            <a:endParaRPr lang="en-US" sz="1100">
              <a:solidFill>
                <a:schemeClr val="tx1"/>
              </a:soli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CFCFED9A-5C77-4771-BA70-93BDC228D654}"/>
              </a:ext>
            </a:extLst>
          </p:cNvPr>
          <p:cNvSpPr/>
          <p:nvPr/>
        </p:nvSpPr>
        <p:spPr bwMode="auto">
          <a:xfrm>
            <a:off x="8035700" y="5700805"/>
            <a:ext cx="1371600" cy="1005840"/>
          </a:xfrm>
          <a:prstGeom prst="rect">
            <a:avLst/>
          </a:prstGeom>
          <a:solidFill>
            <a:srgbClr val="FFB900"/>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AD5F4010-93A2-4195-878F-6E31C02F8882}"/>
              </a:ext>
            </a:extLst>
          </p:cNvPr>
          <p:cNvSpPr/>
          <p:nvPr/>
        </p:nvSpPr>
        <p:spPr bwMode="auto">
          <a:xfrm>
            <a:off x="8188100" y="5853205"/>
            <a:ext cx="1371600" cy="1005840"/>
          </a:xfrm>
          <a:prstGeom prst="rect">
            <a:avLst/>
          </a:prstGeom>
          <a:solidFill>
            <a:srgbClr val="FFB900"/>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spcBef>
                <a:spcPct val="0"/>
              </a:spcBef>
              <a:spcAft>
                <a:spcPct val="0"/>
              </a:spcAft>
            </a:pPr>
            <a:r>
              <a:rPr lang="en-US" sz="2000">
                <a:solidFill>
                  <a:schemeClr val="tx1"/>
                </a:solidFill>
                <a:ea typeface="Segoe UI" pitchFamily="34" charset="0"/>
                <a:cs typeface="Segoe UI" pitchFamily="34" charset="0"/>
              </a:rPr>
              <a:t>Contoso USA</a:t>
            </a:r>
          </a:p>
        </p:txBody>
      </p:sp>
      <p:sp>
        <p:nvSpPr>
          <p:cNvPr id="22" name="Rectangle 21">
            <a:extLst>
              <a:ext uri="{FF2B5EF4-FFF2-40B4-BE49-F238E27FC236}">
                <a16:creationId xmlns:a16="http://schemas.microsoft.com/office/drawing/2014/main" id="{8C0DD28D-DDFA-4761-AB48-CCE120540391}"/>
              </a:ext>
            </a:extLst>
          </p:cNvPr>
          <p:cNvSpPr/>
          <p:nvPr/>
        </p:nvSpPr>
        <p:spPr>
          <a:xfrm>
            <a:off x="7816476" y="5483872"/>
            <a:ext cx="1371600" cy="1005840"/>
          </a:xfrm>
          <a:prstGeom prst="rect">
            <a:avLst/>
          </a:prstGeom>
        </p:spPr>
        <p:txBody>
          <a:bodyPr wrap="none">
            <a:noAutofit/>
          </a:bodyPr>
          <a:lstStyle/>
          <a:p>
            <a:pPr defTabSz="932449" fontAlgn="base">
              <a:spcBef>
                <a:spcPct val="0"/>
              </a:spcBef>
              <a:spcAft>
                <a:spcPct val="0"/>
              </a:spcAft>
            </a:pPr>
            <a:r>
              <a:rPr lang="en-US" sz="1200">
                <a:ea typeface="Segoe UI" pitchFamily="34" charset="0"/>
                <a:cs typeface="Segoe UI" pitchFamily="34" charset="0"/>
              </a:rPr>
              <a:t>Dev</a:t>
            </a:r>
          </a:p>
        </p:txBody>
      </p:sp>
      <p:sp>
        <p:nvSpPr>
          <p:cNvPr id="23" name="Rectangle 22">
            <a:extLst>
              <a:ext uri="{FF2B5EF4-FFF2-40B4-BE49-F238E27FC236}">
                <a16:creationId xmlns:a16="http://schemas.microsoft.com/office/drawing/2014/main" id="{B3437785-351C-4C9C-982B-B3B225ED2CC3}"/>
              </a:ext>
            </a:extLst>
          </p:cNvPr>
          <p:cNvSpPr/>
          <p:nvPr/>
        </p:nvSpPr>
        <p:spPr>
          <a:xfrm>
            <a:off x="7968875" y="5636272"/>
            <a:ext cx="1371600" cy="1005840"/>
          </a:xfrm>
          <a:prstGeom prst="rect">
            <a:avLst/>
          </a:prstGeom>
        </p:spPr>
        <p:txBody>
          <a:bodyPr wrap="none">
            <a:noAutofit/>
          </a:bodyPr>
          <a:lstStyle/>
          <a:p>
            <a:pPr defTabSz="932449" fontAlgn="base">
              <a:spcBef>
                <a:spcPct val="0"/>
              </a:spcBef>
              <a:spcAft>
                <a:spcPct val="0"/>
              </a:spcAft>
            </a:pPr>
            <a:r>
              <a:rPr lang="en-US" sz="1200">
                <a:ea typeface="Segoe UI" pitchFamily="34" charset="0"/>
                <a:cs typeface="Segoe UI" pitchFamily="34" charset="0"/>
              </a:rPr>
              <a:t>Test</a:t>
            </a:r>
          </a:p>
        </p:txBody>
      </p:sp>
      <p:sp>
        <p:nvSpPr>
          <p:cNvPr id="24" name="Rectangle 23">
            <a:extLst>
              <a:ext uri="{FF2B5EF4-FFF2-40B4-BE49-F238E27FC236}">
                <a16:creationId xmlns:a16="http://schemas.microsoft.com/office/drawing/2014/main" id="{D8CDA01A-3E3F-4B74-9120-8A0801D6A57A}"/>
              </a:ext>
            </a:extLst>
          </p:cNvPr>
          <p:cNvSpPr/>
          <p:nvPr/>
        </p:nvSpPr>
        <p:spPr>
          <a:xfrm>
            <a:off x="8121275" y="5788672"/>
            <a:ext cx="1371600" cy="1005840"/>
          </a:xfrm>
          <a:prstGeom prst="rect">
            <a:avLst/>
          </a:prstGeom>
        </p:spPr>
        <p:txBody>
          <a:bodyPr wrap="none">
            <a:noAutofit/>
          </a:bodyPr>
          <a:lstStyle/>
          <a:p>
            <a:pPr defTabSz="932449" fontAlgn="base">
              <a:spcBef>
                <a:spcPct val="0"/>
              </a:spcBef>
              <a:spcAft>
                <a:spcPct val="0"/>
              </a:spcAft>
            </a:pPr>
            <a:r>
              <a:rPr lang="en-US" sz="1200">
                <a:ea typeface="Segoe UI" pitchFamily="34" charset="0"/>
                <a:cs typeface="Segoe UI" pitchFamily="34" charset="0"/>
              </a:rPr>
              <a:t>Prod</a:t>
            </a:r>
          </a:p>
        </p:txBody>
      </p:sp>
      <p:sp>
        <p:nvSpPr>
          <p:cNvPr id="27" name="Left Bracket 26">
            <a:extLst>
              <a:ext uri="{FF2B5EF4-FFF2-40B4-BE49-F238E27FC236}">
                <a16:creationId xmlns:a16="http://schemas.microsoft.com/office/drawing/2014/main" id="{89849E2D-A7BE-4A58-B095-89E64CFE4F10}"/>
              </a:ext>
            </a:extLst>
          </p:cNvPr>
          <p:cNvSpPr/>
          <p:nvPr/>
        </p:nvSpPr>
        <p:spPr>
          <a:xfrm rot="5400000">
            <a:off x="5250880" y="42716"/>
            <a:ext cx="181521" cy="8436123"/>
          </a:xfrm>
          <a:prstGeom prst="leftBracket">
            <a:avLst/>
          </a:prstGeom>
          <a:ln w="76200">
            <a:solidFill>
              <a:srgbClr val="243A5E"/>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2" name="Left Bracket 31">
            <a:extLst>
              <a:ext uri="{FF2B5EF4-FFF2-40B4-BE49-F238E27FC236}">
                <a16:creationId xmlns:a16="http://schemas.microsoft.com/office/drawing/2014/main" id="{BFC5889A-D64E-4DD9-814B-20CD5426E4E7}"/>
              </a:ext>
            </a:extLst>
          </p:cNvPr>
          <p:cNvSpPr/>
          <p:nvPr/>
        </p:nvSpPr>
        <p:spPr>
          <a:xfrm rot="5400000">
            <a:off x="3294536" y="2815577"/>
            <a:ext cx="181523" cy="4523440"/>
          </a:xfrm>
          <a:prstGeom prst="leftBracket">
            <a:avLst/>
          </a:prstGeom>
          <a:ln w="76200">
            <a:solidFill>
              <a:srgbClr val="243A5E"/>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3" name="Rectangle 32">
            <a:extLst>
              <a:ext uri="{FF2B5EF4-FFF2-40B4-BE49-F238E27FC236}">
                <a16:creationId xmlns:a16="http://schemas.microsoft.com/office/drawing/2014/main" id="{D0BFAF3B-3FA9-404F-82CE-89025A49EE19}"/>
              </a:ext>
            </a:extLst>
          </p:cNvPr>
          <p:cNvSpPr/>
          <p:nvPr/>
        </p:nvSpPr>
        <p:spPr bwMode="auto">
          <a:xfrm>
            <a:off x="3592457" y="3861493"/>
            <a:ext cx="4224020" cy="61106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spcBef>
                <a:spcPct val="0"/>
              </a:spcBef>
              <a:spcAft>
                <a:spcPct val="0"/>
              </a:spcAft>
            </a:pPr>
            <a:r>
              <a:rPr lang="en-US" sz="1300">
                <a:gradFill>
                  <a:gsLst>
                    <a:gs pos="0">
                      <a:srgbClr val="FFFFFF"/>
                    </a:gs>
                    <a:gs pos="100000">
                      <a:srgbClr val="FFFFFF"/>
                    </a:gs>
                  </a:gsLst>
                  <a:lin ang="5400000" scaled="0"/>
                </a:gradFill>
                <a:ea typeface="Segoe UI" pitchFamily="34" charset="0"/>
                <a:cs typeface="Segoe UI" pitchFamily="34" charset="0"/>
              </a:rPr>
              <a:t>#1: Block unsupported non-Microsoft connectors (e.g. Dropbox, social media)</a:t>
            </a:r>
          </a:p>
        </p:txBody>
      </p:sp>
      <p:sp>
        <p:nvSpPr>
          <p:cNvPr id="34" name="Rectangle 33">
            <a:extLst>
              <a:ext uri="{FF2B5EF4-FFF2-40B4-BE49-F238E27FC236}">
                <a16:creationId xmlns:a16="http://schemas.microsoft.com/office/drawing/2014/main" id="{F1E1700B-8FFD-47CA-9C19-BB6B4BEE3DFE}"/>
              </a:ext>
            </a:extLst>
          </p:cNvPr>
          <p:cNvSpPr/>
          <p:nvPr/>
        </p:nvSpPr>
        <p:spPr bwMode="auto">
          <a:xfrm>
            <a:off x="1518025" y="4678927"/>
            <a:ext cx="3801035" cy="612648"/>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spcBef>
                <a:spcPct val="0"/>
              </a:spcBef>
              <a:spcAft>
                <a:spcPct val="0"/>
              </a:spcAft>
            </a:pPr>
            <a:r>
              <a:rPr lang="en-US" sz="1300">
                <a:gradFill>
                  <a:gsLst>
                    <a:gs pos="0">
                      <a:srgbClr val="FFFFFF"/>
                    </a:gs>
                    <a:gs pos="100000">
                      <a:srgbClr val="FFFFFF"/>
                    </a:gs>
                  </a:gsLst>
                  <a:lin ang="5400000" scaled="0"/>
                </a:gradFill>
                <a:ea typeface="Segoe UI" pitchFamily="34" charset="0"/>
                <a:cs typeface="Segoe UI" pitchFamily="34" charset="0"/>
              </a:rPr>
              <a:t>#2: Restrict ‘business data’ connectors (e.g. only Office 365 connectors are business data)</a:t>
            </a:r>
          </a:p>
        </p:txBody>
      </p:sp>
    </p:spTree>
    <p:extLst>
      <p:ext uri="{BB962C8B-B14F-4D97-AF65-F5344CB8AC3E}">
        <p14:creationId xmlns:p14="http://schemas.microsoft.com/office/powerpoint/2010/main" val="1601914501"/>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2FBBF4-014E-4415-8B28-BEE8065C927D}"/>
              </a:ext>
            </a:extLst>
          </p:cNvPr>
          <p:cNvSpPr>
            <a:spLocks noGrp="1"/>
          </p:cNvSpPr>
          <p:nvPr>
            <p:ph type="title"/>
          </p:nvPr>
        </p:nvSpPr>
        <p:spPr>
          <a:xfrm>
            <a:off x="489079" y="228603"/>
            <a:ext cx="11296416" cy="553998"/>
          </a:xfrm>
        </p:spPr>
        <p:txBody>
          <a:bodyPr/>
          <a:lstStyle/>
          <a:p>
            <a:r>
              <a:rPr lang="en-US" sz="3600" kern="1200" spc="-50" dirty="0">
                <a:ln w="3175">
                  <a:noFill/>
                </a:ln>
                <a:solidFill>
                  <a:srgbClr val="418AB3"/>
                </a:solidFill>
                <a:latin typeface="+mj-lt"/>
                <a:cs typeface="+mj-cs"/>
              </a:rPr>
              <a:t>Setup data loss prevention (DLP) policies</a:t>
            </a:r>
          </a:p>
        </p:txBody>
      </p:sp>
      <p:sp>
        <p:nvSpPr>
          <p:cNvPr id="3" name="Content Placeholder 2">
            <a:extLst>
              <a:ext uri="{FF2B5EF4-FFF2-40B4-BE49-F238E27FC236}">
                <a16:creationId xmlns:a16="http://schemas.microsoft.com/office/drawing/2014/main" id="{1656B400-F4EB-4830-B6FD-1F44A924A145}"/>
              </a:ext>
            </a:extLst>
          </p:cNvPr>
          <p:cNvSpPr>
            <a:spLocks noGrp="1"/>
          </p:cNvSpPr>
          <p:nvPr>
            <p:ph sz="quarter" idx="10"/>
          </p:nvPr>
        </p:nvSpPr>
        <p:spPr>
          <a:xfrm>
            <a:off x="588263" y="1262927"/>
            <a:ext cx="9856695" cy="2215991"/>
          </a:xfrm>
        </p:spPr>
        <p:txBody>
          <a:bodyPr/>
          <a:lstStyle/>
          <a:p>
            <a:pPr marL="514338" indent="-514338">
              <a:buFont typeface="+mj-lt"/>
              <a:buAutoNum type="arabicPeriod"/>
            </a:pPr>
            <a:r>
              <a:rPr lang="en-US" dirty="0"/>
              <a:t>Create a policy spanning all environments that blocks all unsupported non-Microsoft connectors and classifies all Microsoft connectors as ‘Business Data’</a:t>
            </a:r>
          </a:p>
          <a:p>
            <a:pPr marL="514338" indent="-514338">
              <a:buFont typeface="+mj-lt"/>
              <a:buAutoNum type="arabicPeriod"/>
            </a:pPr>
            <a:endParaRPr lang="en-US" dirty="0"/>
          </a:p>
          <a:p>
            <a:pPr marL="514338" indent="-514338">
              <a:buFont typeface="+mj-lt"/>
              <a:buAutoNum type="arabicPeriod"/>
            </a:pPr>
            <a:r>
              <a:rPr lang="en-US" dirty="0"/>
              <a:t>Create a policy for the default environment (and other training environments) that further restricts which Microsoft connectors are classified as ‘Business Data’</a:t>
            </a:r>
          </a:p>
          <a:p>
            <a:pPr marL="514338" indent="-514338">
              <a:buFont typeface="+mj-lt"/>
              <a:buAutoNum type="arabicPeriod"/>
            </a:pPr>
            <a:endParaRPr lang="en-US" dirty="0"/>
          </a:p>
          <a:p>
            <a:pPr marL="514338" indent="-514338">
              <a:buFont typeface="+mj-lt"/>
              <a:buAutoNum type="arabicPeriod"/>
            </a:pPr>
            <a:r>
              <a:rPr lang="en-US" dirty="0"/>
              <a:t>Create additional policies or exclude those environment from policies #1 and #2 above that permit certain connectors or connector combinations to be used for specific environments </a:t>
            </a:r>
          </a:p>
        </p:txBody>
      </p:sp>
      <p:sp>
        <p:nvSpPr>
          <p:cNvPr id="4" name="Rectangle 3">
            <a:extLst>
              <a:ext uri="{FF2B5EF4-FFF2-40B4-BE49-F238E27FC236}">
                <a16:creationId xmlns:a16="http://schemas.microsoft.com/office/drawing/2014/main" id="{46877DAA-3610-450F-87D2-768166F1992E}"/>
              </a:ext>
            </a:extLst>
          </p:cNvPr>
          <p:cNvSpPr/>
          <p:nvPr/>
        </p:nvSpPr>
        <p:spPr bwMode="auto">
          <a:xfrm>
            <a:off x="1020053" y="5324848"/>
            <a:ext cx="1371600" cy="1005840"/>
          </a:xfrm>
          <a:prstGeom prst="rect">
            <a:avLst/>
          </a:prstGeom>
          <a:solidFill>
            <a:schemeClr val="accent1"/>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spcBef>
                <a:spcPct val="0"/>
              </a:spcBef>
              <a:spcAft>
                <a:spcPct val="0"/>
              </a:spcAft>
            </a:pPr>
            <a:r>
              <a:rPr lang="en-US" sz="2000">
                <a:gradFill>
                  <a:gsLst>
                    <a:gs pos="0">
                      <a:srgbClr val="FFFFFF"/>
                    </a:gs>
                    <a:gs pos="100000">
                      <a:srgbClr val="FFFFFF"/>
                    </a:gs>
                  </a:gsLst>
                  <a:lin ang="5400000" scaled="0"/>
                </a:gradFill>
                <a:ea typeface="Segoe UI" pitchFamily="34" charset="0"/>
                <a:cs typeface="Segoe UI" pitchFamily="34" charset="0"/>
              </a:rPr>
              <a:t>Default</a:t>
            </a:r>
          </a:p>
        </p:txBody>
      </p:sp>
      <p:sp>
        <p:nvSpPr>
          <p:cNvPr id="7" name="Rectangle 6">
            <a:extLst>
              <a:ext uri="{FF2B5EF4-FFF2-40B4-BE49-F238E27FC236}">
                <a16:creationId xmlns:a16="http://schemas.microsoft.com/office/drawing/2014/main" id="{FF1A6608-4EAB-4525-81FC-89EC793646B3}"/>
              </a:ext>
            </a:extLst>
          </p:cNvPr>
          <p:cNvSpPr/>
          <p:nvPr/>
        </p:nvSpPr>
        <p:spPr bwMode="auto">
          <a:xfrm>
            <a:off x="2654619" y="5324848"/>
            <a:ext cx="1371600" cy="1005840"/>
          </a:xfrm>
          <a:prstGeom prst="rect">
            <a:avLst/>
          </a:prstGeom>
          <a:solidFill>
            <a:srgbClr val="50E6FF"/>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spcBef>
                <a:spcPct val="0"/>
              </a:spcBef>
              <a:spcAft>
                <a:spcPct val="0"/>
              </a:spcAft>
            </a:pPr>
            <a:r>
              <a:rPr lang="en-US" sz="2000">
                <a:solidFill>
                  <a:schemeClr val="tx1"/>
                </a:solidFill>
                <a:ea typeface="Segoe UI" pitchFamily="34" charset="0"/>
                <a:cs typeface="Segoe UI" pitchFamily="34" charset="0"/>
              </a:rPr>
              <a:t>Training #1</a:t>
            </a:r>
          </a:p>
        </p:txBody>
      </p:sp>
      <p:sp>
        <p:nvSpPr>
          <p:cNvPr id="8" name="Rectangle 7">
            <a:extLst>
              <a:ext uri="{FF2B5EF4-FFF2-40B4-BE49-F238E27FC236}">
                <a16:creationId xmlns:a16="http://schemas.microsoft.com/office/drawing/2014/main" id="{7F8EDA67-47C2-4FA4-9310-13BC305FE0E3}"/>
              </a:ext>
            </a:extLst>
          </p:cNvPr>
          <p:cNvSpPr/>
          <p:nvPr/>
        </p:nvSpPr>
        <p:spPr bwMode="auto">
          <a:xfrm>
            <a:off x="4243612" y="5324848"/>
            <a:ext cx="1371600" cy="1005840"/>
          </a:xfrm>
          <a:prstGeom prst="rect">
            <a:avLst/>
          </a:prstGeom>
          <a:solidFill>
            <a:srgbClr val="50E6FF"/>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spcBef>
                <a:spcPct val="0"/>
              </a:spcBef>
              <a:spcAft>
                <a:spcPct val="0"/>
              </a:spcAft>
            </a:pPr>
            <a:r>
              <a:rPr lang="en-US" sz="2000">
                <a:solidFill>
                  <a:schemeClr val="tx1"/>
                </a:solidFill>
                <a:ea typeface="Segoe UI" pitchFamily="34" charset="0"/>
                <a:cs typeface="Segoe UI" pitchFamily="34" charset="0"/>
              </a:rPr>
              <a:t>Training #2</a:t>
            </a:r>
          </a:p>
        </p:txBody>
      </p:sp>
      <p:sp>
        <p:nvSpPr>
          <p:cNvPr id="10" name="Rectangle 9">
            <a:extLst>
              <a:ext uri="{FF2B5EF4-FFF2-40B4-BE49-F238E27FC236}">
                <a16:creationId xmlns:a16="http://schemas.microsoft.com/office/drawing/2014/main" id="{7965812C-CE1A-4E32-98BB-C0829E68759B}"/>
              </a:ext>
            </a:extLst>
          </p:cNvPr>
          <p:cNvSpPr/>
          <p:nvPr/>
        </p:nvSpPr>
        <p:spPr bwMode="auto">
          <a:xfrm>
            <a:off x="5955871" y="5324848"/>
            <a:ext cx="1371600" cy="1005840"/>
          </a:xfrm>
          <a:prstGeom prst="rect">
            <a:avLst/>
          </a:prstGeom>
          <a:solidFill>
            <a:srgbClr val="FFB900"/>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49" fontAlgn="base">
              <a:spcBef>
                <a:spcPct val="0"/>
              </a:spcBef>
              <a:spcAft>
                <a:spcPct val="0"/>
              </a:spcAft>
            </a:pPr>
            <a:endParaRPr lang="en-US" sz="1100">
              <a:solidFill>
                <a:schemeClr val="tx1"/>
              </a:soli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1111EAA5-4E89-40DD-B9B4-3114CBAD3A7C}"/>
              </a:ext>
            </a:extLst>
          </p:cNvPr>
          <p:cNvSpPr/>
          <p:nvPr/>
        </p:nvSpPr>
        <p:spPr bwMode="auto">
          <a:xfrm>
            <a:off x="6108271" y="5477248"/>
            <a:ext cx="1371600" cy="1005840"/>
          </a:xfrm>
          <a:prstGeom prst="rect">
            <a:avLst/>
          </a:prstGeom>
          <a:solidFill>
            <a:srgbClr val="FFB900"/>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1D456442-798F-4CBF-99BD-BF7CFD196A6D}"/>
              </a:ext>
            </a:extLst>
          </p:cNvPr>
          <p:cNvSpPr/>
          <p:nvPr/>
        </p:nvSpPr>
        <p:spPr bwMode="auto">
          <a:xfrm>
            <a:off x="6260671" y="5629648"/>
            <a:ext cx="1371600" cy="1005840"/>
          </a:xfrm>
          <a:prstGeom prst="rect">
            <a:avLst/>
          </a:prstGeom>
          <a:solidFill>
            <a:srgbClr val="FFB900"/>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spcBef>
                <a:spcPct val="0"/>
              </a:spcBef>
              <a:spcAft>
                <a:spcPct val="0"/>
              </a:spcAft>
            </a:pPr>
            <a:r>
              <a:rPr lang="en-US" sz="2000">
                <a:solidFill>
                  <a:schemeClr val="tx1"/>
                </a:solidFill>
                <a:ea typeface="Segoe UI" pitchFamily="34" charset="0"/>
                <a:cs typeface="Segoe UI" pitchFamily="34" charset="0"/>
              </a:rPr>
              <a:t>Contoso Europe</a:t>
            </a:r>
          </a:p>
        </p:txBody>
      </p:sp>
      <p:sp>
        <p:nvSpPr>
          <p:cNvPr id="14" name="Rectangle 13">
            <a:extLst>
              <a:ext uri="{FF2B5EF4-FFF2-40B4-BE49-F238E27FC236}">
                <a16:creationId xmlns:a16="http://schemas.microsoft.com/office/drawing/2014/main" id="{07F5A8FE-4FFD-44FA-BEBD-DF7B3F0C858F}"/>
              </a:ext>
            </a:extLst>
          </p:cNvPr>
          <p:cNvSpPr/>
          <p:nvPr/>
        </p:nvSpPr>
        <p:spPr>
          <a:xfrm>
            <a:off x="5889047" y="5260315"/>
            <a:ext cx="1371600" cy="1005840"/>
          </a:xfrm>
          <a:prstGeom prst="rect">
            <a:avLst/>
          </a:prstGeom>
        </p:spPr>
        <p:txBody>
          <a:bodyPr wrap="none">
            <a:noAutofit/>
          </a:bodyPr>
          <a:lstStyle/>
          <a:p>
            <a:pPr defTabSz="932449" fontAlgn="base">
              <a:spcBef>
                <a:spcPct val="0"/>
              </a:spcBef>
              <a:spcAft>
                <a:spcPct val="0"/>
              </a:spcAft>
            </a:pPr>
            <a:r>
              <a:rPr lang="en-US" sz="1200">
                <a:ea typeface="Segoe UI" pitchFamily="34" charset="0"/>
                <a:cs typeface="Segoe UI" pitchFamily="34" charset="0"/>
              </a:rPr>
              <a:t>Dev</a:t>
            </a:r>
          </a:p>
        </p:txBody>
      </p:sp>
      <p:sp>
        <p:nvSpPr>
          <p:cNvPr id="17" name="Rectangle 16">
            <a:extLst>
              <a:ext uri="{FF2B5EF4-FFF2-40B4-BE49-F238E27FC236}">
                <a16:creationId xmlns:a16="http://schemas.microsoft.com/office/drawing/2014/main" id="{2E8E8677-E998-40A2-AA11-7D0D6A4E2ACF}"/>
              </a:ext>
            </a:extLst>
          </p:cNvPr>
          <p:cNvSpPr/>
          <p:nvPr/>
        </p:nvSpPr>
        <p:spPr>
          <a:xfrm>
            <a:off x="6041445" y="5412715"/>
            <a:ext cx="1371600" cy="1005840"/>
          </a:xfrm>
          <a:prstGeom prst="rect">
            <a:avLst/>
          </a:prstGeom>
        </p:spPr>
        <p:txBody>
          <a:bodyPr wrap="none">
            <a:noAutofit/>
          </a:bodyPr>
          <a:lstStyle/>
          <a:p>
            <a:pPr defTabSz="932449" fontAlgn="base">
              <a:spcBef>
                <a:spcPct val="0"/>
              </a:spcBef>
              <a:spcAft>
                <a:spcPct val="0"/>
              </a:spcAft>
            </a:pPr>
            <a:r>
              <a:rPr lang="en-US" sz="1200">
                <a:ea typeface="Segoe UI" pitchFamily="34" charset="0"/>
                <a:cs typeface="Segoe UI" pitchFamily="34" charset="0"/>
              </a:rPr>
              <a:t>Test</a:t>
            </a:r>
          </a:p>
        </p:txBody>
      </p:sp>
      <p:sp>
        <p:nvSpPr>
          <p:cNvPr id="18" name="Rectangle 17">
            <a:extLst>
              <a:ext uri="{FF2B5EF4-FFF2-40B4-BE49-F238E27FC236}">
                <a16:creationId xmlns:a16="http://schemas.microsoft.com/office/drawing/2014/main" id="{910F8EED-CE4C-4E78-959B-395728584874}"/>
              </a:ext>
            </a:extLst>
          </p:cNvPr>
          <p:cNvSpPr/>
          <p:nvPr/>
        </p:nvSpPr>
        <p:spPr>
          <a:xfrm>
            <a:off x="6193845" y="5565115"/>
            <a:ext cx="1371600" cy="1005840"/>
          </a:xfrm>
          <a:prstGeom prst="rect">
            <a:avLst/>
          </a:prstGeom>
        </p:spPr>
        <p:txBody>
          <a:bodyPr wrap="none">
            <a:noAutofit/>
          </a:bodyPr>
          <a:lstStyle/>
          <a:p>
            <a:pPr defTabSz="932449" fontAlgn="base">
              <a:spcBef>
                <a:spcPct val="0"/>
              </a:spcBef>
              <a:spcAft>
                <a:spcPct val="0"/>
              </a:spcAft>
            </a:pPr>
            <a:r>
              <a:rPr lang="en-US" sz="1200">
                <a:ea typeface="Segoe UI" pitchFamily="34" charset="0"/>
                <a:cs typeface="Segoe UI" pitchFamily="34" charset="0"/>
              </a:rPr>
              <a:t>Prod</a:t>
            </a:r>
          </a:p>
        </p:txBody>
      </p:sp>
      <p:sp>
        <p:nvSpPr>
          <p:cNvPr id="19" name="Rectangle 18">
            <a:extLst>
              <a:ext uri="{FF2B5EF4-FFF2-40B4-BE49-F238E27FC236}">
                <a16:creationId xmlns:a16="http://schemas.microsoft.com/office/drawing/2014/main" id="{FB323A92-1956-4DF7-8D41-C6696D455286}"/>
              </a:ext>
            </a:extLst>
          </p:cNvPr>
          <p:cNvSpPr/>
          <p:nvPr/>
        </p:nvSpPr>
        <p:spPr bwMode="auto">
          <a:xfrm>
            <a:off x="7851495" y="5389380"/>
            <a:ext cx="1371600" cy="1005840"/>
          </a:xfrm>
          <a:prstGeom prst="rect">
            <a:avLst/>
          </a:prstGeom>
          <a:solidFill>
            <a:srgbClr val="FFB900"/>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49" fontAlgn="base">
              <a:spcBef>
                <a:spcPct val="0"/>
              </a:spcBef>
              <a:spcAft>
                <a:spcPct val="0"/>
              </a:spcAft>
            </a:pPr>
            <a:endParaRPr lang="en-US" sz="1100">
              <a:solidFill>
                <a:schemeClr val="tx1"/>
              </a:soli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CFCFED9A-5C77-4771-BA70-93BDC228D654}"/>
              </a:ext>
            </a:extLst>
          </p:cNvPr>
          <p:cNvSpPr/>
          <p:nvPr/>
        </p:nvSpPr>
        <p:spPr bwMode="auto">
          <a:xfrm>
            <a:off x="8003895" y="5541780"/>
            <a:ext cx="1371600" cy="1005840"/>
          </a:xfrm>
          <a:prstGeom prst="rect">
            <a:avLst/>
          </a:prstGeom>
          <a:solidFill>
            <a:srgbClr val="FFB900"/>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AD5F4010-93A2-4195-878F-6E31C02F8882}"/>
              </a:ext>
            </a:extLst>
          </p:cNvPr>
          <p:cNvSpPr/>
          <p:nvPr/>
        </p:nvSpPr>
        <p:spPr bwMode="auto">
          <a:xfrm>
            <a:off x="8156295" y="5694180"/>
            <a:ext cx="1371600" cy="1005840"/>
          </a:xfrm>
          <a:prstGeom prst="rect">
            <a:avLst/>
          </a:prstGeom>
          <a:solidFill>
            <a:srgbClr val="FFB900"/>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spcBef>
                <a:spcPct val="0"/>
              </a:spcBef>
              <a:spcAft>
                <a:spcPct val="0"/>
              </a:spcAft>
            </a:pPr>
            <a:r>
              <a:rPr lang="en-US" sz="2000" dirty="0">
                <a:solidFill>
                  <a:schemeClr val="tx1"/>
                </a:solidFill>
                <a:ea typeface="Segoe UI" pitchFamily="34" charset="0"/>
                <a:cs typeface="Segoe UI" pitchFamily="34" charset="0"/>
              </a:rPr>
              <a:t>Contoso USA</a:t>
            </a:r>
          </a:p>
        </p:txBody>
      </p:sp>
      <p:sp>
        <p:nvSpPr>
          <p:cNvPr id="22" name="Rectangle 21">
            <a:extLst>
              <a:ext uri="{FF2B5EF4-FFF2-40B4-BE49-F238E27FC236}">
                <a16:creationId xmlns:a16="http://schemas.microsoft.com/office/drawing/2014/main" id="{8C0DD28D-DDFA-4761-AB48-CCE120540391}"/>
              </a:ext>
            </a:extLst>
          </p:cNvPr>
          <p:cNvSpPr/>
          <p:nvPr/>
        </p:nvSpPr>
        <p:spPr>
          <a:xfrm>
            <a:off x="7784671" y="5324847"/>
            <a:ext cx="1371600" cy="1005840"/>
          </a:xfrm>
          <a:prstGeom prst="rect">
            <a:avLst/>
          </a:prstGeom>
        </p:spPr>
        <p:txBody>
          <a:bodyPr wrap="none">
            <a:noAutofit/>
          </a:bodyPr>
          <a:lstStyle/>
          <a:p>
            <a:pPr defTabSz="932449" fontAlgn="base">
              <a:spcBef>
                <a:spcPct val="0"/>
              </a:spcBef>
              <a:spcAft>
                <a:spcPct val="0"/>
              </a:spcAft>
            </a:pPr>
            <a:r>
              <a:rPr lang="en-US" sz="1200">
                <a:ea typeface="Segoe UI" pitchFamily="34" charset="0"/>
                <a:cs typeface="Segoe UI" pitchFamily="34" charset="0"/>
              </a:rPr>
              <a:t>Dev</a:t>
            </a:r>
          </a:p>
        </p:txBody>
      </p:sp>
      <p:sp>
        <p:nvSpPr>
          <p:cNvPr id="23" name="Rectangle 22">
            <a:extLst>
              <a:ext uri="{FF2B5EF4-FFF2-40B4-BE49-F238E27FC236}">
                <a16:creationId xmlns:a16="http://schemas.microsoft.com/office/drawing/2014/main" id="{B3437785-351C-4C9C-982B-B3B225ED2CC3}"/>
              </a:ext>
            </a:extLst>
          </p:cNvPr>
          <p:cNvSpPr/>
          <p:nvPr/>
        </p:nvSpPr>
        <p:spPr>
          <a:xfrm>
            <a:off x="7937069" y="5477247"/>
            <a:ext cx="1371600" cy="1005840"/>
          </a:xfrm>
          <a:prstGeom prst="rect">
            <a:avLst/>
          </a:prstGeom>
        </p:spPr>
        <p:txBody>
          <a:bodyPr wrap="none">
            <a:noAutofit/>
          </a:bodyPr>
          <a:lstStyle/>
          <a:p>
            <a:pPr defTabSz="932449" fontAlgn="base">
              <a:spcBef>
                <a:spcPct val="0"/>
              </a:spcBef>
              <a:spcAft>
                <a:spcPct val="0"/>
              </a:spcAft>
            </a:pPr>
            <a:r>
              <a:rPr lang="en-US" sz="1200">
                <a:ea typeface="Segoe UI" pitchFamily="34" charset="0"/>
                <a:cs typeface="Segoe UI" pitchFamily="34" charset="0"/>
              </a:rPr>
              <a:t>Test</a:t>
            </a:r>
          </a:p>
        </p:txBody>
      </p:sp>
      <p:sp>
        <p:nvSpPr>
          <p:cNvPr id="24" name="Rectangle 23">
            <a:extLst>
              <a:ext uri="{FF2B5EF4-FFF2-40B4-BE49-F238E27FC236}">
                <a16:creationId xmlns:a16="http://schemas.microsoft.com/office/drawing/2014/main" id="{D8CDA01A-3E3F-4B74-9120-8A0801D6A57A}"/>
              </a:ext>
            </a:extLst>
          </p:cNvPr>
          <p:cNvSpPr/>
          <p:nvPr/>
        </p:nvSpPr>
        <p:spPr>
          <a:xfrm>
            <a:off x="8089469" y="5629647"/>
            <a:ext cx="1371600" cy="1005840"/>
          </a:xfrm>
          <a:prstGeom prst="rect">
            <a:avLst/>
          </a:prstGeom>
        </p:spPr>
        <p:txBody>
          <a:bodyPr wrap="none">
            <a:noAutofit/>
          </a:bodyPr>
          <a:lstStyle/>
          <a:p>
            <a:pPr defTabSz="932449" fontAlgn="base">
              <a:spcBef>
                <a:spcPct val="0"/>
              </a:spcBef>
              <a:spcAft>
                <a:spcPct val="0"/>
              </a:spcAft>
            </a:pPr>
            <a:r>
              <a:rPr lang="en-US" sz="1200">
                <a:ea typeface="Segoe UI" pitchFamily="34" charset="0"/>
                <a:cs typeface="Segoe UI" pitchFamily="34" charset="0"/>
              </a:rPr>
              <a:t>Prod</a:t>
            </a:r>
          </a:p>
        </p:txBody>
      </p:sp>
      <p:sp>
        <p:nvSpPr>
          <p:cNvPr id="27" name="Left Bracket 26">
            <a:extLst>
              <a:ext uri="{FF2B5EF4-FFF2-40B4-BE49-F238E27FC236}">
                <a16:creationId xmlns:a16="http://schemas.microsoft.com/office/drawing/2014/main" id="{89849E2D-A7BE-4A58-B095-89E64CFE4F10}"/>
              </a:ext>
            </a:extLst>
          </p:cNvPr>
          <p:cNvSpPr/>
          <p:nvPr/>
        </p:nvSpPr>
        <p:spPr>
          <a:xfrm rot="5400000">
            <a:off x="5219074" y="-116310"/>
            <a:ext cx="181521" cy="8436123"/>
          </a:xfrm>
          <a:prstGeom prst="leftBracket">
            <a:avLst/>
          </a:prstGeom>
          <a:ln w="76200">
            <a:solidFill>
              <a:srgbClr val="243A5E"/>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2" name="Left Bracket 31">
            <a:extLst>
              <a:ext uri="{FF2B5EF4-FFF2-40B4-BE49-F238E27FC236}">
                <a16:creationId xmlns:a16="http://schemas.microsoft.com/office/drawing/2014/main" id="{BFC5889A-D64E-4DD9-814B-20CD5426E4E7}"/>
              </a:ext>
            </a:extLst>
          </p:cNvPr>
          <p:cNvSpPr/>
          <p:nvPr/>
        </p:nvSpPr>
        <p:spPr>
          <a:xfrm rot="5400000">
            <a:off x="3262731" y="2656552"/>
            <a:ext cx="181523" cy="4523440"/>
          </a:xfrm>
          <a:prstGeom prst="leftBracket">
            <a:avLst/>
          </a:prstGeom>
          <a:ln w="76200">
            <a:solidFill>
              <a:srgbClr val="243A5E"/>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3" name="Rectangle 32">
            <a:extLst>
              <a:ext uri="{FF2B5EF4-FFF2-40B4-BE49-F238E27FC236}">
                <a16:creationId xmlns:a16="http://schemas.microsoft.com/office/drawing/2014/main" id="{D0BFAF3B-3FA9-404F-82CE-89025A49EE19}"/>
              </a:ext>
            </a:extLst>
          </p:cNvPr>
          <p:cNvSpPr/>
          <p:nvPr/>
        </p:nvSpPr>
        <p:spPr bwMode="auto">
          <a:xfrm>
            <a:off x="3560651" y="3702468"/>
            <a:ext cx="4224020" cy="61106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spcBef>
                <a:spcPct val="0"/>
              </a:spcBef>
              <a:spcAft>
                <a:spcPct val="0"/>
              </a:spcAft>
            </a:pPr>
            <a:r>
              <a:rPr lang="en-US" sz="1300" dirty="0">
                <a:gradFill>
                  <a:gsLst>
                    <a:gs pos="0">
                      <a:srgbClr val="FFFFFF"/>
                    </a:gs>
                    <a:gs pos="100000">
                      <a:srgbClr val="FFFFFF"/>
                    </a:gs>
                  </a:gsLst>
                  <a:lin ang="5400000" scaled="0"/>
                </a:gradFill>
                <a:ea typeface="Segoe UI" pitchFamily="34" charset="0"/>
                <a:cs typeface="Segoe UI" pitchFamily="34" charset="0"/>
              </a:rPr>
              <a:t>#1: Block unsupported non-Microsoft connectors (e.g. Dropbox, social media)</a:t>
            </a:r>
          </a:p>
        </p:txBody>
      </p:sp>
      <p:sp>
        <p:nvSpPr>
          <p:cNvPr id="34" name="Rectangle 33">
            <a:extLst>
              <a:ext uri="{FF2B5EF4-FFF2-40B4-BE49-F238E27FC236}">
                <a16:creationId xmlns:a16="http://schemas.microsoft.com/office/drawing/2014/main" id="{F1E1700B-8FFD-47CA-9C19-BB6B4BEE3DFE}"/>
              </a:ext>
            </a:extLst>
          </p:cNvPr>
          <p:cNvSpPr/>
          <p:nvPr/>
        </p:nvSpPr>
        <p:spPr bwMode="auto">
          <a:xfrm>
            <a:off x="1486220" y="4519901"/>
            <a:ext cx="3801035" cy="612648"/>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spcBef>
                <a:spcPct val="0"/>
              </a:spcBef>
              <a:spcAft>
                <a:spcPct val="0"/>
              </a:spcAft>
            </a:pPr>
            <a:r>
              <a:rPr lang="en-US" sz="1300">
                <a:gradFill>
                  <a:gsLst>
                    <a:gs pos="0">
                      <a:srgbClr val="FFFFFF"/>
                    </a:gs>
                    <a:gs pos="100000">
                      <a:srgbClr val="FFFFFF"/>
                    </a:gs>
                  </a:gsLst>
                  <a:lin ang="5400000" scaled="0"/>
                </a:gradFill>
                <a:ea typeface="Segoe UI" pitchFamily="34" charset="0"/>
                <a:cs typeface="Segoe UI" pitchFamily="34" charset="0"/>
              </a:rPr>
              <a:t>#2: Restrict ‘business data’ connectors (e.g. only Office 365 connectors are business data)</a:t>
            </a:r>
          </a:p>
        </p:txBody>
      </p:sp>
      <p:sp>
        <p:nvSpPr>
          <p:cNvPr id="35" name="Left Bracket 34">
            <a:extLst>
              <a:ext uri="{FF2B5EF4-FFF2-40B4-BE49-F238E27FC236}">
                <a16:creationId xmlns:a16="http://schemas.microsoft.com/office/drawing/2014/main" id="{33803A2B-EFA0-424F-B5DA-86C49E35DB5C}"/>
              </a:ext>
            </a:extLst>
          </p:cNvPr>
          <p:cNvSpPr/>
          <p:nvPr/>
        </p:nvSpPr>
        <p:spPr>
          <a:xfrm rot="5400000">
            <a:off x="7617709" y="3097561"/>
            <a:ext cx="181523" cy="3638848"/>
          </a:xfrm>
          <a:prstGeom prst="leftBracket">
            <a:avLst/>
          </a:prstGeom>
          <a:ln w="76200">
            <a:solidFill>
              <a:srgbClr val="243A5E"/>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6" name="Rectangle 35">
            <a:extLst>
              <a:ext uri="{FF2B5EF4-FFF2-40B4-BE49-F238E27FC236}">
                <a16:creationId xmlns:a16="http://schemas.microsoft.com/office/drawing/2014/main" id="{EDC6A7AC-478C-4CC1-977A-CFC2ACB9BB75}"/>
              </a:ext>
            </a:extLst>
          </p:cNvPr>
          <p:cNvSpPr/>
          <p:nvPr/>
        </p:nvSpPr>
        <p:spPr bwMode="auto">
          <a:xfrm>
            <a:off x="6375724" y="4545617"/>
            <a:ext cx="2795491" cy="61106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49" fontAlgn="base">
              <a:spcBef>
                <a:spcPct val="0"/>
              </a:spcBef>
              <a:spcAft>
                <a:spcPct val="0"/>
              </a:spcAft>
            </a:pPr>
            <a:r>
              <a:rPr lang="en-US" sz="1300">
                <a:gradFill>
                  <a:gsLst>
                    <a:gs pos="0">
                      <a:srgbClr val="FFFFFF"/>
                    </a:gs>
                    <a:gs pos="100000">
                      <a:srgbClr val="FFFFFF"/>
                    </a:gs>
                  </a:gsLst>
                  <a:lin ang="5400000" scaled="0"/>
                </a:gradFill>
                <a:ea typeface="Segoe UI" pitchFamily="34" charset="0"/>
                <a:cs typeface="Segoe UI" pitchFamily="34" charset="0"/>
              </a:rPr>
              <a:t>#3: Create exception policies for certain application environments </a:t>
            </a:r>
          </a:p>
        </p:txBody>
      </p:sp>
    </p:spTree>
    <p:extLst>
      <p:ext uri="{BB962C8B-B14F-4D97-AF65-F5344CB8AC3E}">
        <p14:creationId xmlns:p14="http://schemas.microsoft.com/office/powerpoint/2010/main" val="1414294336"/>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5215" y="2501900"/>
            <a:ext cx="6768085" cy="1032507"/>
          </a:xfrm>
        </p:spPr>
        <p:txBody>
          <a:bodyPr/>
          <a:lstStyle/>
          <a:p>
            <a:pPr marL="454659" marR="537210" indent="2540">
              <a:lnSpc>
                <a:spcPts val="1320"/>
              </a:lnSpc>
            </a:pPr>
            <a:r>
              <a:rPr lang="en-GB" b="1" spc="-5" dirty="0">
                <a:solidFill>
                  <a:schemeClr val="bg1">
                    <a:lumMod val="50000"/>
                  </a:schemeClr>
                </a:solidFill>
                <a:latin typeface="Carlito"/>
                <a:cs typeface="Carlito"/>
              </a:rPr>
              <a:t>Monitor</a:t>
            </a:r>
            <a:endParaRPr lang="en-GB" dirty="0">
              <a:solidFill>
                <a:schemeClr val="bg1">
                  <a:lumMod val="50000"/>
                </a:schemeClr>
              </a:solidFill>
              <a:latin typeface="Carlito"/>
              <a:cs typeface="Carlito"/>
            </a:endParaRPr>
          </a:p>
        </p:txBody>
      </p:sp>
    </p:spTree>
    <p:extLst>
      <p:ext uri="{BB962C8B-B14F-4D97-AF65-F5344CB8AC3E}">
        <p14:creationId xmlns:p14="http://schemas.microsoft.com/office/powerpoint/2010/main" val="1229219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lose up of a screen&#10;&#10;Description automatically generated">
            <a:extLst>
              <a:ext uri="{FF2B5EF4-FFF2-40B4-BE49-F238E27FC236}">
                <a16:creationId xmlns:a16="http://schemas.microsoft.com/office/drawing/2014/main" id="{86734FBA-8227-4040-AB85-07F55E1BB1AF}"/>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882793" y="1646138"/>
            <a:ext cx="3787075" cy="2351977"/>
          </a:xfrm>
          <a:prstGeom prst="rect">
            <a:avLst/>
          </a:prstGeom>
          <a:effectLst>
            <a:outerShdw blurRad="241300" dist="165100" dir="5400000" sx="96000" sy="96000" algn="t" rotWithShape="0">
              <a:prstClr val="black">
                <a:alpha val="46000"/>
              </a:prstClr>
            </a:outerShdw>
          </a:effectLst>
        </p:spPr>
      </p:pic>
      <p:pic>
        <p:nvPicPr>
          <p:cNvPr id="6" name="Picture 5" descr="A close up of a screen&#10;&#10;Description automatically generated">
            <a:extLst>
              <a:ext uri="{FF2B5EF4-FFF2-40B4-BE49-F238E27FC236}">
                <a16:creationId xmlns:a16="http://schemas.microsoft.com/office/drawing/2014/main" id="{D7583BE2-68D4-4B03-9BD5-33C9254E1076}"/>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7773825" y="1646138"/>
            <a:ext cx="3665129" cy="2351977"/>
          </a:xfrm>
          <a:prstGeom prst="rect">
            <a:avLst/>
          </a:prstGeom>
          <a:effectLst>
            <a:outerShdw blurRad="241300" dist="165100" dir="5400000" sx="96000" sy="96000" algn="t" rotWithShape="0">
              <a:prstClr val="black">
                <a:alpha val="46000"/>
              </a:prstClr>
            </a:outerShdw>
          </a:effectLst>
        </p:spPr>
      </p:pic>
      <p:pic>
        <p:nvPicPr>
          <p:cNvPr id="19" name="Picture 18">
            <a:extLst>
              <a:ext uri="{FF2B5EF4-FFF2-40B4-BE49-F238E27FC236}">
                <a16:creationId xmlns:a16="http://schemas.microsoft.com/office/drawing/2014/main" id="{A9F3B719-0D30-44CD-9E27-1C2075E050E0}"/>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7903209" y="1838619"/>
            <a:ext cx="3409027" cy="1952683"/>
          </a:xfrm>
          <a:prstGeom prst="rect">
            <a:avLst/>
          </a:prstGeom>
        </p:spPr>
      </p:pic>
      <p:pic>
        <p:nvPicPr>
          <p:cNvPr id="20" name="Picture Placeholder 18">
            <a:extLst>
              <a:ext uri="{FF2B5EF4-FFF2-40B4-BE49-F238E27FC236}">
                <a16:creationId xmlns:a16="http://schemas.microsoft.com/office/drawing/2014/main" id="{08AF8275-A497-4073-A069-45BFBBBE5ACA}"/>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023221" y="1835041"/>
            <a:ext cx="3461187" cy="1968539"/>
          </a:xfrm>
          <a:prstGeom prst="rect">
            <a:avLst/>
          </a:prstGeom>
        </p:spPr>
      </p:pic>
      <p:sp>
        <p:nvSpPr>
          <p:cNvPr id="2" name="Title 1">
            <a:extLst>
              <a:ext uri="{FF2B5EF4-FFF2-40B4-BE49-F238E27FC236}">
                <a16:creationId xmlns:a16="http://schemas.microsoft.com/office/drawing/2014/main" id="{81F079E9-1D82-4101-A4DA-7C90B36D58A1}"/>
              </a:ext>
            </a:extLst>
          </p:cNvPr>
          <p:cNvSpPr>
            <a:spLocks noGrp="1"/>
          </p:cNvSpPr>
          <p:nvPr>
            <p:ph type="title"/>
          </p:nvPr>
        </p:nvSpPr>
        <p:spPr>
          <a:xfrm>
            <a:off x="455996" y="620430"/>
            <a:ext cx="11306469" cy="397545"/>
          </a:xfrm>
        </p:spPr>
        <p:txBody>
          <a:bodyPr/>
          <a:lstStyle/>
          <a:p>
            <a:r>
              <a:rPr lang="en-US" sz="2800" dirty="0"/>
              <a:t>Admin reporting and analytics in the Power Platform admin center</a:t>
            </a:r>
            <a:endParaRPr lang="en-US" dirty="0"/>
          </a:p>
        </p:txBody>
      </p:sp>
      <p:pic>
        <p:nvPicPr>
          <p:cNvPr id="8" name="Picture 7" descr="A close up of a screen&#10;&#10;Description automatically generated">
            <a:extLst>
              <a:ext uri="{FF2B5EF4-FFF2-40B4-BE49-F238E27FC236}">
                <a16:creationId xmlns:a16="http://schemas.microsoft.com/office/drawing/2014/main" id="{8C7527ED-AA9F-4314-86DA-B4853AC2837D}"/>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4301598" y="2168108"/>
            <a:ext cx="3744559" cy="2351977"/>
          </a:xfrm>
          <a:prstGeom prst="rect">
            <a:avLst/>
          </a:prstGeom>
          <a:effectLst>
            <a:outerShdw blurRad="241300" dist="165100" dir="5400000" sx="96000" sy="96000" algn="t" rotWithShape="0">
              <a:prstClr val="black">
                <a:alpha val="46000"/>
              </a:prstClr>
            </a:outerShdw>
          </a:effectLst>
        </p:spPr>
      </p:pic>
      <p:sp>
        <p:nvSpPr>
          <p:cNvPr id="21" name="Text Placeholder 5">
            <a:extLst>
              <a:ext uri="{FF2B5EF4-FFF2-40B4-BE49-F238E27FC236}">
                <a16:creationId xmlns:a16="http://schemas.microsoft.com/office/drawing/2014/main" id="{1B335559-3010-4E85-810C-F235FD005891}"/>
              </a:ext>
            </a:extLst>
          </p:cNvPr>
          <p:cNvSpPr txBox="1">
            <a:spLocks/>
          </p:cNvSpPr>
          <p:nvPr/>
        </p:nvSpPr>
        <p:spPr>
          <a:xfrm>
            <a:off x="1078790" y="4215474"/>
            <a:ext cx="2841505" cy="1665071"/>
          </a:xfrm>
          <a:prstGeom prst="rect">
            <a:avLst/>
          </a:prstGeom>
        </p:spPr>
        <p:txBody>
          <a:bodyPr vert="horz" wrap="square" lIns="0" tIns="0" rIns="0" bIns="0" rtlCol="0" anchor="t">
            <a:spAutoFit/>
          </a:bodyPr>
          <a:lstStyle>
            <a:lvl1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rgbClr val="742774"/>
                </a:solidFill>
                <a:latin typeface="+mj-lt"/>
                <a:ea typeface="+mn-ea"/>
                <a:cs typeface="+mn-cs"/>
              </a:defRPr>
            </a:lvl3pPr>
            <a:lvl4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175" b="1" kern="1200" spc="0" baseline="0">
                <a:solidFill>
                  <a:schemeClr val="tx1"/>
                </a:solidFill>
                <a:latin typeface="+mn-lt"/>
                <a:ea typeface="+mn-ea"/>
                <a:cs typeface="+mn-cs"/>
              </a:defRPr>
            </a:lvl5pPr>
            <a:lvl6pPr marL="2285477" indent="0" algn="l" defTabSz="914192"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192" rtl="0" eaLnBrk="1" latinLnBrk="0" hangingPunct="1">
              <a:lnSpc>
                <a:spcPct val="100000"/>
              </a:lnSpc>
              <a:spcBef>
                <a:spcPts val="0"/>
              </a:spcBef>
              <a:spcAft>
                <a:spcPts val="0"/>
              </a:spcAft>
              <a:buFont typeface="Arial" pitchFamily="34" charset="0"/>
              <a:buNone/>
              <a:defRPr sz="1175"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344">
              <a:spcAft>
                <a:spcPts val="1176"/>
              </a:spcAft>
            </a:pPr>
            <a:r>
              <a:rPr lang="en-US" sz="1568" b="1" spc="0" dirty="0">
                <a:latin typeface="Segoe UI Semibold" panose="020B0502040204020203" pitchFamily="34" charset="0"/>
                <a:cs typeface="Segoe UI Semibold" panose="020B0502040204020203" pitchFamily="34" charset="0"/>
              </a:rPr>
              <a:t>Admin insights provide deep visibility into usage and performance of applications</a:t>
            </a:r>
          </a:p>
          <a:p>
            <a:pPr marL="280114" indent="-280114" defTabSz="914344">
              <a:spcAft>
                <a:spcPts val="588"/>
              </a:spcAft>
              <a:buFont typeface="Arial" panose="020B0604020202020204" pitchFamily="34" charset="0"/>
              <a:buChar char="•"/>
            </a:pPr>
            <a:r>
              <a:rPr lang="en-US" sz="1372" spc="0" dirty="0">
                <a:latin typeface="Segoe UI Light" panose="020B0502040204020203" pitchFamily="34" charset="0"/>
                <a:cs typeface="Segoe UI Light" panose="020B0502040204020203" pitchFamily="34" charset="0"/>
              </a:rPr>
              <a:t>Users</a:t>
            </a:r>
          </a:p>
          <a:p>
            <a:pPr marL="280114" indent="-280114" defTabSz="914344">
              <a:spcAft>
                <a:spcPts val="588"/>
              </a:spcAft>
              <a:buFont typeface="Arial" panose="020B0604020202020204" pitchFamily="34" charset="0"/>
              <a:buChar char="•"/>
            </a:pPr>
            <a:r>
              <a:rPr lang="en-US" sz="1372" spc="0" dirty="0">
                <a:latin typeface="Segoe UI Light" panose="020B0502040204020203" pitchFamily="34" charset="0"/>
                <a:cs typeface="Segoe UI Light" panose="020B0502040204020203" pitchFamily="34" charset="0"/>
              </a:rPr>
              <a:t>Locations</a:t>
            </a:r>
          </a:p>
          <a:p>
            <a:pPr marL="280114" indent="-280114" defTabSz="914344">
              <a:spcAft>
                <a:spcPts val="588"/>
              </a:spcAft>
              <a:buFont typeface="Arial" panose="020B0604020202020204" pitchFamily="34" charset="0"/>
              <a:buChar char="•"/>
            </a:pPr>
            <a:r>
              <a:rPr lang="en-US" sz="1372" spc="0" dirty="0">
                <a:latin typeface="Segoe UI Light" panose="020B0502040204020203" pitchFamily="34" charset="0"/>
                <a:cs typeface="Segoe UI Light" panose="020B0502040204020203" pitchFamily="34" charset="0"/>
              </a:rPr>
              <a:t>Capacity</a:t>
            </a:r>
          </a:p>
        </p:txBody>
      </p:sp>
      <p:sp>
        <p:nvSpPr>
          <p:cNvPr id="22" name="Text Placeholder 7">
            <a:extLst>
              <a:ext uri="{FF2B5EF4-FFF2-40B4-BE49-F238E27FC236}">
                <a16:creationId xmlns:a16="http://schemas.microsoft.com/office/drawing/2014/main" id="{845F417E-5E94-434F-BA8A-1E405943B617}"/>
              </a:ext>
            </a:extLst>
          </p:cNvPr>
          <p:cNvSpPr txBox="1">
            <a:spLocks/>
          </p:cNvSpPr>
          <p:nvPr/>
        </p:nvSpPr>
        <p:spPr>
          <a:xfrm>
            <a:off x="4858082" y="4743495"/>
            <a:ext cx="2841505" cy="1665071"/>
          </a:xfrm>
          <a:prstGeom prst="rect">
            <a:avLst/>
          </a:prstGeom>
        </p:spPr>
        <p:txBody>
          <a:bodyPr vert="horz" wrap="square" lIns="0" tIns="0" rIns="0" bIns="0" rtlCol="0" anchor="t">
            <a:spAutoFit/>
          </a:bodyPr>
          <a:lstStyle>
            <a:lvl1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rgbClr val="742774"/>
                </a:solidFill>
                <a:latin typeface="+mj-lt"/>
                <a:ea typeface="+mn-ea"/>
                <a:cs typeface="+mn-cs"/>
              </a:defRPr>
            </a:lvl3pPr>
            <a:lvl4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175" b="1" kern="1200" spc="0" baseline="0">
                <a:solidFill>
                  <a:schemeClr val="tx1"/>
                </a:solidFill>
                <a:latin typeface="+mn-lt"/>
                <a:ea typeface="+mn-ea"/>
                <a:cs typeface="+mn-cs"/>
              </a:defRPr>
            </a:lvl5pPr>
            <a:lvl6pPr marL="2285477" indent="0" algn="l" defTabSz="914192"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192" rtl="0" eaLnBrk="1" latinLnBrk="0" hangingPunct="1">
              <a:lnSpc>
                <a:spcPct val="100000"/>
              </a:lnSpc>
              <a:spcBef>
                <a:spcPts val="0"/>
              </a:spcBef>
              <a:spcAft>
                <a:spcPts val="0"/>
              </a:spcAft>
              <a:buFont typeface="Arial" pitchFamily="34" charset="0"/>
              <a:buNone/>
              <a:defRPr sz="1175"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344">
              <a:spcAft>
                <a:spcPts val="1176"/>
              </a:spcAft>
            </a:pPr>
            <a:r>
              <a:rPr lang="en-US" sz="1568" b="1" spc="0" dirty="0">
                <a:latin typeface="Segoe UI Semibold" panose="020B0502040204020203" pitchFamily="34" charset="0"/>
                <a:cs typeface="Segoe UI Semibold" panose="020B0502040204020203" pitchFamily="34" charset="0"/>
              </a:rPr>
              <a:t>Analytics track health and implementation metrics and help keep users on track</a:t>
            </a:r>
          </a:p>
          <a:p>
            <a:pPr marL="280114" lvl="1" indent="-280114" defTabSz="914344">
              <a:spcAft>
                <a:spcPts val="588"/>
              </a:spcAft>
              <a:buFont typeface="Arial" panose="020B0604020202020204" pitchFamily="34" charset="0"/>
              <a:buChar char="•"/>
            </a:pPr>
            <a:r>
              <a:rPr lang="en-US" sz="1372" dirty="0">
                <a:latin typeface="Segoe UI Light" panose="020B0502040204020203" pitchFamily="34" charset="0"/>
                <a:cs typeface="Segoe UI Light" panose="020B0502040204020203" pitchFamily="34" charset="0"/>
              </a:rPr>
              <a:t>Service performance</a:t>
            </a:r>
          </a:p>
          <a:p>
            <a:pPr marL="280114" lvl="1" indent="-280114" defTabSz="914344">
              <a:spcAft>
                <a:spcPts val="588"/>
              </a:spcAft>
              <a:buFont typeface="Arial" panose="020B0604020202020204" pitchFamily="34" charset="0"/>
              <a:buChar char="•"/>
            </a:pPr>
            <a:r>
              <a:rPr lang="en-US" sz="1372" dirty="0">
                <a:latin typeface="Segoe UI Light" panose="020B0502040204020203" pitchFamily="34" charset="0"/>
                <a:cs typeface="Segoe UI Light" panose="020B0502040204020203" pitchFamily="34" charset="0"/>
              </a:rPr>
              <a:t>Error reporting</a:t>
            </a:r>
          </a:p>
          <a:p>
            <a:pPr marL="280114" lvl="1" indent="-280114" defTabSz="914344">
              <a:spcAft>
                <a:spcPts val="588"/>
              </a:spcAft>
              <a:buFont typeface="Arial" panose="020B0604020202020204" pitchFamily="34" charset="0"/>
              <a:buChar char="•"/>
            </a:pPr>
            <a:r>
              <a:rPr lang="en-US" sz="1372" dirty="0">
                <a:latin typeface="Segoe UI Light" panose="020B0502040204020203" pitchFamily="34" charset="0"/>
                <a:cs typeface="Segoe UI Light" panose="020B0502040204020203" pitchFamily="34" charset="0"/>
              </a:rPr>
              <a:t>App usage</a:t>
            </a:r>
          </a:p>
        </p:txBody>
      </p:sp>
      <p:sp>
        <p:nvSpPr>
          <p:cNvPr id="23" name="Text Placeholder 8">
            <a:extLst>
              <a:ext uri="{FF2B5EF4-FFF2-40B4-BE49-F238E27FC236}">
                <a16:creationId xmlns:a16="http://schemas.microsoft.com/office/drawing/2014/main" id="{8EBCB50A-97B5-47C1-8859-370797DF5D3F}"/>
              </a:ext>
            </a:extLst>
          </p:cNvPr>
          <p:cNvSpPr txBox="1">
            <a:spLocks/>
          </p:cNvSpPr>
          <p:nvPr/>
        </p:nvSpPr>
        <p:spPr>
          <a:xfrm>
            <a:off x="8401094" y="4215382"/>
            <a:ext cx="3005151" cy="1665071"/>
          </a:xfrm>
          <a:prstGeom prst="rect">
            <a:avLst/>
          </a:prstGeom>
        </p:spPr>
        <p:txBody>
          <a:bodyPr vert="horz" wrap="square" lIns="0" tIns="0" rIns="0" bIns="0" rtlCol="0" anchor="t">
            <a:spAutoFit/>
          </a:bodyPr>
          <a:lstStyle>
            <a:lvl1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rgbClr val="742774"/>
                </a:solidFill>
                <a:latin typeface="+mj-lt"/>
                <a:ea typeface="+mn-ea"/>
                <a:cs typeface="+mn-cs"/>
              </a:defRPr>
            </a:lvl3pPr>
            <a:lvl4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175" b="1" kern="1200" spc="0" baseline="0">
                <a:solidFill>
                  <a:schemeClr val="tx1"/>
                </a:solidFill>
                <a:latin typeface="+mn-lt"/>
                <a:ea typeface="+mn-ea"/>
                <a:cs typeface="+mn-cs"/>
              </a:defRPr>
            </a:lvl5pPr>
            <a:lvl6pPr marL="2285477" indent="0" algn="l" defTabSz="914192"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192" rtl="0" eaLnBrk="1" latinLnBrk="0" hangingPunct="1">
              <a:lnSpc>
                <a:spcPct val="100000"/>
              </a:lnSpc>
              <a:spcBef>
                <a:spcPts val="0"/>
              </a:spcBef>
              <a:spcAft>
                <a:spcPts val="0"/>
              </a:spcAft>
              <a:buFont typeface="Arial" pitchFamily="34" charset="0"/>
              <a:buNone/>
              <a:defRPr sz="1175"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344">
              <a:spcAft>
                <a:spcPts val="1176"/>
              </a:spcAft>
            </a:pPr>
            <a:r>
              <a:rPr lang="en-US" sz="1568" b="1" spc="0" dirty="0">
                <a:latin typeface="Segoe UI Semibold" panose="020B0502040204020203" pitchFamily="34" charset="0"/>
                <a:cs typeface="Segoe UI Semibold" panose="020B0502040204020203" pitchFamily="34" charset="0"/>
              </a:rPr>
              <a:t>Personalize insights and drive action with custom Power BI reports and Power Automate</a:t>
            </a:r>
          </a:p>
          <a:p>
            <a:pPr marL="280114" indent="-280114" defTabSz="914344">
              <a:spcAft>
                <a:spcPts val="588"/>
              </a:spcAft>
              <a:buFont typeface="Arial" panose="020B0604020202020204" pitchFamily="34" charset="0"/>
              <a:buChar char="•"/>
            </a:pPr>
            <a:r>
              <a:rPr lang="en-US" sz="1372" spc="0" dirty="0">
                <a:latin typeface="Segoe UI Light" panose="020B0502040204020203" pitchFamily="34" charset="0"/>
                <a:cs typeface="Segoe UI Light" panose="020B0502040204020203" pitchFamily="34" charset="0"/>
              </a:rPr>
              <a:t>All up view of what’s being created</a:t>
            </a:r>
          </a:p>
          <a:p>
            <a:pPr marL="280114" indent="-280114" defTabSz="914344">
              <a:spcAft>
                <a:spcPts val="588"/>
              </a:spcAft>
              <a:buFont typeface="Arial" panose="020B0604020202020204" pitchFamily="34" charset="0"/>
              <a:buChar char="•"/>
            </a:pPr>
            <a:r>
              <a:rPr lang="en-US" sz="1372" spc="0" dirty="0">
                <a:latin typeface="Segoe UI Light" panose="020B0502040204020203" pitchFamily="34" charset="0"/>
                <a:cs typeface="Segoe UI Light" panose="020B0502040204020203" pitchFamily="34" charset="0"/>
              </a:rPr>
              <a:t>Discover your champions</a:t>
            </a:r>
          </a:p>
          <a:p>
            <a:pPr marL="280114" indent="-280114" defTabSz="914344">
              <a:spcAft>
                <a:spcPts val="588"/>
              </a:spcAft>
              <a:buFont typeface="Arial" panose="020B0604020202020204" pitchFamily="34" charset="0"/>
              <a:buChar char="•"/>
            </a:pPr>
            <a:r>
              <a:rPr lang="en-US" sz="1372" spc="0" dirty="0">
                <a:latin typeface="Segoe UI Light" panose="020B0502040204020203" pitchFamily="34" charset="0"/>
                <a:cs typeface="Segoe UI Light" panose="020B0502040204020203" pitchFamily="34" charset="0"/>
              </a:rPr>
              <a:t>Trigger automated actions</a:t>
            </a:r>
          </a:p>
        </p:txBody>
      </p:sp>
      <p:pic>
        <p:nvPicPr>
          <p:cNvPr id="24" name="Picture 17">
            <a:extLst>
              <a:ext uri="{FF2B5EF4-FFF2-40B4-BE49-F238E27FC236}">
                <a16:creationId xmlns:a16="http://schemas.microsoft.com/office/drawing/2014/main" id="{C071E56F-3EF9-4AA0-97D8-D4BF7D1DCE6E}"/>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4461165" y="2357009"/>
            <a:ext cx="3414324" cy="1968540"/>
          </a:xfrm>
          <a:prstGeom prst="rect">
            <a:avLst/>
          </a:prstGeom>
        </p:spPr>
      </p:pic>
    </p:spTree>
    <p:extLst>
      <p:ext uri="{BB962C8B-B14F-4D97-AF65-F5344CB8AC3E}">
        <p14:creationId xmlns:p14="http://schemas.microsoft.com/office/powerpoint/2010/main" val="2988189550"/>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6C451D-F6A9-4F48-95AB-DFD37C889C8F}"/>
              </a:ext>
            </a:extLst>
          </p:cNvPr>
          <p:cNvSpPr>
            <a:spLocks noGrp="1"/>
          </p:cNvSpPr>
          <p:nvPr>
            <p:ph type="title"/>
          </p:nvPr>
        </p:nvSpPr>
        <p:spPr>
          <a:xfrm>
            <a:off x="455996" y="620430"/>
            <a:ext cx="11306469" cy="425950"/>
          </a:xfrm>
        </p:spPr>
        <p:txBody>
          <a:bodyPr/>
          <a:lstStyle/>
          <a:p>
            <a:r>
              <a:rPr lang="en-US" dirty="0"/>
              <a:t>Logs &amp; analytics – see what’s happening</a:t>
            </a:r>
          </a:p>
        </p:txBody>
      </p:sp>
      <p:sp>
        <p:nvSpPr>
          <p:cNvPr id="3" name="Footer Placeholder 2">
            <a:extLst>
              <a:ext uri="{FF2B5EF4-FFF2-40B4-BE49-F238E27FC236}">
                <a16:creationId xmlns:a16="http://schemas.microsoft.com/office/drawing/2014/main" id="{0E1F14AF-B1BD-4117-9C99-3239E7CEF792}"/>
              </a:ext>
            </a:extLst>
          </p:cNvPr>
          <p:cNvSpPr>
            <a:spLocks noGrp="1"/>
          </p:cNvSpPr>
          <p:nvPr>
            <p:ph type="ftr" sz="quarter" idx="3"/>
          </p:nvPr>
        </p:nvSpPr>
        <p:spPr>
          <a:xfrm>
            <a:off x="271380" y="4837646"/>
            <a:ext cx="8690033" cy="88722"/>
          </a:xfrm>
          <a:prstGeom prst="rect">
            <a:avLst/>
          </a:prstGeom>
        </p:spPr>
        <p:txBody>
          <a:bodyPr vert="horz" lIns="91440" tIns="45720" rIns="91440" bIns="45720" numCol="2" rtlCol="0" anchor="ctr"/>
          <a:lstStyle>
            <a:defPPr>
              <a:defRPr lang="en-US"/>
            </a:defPPr>
            <a:lvl1pPr marL="0" algn="l" defTabSz="914400" rtl="0" eaLnBrk="1" latinLnBrk="0" hangingPunct="1">
              <a:defRPr sz="515"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77">
              <a:defRPr/>
            </a:pPr>
            <a:r>
              <a:rPr lang="en-US">
                <a:solidFill>
                  <a:schemeClr val="bg1">
                    <a:lumMod val="65000"/>
                  </a:schemeClr>
                </a:solidFill>
              </a:rPr>
              <a:t>© Microsoft Corporation                                                                                  								                      Power Platform </a:t>
            </a:r>
            <a:endParaRPr lang="en-US">
              <a:solidFill>
                <a:srgbClr val="FFFFFF">
                  <a:lumMod val="65000"/>
                </a:srgbClr>
              </a:solidFill>
              <a:latin typeface="Segoe UI"/>
            </a:endParaRPr>
          </a:p>
        </p:txBody>
      </p:sp>
      <p:grpSp>
        <p:nvGrpSpPr>
          <p:cNvPr id="4" name="Group 3">
            <a:extLst>
              <a:ext uri="{FF2B5EF4-FFF2-40B4-BE49-F238E27FC236}">
                <a16:creationId xmlns:a16="http://schemas.microsoft.com/office/drawing/2014/main" id="{FFDEDE99-3295-4BC0-A5D8-8AA7041A4793}"/>
              </a:ext>
            </a:extLst>
          </p:cNvPr>
          <p:cNvGrpSpPr/>
          <p:nvPr/>
        </p:nvGrpSpPr>
        <p:grpSpPr>
          <a:xfrm>
            <a:off x="5843362" y="997036"/>
            <a:ext cx="8289599" cy="5520795"/>
            <a:chOff x="6976257" y="1612338"/>
            <a:chExt cx="5312499" cy="3538074"/>
          </a:xfrm>
        </p:grpSpPr>
        <p:sp>
          <p:nvSpPr>
            <p:cNvPr id="7" name="Rectangle 6">
              <a:extLst>
                <a:ext uri="{FF2B5EF4-FFF2-40B4-BE49-F238E27FC236}">
                  <a16:creationId xmlns:a16="http://schemas.microsoft.com/office/drawing/2014/main" id="{43CE01D5-D179-4B4A-90DB-8A85D0E6D0AA}"/>
                </a:ext>
              </a:extLst>
            </p:cNvPr>
            <p:cNvSpPr/>
            <p:nvPr/>
          </p:nvSpPr>
          <p:spPr bwMode="auto">
            <a:xfrm>
              <a:off x="7615238" y="2090738"/>
              <a:ext cx="4052887" cy="166687"/>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defRPr/>
              </a:pPr>
              <a:endParaRPr lang="en-IN"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6" name="Picture 5" descr="https://pbiwebprod.blob.core.windows.net/webassets/images/Homepage_metal_large_2.png">
              <a:extLst>
                <a:ext uri="{FF2B5EF4-FFF2-40B4-BE49-F238E27FC236}">
                  <a16:creationId xmlns:a16="http://schemas.microsoft.com/office/drawing/2014/main" id="{A60E7F87-6337-47F9-9009-030A3BCDC756}"/>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976257" y="1612338"/>
              <a:ext cx="5312499" cy="3538074"/>
            </a:xfrm>
            <a:custGeom>
              <a:avLst/>
              <a:gdLst>
                <a:gd name="connsiteX0" fmla="*/ 1374047 w 10476219"/>
                <a:gd name="connsiteY0" fmla="*/ 995024 h 6977062"/>
                <a:gd name="connsiteX1" fmla="*/ 1374047 w 10476219"/>
                <a:gd name="connsiteY1" fmla="*/ 5845525 h 6977062"/>
                <a:gd name="connsiteX2" fmla="*/ 9134427 w 10476219"/>
                <a:gd name="connsiteY2" fmla="*/ 5845525 h 6977062"/>
                <a:gd name="connsiteX3" fmla="*/ 9134427 w 10476219"/>
                <a:gd name="connsiteY3" fmla="*/ 995024 h 6977062"/>
                <a:gd name="connsiteX4" fmla="*/ 0 w 10476219"/>
                <a:gd name="connsiteY4" fmla="*/ 0 h 6977062"/>
                <a:gd name="connsiteX5" fmla="*/ 10476219 w 10476219"/>
                <a:gd name="connsiteY5" fmla="*/ 0 h 6977062"/>
                <a:gd name="connsiteX6" fmla="*/ 10476219 w 10476219"/>
                <a:gd name="connsiteY6" fmla="*/ 6977062 h 6977062"/>
                <a:gd name="connsiteX7" fmla="*/ 0 w 10476219"/>
                <a:gd name="connsiteY7" fmla="*/ 6977062 h 6977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76219" h="6977062">
                  <a:moveTo>
                    <a:pt x="1374047" y="995024"/>
                  </a:moveTo>
                  <a:lnTo>
                    <a:pt x="1374047" y="5845525"/>
                  </a:lnTo>
                  <a:lnTo>
                    <a:pt x="9134427" y="5845525"/>
                  </a:lnTo>
                  <a:lnTo>
                    <a:pt x="9134427" y="995024"/>
                  </a:lnTo>
                  <a:close/>
                  <a:moveTo>
                    <a:pt x="0" y="0"/>
                  </a:moveTo>
                  <a:lnTo>
                    <a:pt x="10476219" y="0"/>
                  </a:lnTo>
                  <a:lnTo>
                    <a:pt x="10476219" y="6977062"/>
                  </a:lnTo>
                  <a:lnTo>
                    <a:pt x="0" y="6977062"/>
                  </a:lnTo>
                  <a:close/>
                </a:path>
              </a:pathLst>
            </a:custGeom>
            <a:noFill/>
            <a:extLst>
              <a:ext uri="{909E8E84-426E-40DD-AFC4-6F175D3DCCD1}">
                <a14:hiddenFill xmlns:a14="http://schemas.microsoft.com/office/drawing/2010/main">
                  <a:solidFill>
                    <a:srgbClr val="FFFFFF"/>
                  </a:solidFill>
                </a14:hiddenFill>
              </a:ext>
            </a:extLst>
          </p:spPr>
        </p:pic>
      </p:grpSp>
      <p:sp>
        <p:nvSpPr>
          <p:cNvPr id="9" name="Text Placeholder 6">
            <a:extLst>
              <a:ext uri="{FF2B5EF4-FFF2-40B4-BE49-F238E27FC236}">
                <a16:creationId xmlns:a16="http://schemas.microsoft.com/office/drawing/2014/main" id="{6BFA9E7F-52CF-436D-8DFC-A156A3F6C164}"/>
              </a:ext>
            </a:extLst>
          </p:cNvPr>
          <p:cNvSpPr txBox="1">
            <a:spLocks/>
          </p:cNvSpPr>
          <p:nvPr/>
        </p:nvSpPr>
        <p:spPr>
          <a:xfrm>
            <a:off x="1534521" y="1399098"/>
            <a:ext cx="3731977" cy="4614607"/>
          </a:xfrm>
          <a:prstGeom prst="rect">
            <a:avLst/>
          </a:prstGeom>
        </p:spPr>
        <p:txBody>
          <a:bodyPr anchor="ctr"/>
          <a:lstStyle>
            <a:lvl1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rgbClr val="742774"/>
                </a:solidFill>
                <a:latin typeface="+mj-lt"/>
                <a:ea typeface="+mn-ea"/>
                <a:cs typeface="+mn-cs"/>
              </a:defRPr>
            </a:lvl3pPr>
            <a:lvl4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175" b="1" kern="1200" spc="0" baseline="0">
                <a:solidFill>
                  <a:schemeClr val="tx1"/>
                </a:solidFill>
                <a:latin typeface="+mn-lt"/>
                <a:ea typeface="+mn-ea"/>
                <a:cs typeface="+mn-cs"/>
              </a:defRPr>
            </a:lvl5pPr>
            <a:lvl6pPr marL="2285477" indent="0" algn="l" defTabSz="914192"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192" rtl="0" eaLnBrk="1" latinLnBrk="0" hangingPunct="1">
              <a:lnSpc>
                <a:spcPct val="100000"/>
              </a:lnSpc>
              <a:spcBef>
                <a:spcPts val="0"/>
              </a:spcBef>
              <a:spcAft>
                <a:spcPts val="0"/>
              </a:spcAft>
              <a:buFont typeface="Arial" pitchFamily="34" charset="0"/>
              <a:buNone/>
              <a:defRPr sz="1175"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spcBef>
                <a:spcPts val="1200"/>
              </a:spcBef>
              <a:spcAft>
                <a:spcPts val="1200"/>
              </a:spcAft>
            </a:pPr>
            <a:r>
              <a:rPr lang="en-US" sz="1568" dirty="0">
                <a:solidFill>
                  <a:srgbClr val="3C3C41"/>
                </a:solidFill>
                <a:latin typeface="Segoe UI"/>
              </a:rPr>
              <a:t>Activity Logging integrated with Office Security and Compliance center for comprehensive logging across Microsoft services</a:t>
            </a:r>
            <a:r>
              <a:rPr lang="en-US" sz="1600" dirty="0">
                <a:solidFill>
                  <a:srgbClr val="3C3C41"/>
                </a:solidFill>
                <a:latin typeface="Segoe UI"/>
              </a:rPr>
              <a:t>.</a:t>
            </a:r>
          </a:p>
          <a:p>
            <a:pPr lvl="1">
              <a:spcBef>
                <a:spcPts val="1200"/>
              </a:spcBef>
              <a:spcAft>
                <a:spcPts val="1200"/>
              </a:spcAft>
            </a:pPr>
            <a:r>
              <a:rPr lang="en-US" sz="1571" dirty="0">
                <a:solidFill>
                  <a:srgbClr val="3C3C41"/>
                </a:solidFill>
                <a:latin typeface="Segoe UI"/>
              </a:rPr>
              <a:t>The audit records are stored in Office 365 Security and Compliance center</a:t>
            </a:r>
            <a:r>
              <a:rPr lang="en-US" sz="1176" dirty="0">
                <a:solidFill>
                  <a:srgbClr val="3C3C41"/>
                </a:solidFill>
                <a:latin typeface="Segoe UI"/>
              </a:rPr>
              <a:t>. </a:t>
            </a:r>
            <a:br>
              <a:rPr lang="en-US" sz="1176" dirty="0">
                <a:solidFill>
                  <a:srgbClr val="3C3C41"/>
                </a:solidFill>
                <a:latin typeface="Segoe UI"/>
              </a:rPr>
            </a:br>
            <a:r>
              <a:rPr lang="en-US" sz="1176" dirty="0">
                <a:solidFill>
                  <a:srgbClr val="3C3C41"/>
                </a:solidFill>
                <a:latin typeface="Segoe UI"/>
              </a:rPr>
              <a:t>Must have an Office 365 E3 or greater license</a:t>
            </a:r>
            <a:br>
              <a:rPr lang="en-US" sz="1176" dirty="0">
                <a:solidFill>
                  <a:srgbClr val="3C3C41"/>
                </a:solidFill>
                <a:latin typeface="Segoe UI"/>
              </a:rPr>
            </a:br>
            <a:r>
              <a:rPr lang="en-US" sz="1176" dirty="0">
                <a:solidFill>
                  <a:srgbClr val="3C3C41"/>
                </a:solidFill>
                <a:latin typeface="Segoe UI"/>
              </a:rPr>
              <a:t>Must enabled at the organization level</a:t>
            </a:r>
            <a:endParaRPr lang="en-US" sz="1208" spc="-49" dirty="0">
              <a:solidFill>
                <a:srgbClr val="3C3C41"/>
              </a:solidFill>
              <a:latin typeface="Segoe UI"/>
            </a:endParaRPr>
          </a:p>
          <a:p>
            <a:pPr>
              <a:spcBef>
                <a:spcPts val="1200"/>
              </a:spcBef>
              <a:spcAft>
                <a:spcPts val="1200"/>
              </a:spcAft>
            </a:pPr>
            <a:r>
              <a:rPr lang="en-US" sz="1568" dirty="0">
                <a:solidFill>
                  <a:srgbClr val="3C3C41"/>
                </a:solidFill>
                <a:latin typeface="Segoe UI"/>
              </a:rPr>
              <a:t>Office provides an API to query this data, which is currently used by many SIEM vendors to use the Activity Logging data for reporting</a:t>
            </a:r>
          </a:p>
        </p:txBody>
      </p:sp>
      <p:graphicFrame>
        <p:nvGraphicFramePr>
          <p:cNvPr id="19" name="Table 15">
            <a:extLst>
              <a:ext uri="{FF2B5EF4-FFF2-40B4-BE49-F238E27FC236}">
                <a16:creationId xmlns:a16="http://schemas.microsoft.com/office/drawing/2014/main" id="{75240BBF-C006-4B1C-91CC-245A640AEF63}"/>
              </a:ext>
            </a:extLst>
          </p:cNvPr>
          <p:cNvGraphicFramePr>
            <a:graphicFrameLocks noGrp="1"/>
          </p:cNvGraphicFramePr>
          <p:nvPr/>
        </p:nvGraphicFramePr>
        <p:xfrm>
          <a:off x="6905105" y="1990042"/>
          <a:ext cx="5286896" cy="3651532"/>
        </p:xfrm>
        <a:graphic>
          <a:graphicData uri="http://schemas.openxmlformats.org/drawingml/2006/table">
            <a:tbl>
              <a:tblPr firstRow="1" bandRow="1">
                <a:tableStyleId>{21E4AEA4-8DFA-4A89-87EB-49C32662AFE0}</a:tableStyleId>
              </a:tblPr>
              <a:tblGrid>
                <a:gridCol w="2462077">
                  <a:extLst>
                    <a:ext uri="{9D8B030D-6E8A-4147-A177-3AD203B41FA5}">
                      <a16:colId xmlns:a16="http://schemas.microsoft.com/office/drawing/2014/main" val="1727943013"/>
                    </a:ext>
                  </a:extLst>
                </a:gridCol>
                <a:gridCol w="2824819">
                  <a:extLst>
                    <a:ext uri="{9D8B030D-6E8A-4147-A177-3AD203B41FA5}">
                      <a16:colId xmlns:a16="http://schemas.microsoft.com/office/drawing/2014/main" val="646873165"/>
                    </a:ext>
                  </a:extLst>
                </a:gridCol>
              </a:tblGrid>
              <a:tr h="455745">
                <a:tc>
                  <a:txBody>
                    <a:bodyPr/>
                    <a:lstStyle/>
                    <a:p>
                      <a:pPr algn="ctr"/>
                      <a:r>
                        <a:rPr lang="en-US" sz="1900"/>
                        <a:t>Power Automate</a:t>
                      </a:r>
                    </a:p>
                  </a:txBody>
                  <a:tcPr/>
                </a:tc>
                <a:tc>
                  <a:txBody>
                    <a:bodyPr/>
                    <a:lstStyle/>
                    <a:p>
                      <a:pPr algn="ctr"/>
                      <a:r>
                        <a:rPr lang="en-US" sz="1900"/>
                        <a:t>Power Apps</a:t>
                      </a:r>
                    </a:p>
                  </a:txBody>
                  <a:tcPr/>
                </a:tc>
                <a:extLst>
                  <a:ext uri="{0D108BD9-81ED-4DB2-BD59-A6C34878D82A}">
                    <a16:rowId xmlns:a16="http://schemas.microsoft.com/office/drawing/2014/main" val="1634850960"/>
                  </a:ext>
                </a:extLst>
              </a:tr>
              <a:tr h="3195787">
                <a:tc>
                  <a:txBody>
                    <a:bodyPr/>
                    <a:lstStyle/>
                    <a:p>
                      <a:pPr marL="285750" indent="-285750">
                        <a:buFont typeface="Arial" panose="020B0604020202020204" pitchFamily="34" charset="0"/>
                        <a:buChar char="•"/>
                      </a:pPr>
                      <a:r>
                        <a:rPr lang="en-US" sz="1600" kern="1200" spc="-49" baseline="0" dirty="0">
                          <a:solidFill>
                            <a:srgbClr val="3C3C41"/>
                          </a:solidFill>
                          <a:latin typeface="Segoe UI"/>
                          <a:ea typeface="+mn-ea"/>
                          <a:cs typeface="+mn-cs"/>
                        </a:rPr>
                        <a:t>Created flow </a:t>
                      </a:r>
                    </a:p>
                    <a:p>
                      <a:pPr marL="285750" indent="-285750">
                        <a:buFont typeface="Arial" panose="020B0604020202020204" pitchFamily="34" charset="0"/>
                        <a:buChar char="•"/>
                      </a:pPr>
                      <a:r>
                        <a:rPr lang="en-US" sz="1600" kern="1200" spc="-49" baseline="0" dirty="0">
                          <a:solidFill>
                            <a:srgbClr val="3C3C41"/>
                          </a:solidFill>
                          <a:latin typeface="Segoe UI"/>
                          <a:ea typeface="+mn-ea"/>
                          <a:cs typeface="+mn-cs"/>
                        </a:rPr>
                        <a:t>Edited flow </a:t>
                      </a:r>
                    </a:p>
                    <a:p>
                      <a:pPr marL="285750" indent="-285750">
                        <a:buFont typeface="Arial" panose="020B0604020202020204" pitchFamily="34" charset="0"/>
                        <a:buChar char="•"/>
                      </a:pPr>
                      <a:r>
                        <a:rPr lang="en-US" sz="1600" kern="1200" spc="-49" baseline="0" dirty="0">
                          <a:solidFill>
                            <a:srgbClr val="3C3C41"/>
                          </a:solidFill>
                          <a:latin typeface="Segoe UI"/>
                          <a:ea typeface="+mn-ea"/>
                          <a:cs typeface="+mn-cs"/>
                        </a:rPr>
                        <a:t>Deleted flow </a:t>
                      </a:r>
                    </a:p>
                    <a:p>
                      <a:pPr marL="285750" indent="-285750">
                        <a:buFont typeface="Arial" panose="020B0604020202020204" pitchFamily="34" charset="0"/>
                        <a:buChar char="•"/>
                      </a:pPr>
                      <a:r>
                        <a:rPr lang="en-US" sz="1600" kern="1200" spc="-49" baseline="0" dirty="0">
                          <a:solidFill>
                            <a:srgbClr val="3C3C41"/>
                          </a:solidFill>
                          <a:latin typeface="Segoe UI"/>
                          <a:ea typeface="+mn-ea"/>
                          <a:cs typeface="+mn-cs"/>
                        </a:rPr>
                        <a:t>Edited permissions </a:t>
                      </a:r>
                    </a:p>
                    <a:p>
                      <a:pPr marL="285750" indent="-285750">
                        <a:buFont typeface="Arial" panose="020B0604020202020204" pitchFamily="34" charset="0"/>
                        <a:buChar char="•"/>
                      </a:pPr>
                      <a:r>
                        <a:rPr lang="en-US" sz="1600" kern="1200" spc="-49" baseline="0" dirty="0">
                          <a:solidFill>
                            <a:srgbClr val="3C3C41"/>
                          </a:solidFill>
                          <a:latin typeface="Segoe UI"/>
                          <a:ea typeface="+mn-ea"/>
                          <a:cs typeface="+mn-cs"/>
                        </a:rPr>
                        <a:t>Deleted permissions </a:t>
                      </a:r>
                    </a:p>
                    <a:p>
                      <a:pPr marL="285750" indent="-285750">
                        <a:buFont typeface="Arial" panose="020B0604020202020204" pitchFamily="34" charset="0"/>
                        <a:buChar char="•"/>
                      </a:pPr>
                      <a:r>
                        <a:rPr lang="en-US" sz="1600" kern="1200" spc="-49" baseline="0" dirty="0">
                          <a:solidFill>
                            <a:srgbClr val="3C3C41"/>
                          </a:solidFill>
                          <a:latin typeface="Segoe UI"/>
                          <a:ea typeface="+mn-ea"/>
                          <a:cs typeface="+mn-cs"/>
                        </a:rPr>
                        <a:t>Started a paid trial </a:t>
                      </a:r>
                    </a:p>
                    <a:p>
                      <a:pPr marL="285750" indent="-285750">
                        <a:buFont typeface="Arial" panose="020B0604020202020204" pitchFamily="34" charset="0"/>
                        <a:buChar char="•"/>
                      </a:pPr>
                      <a:r>
                        <a:rPr lang="en-US" sz="1600" kern="1200" spc="-49" baseline="0" dirty="0">
                          <a:solidFill>
                            <a:srgbClr val="3C3C41"/>
                          </a:solidFill>
                          <a:latin typeface="Segoe UI"/>
                          <a:ea typeface="+mn-ea"/>
                          <a:cs typeface="+mn-cs"/>
                        </a:rPr>
                        <a:t>Renewed a paid trial </a:t>
                      </a:r>
                    </a:p>
                  </a:txBody>
                  <a:tcPr/>
                </a:tc>
                <a:tc>
                  <a:txBody>
                    <a:bodyPr/>
                    <a:lstStyle/>
                    <a:p>
                      <a:pPr marL="285750" indent="-285750">
                        <a:buFont typeface="Arial" panose="020B0604020202020204" pitchFamily="34" charset="0"/>
                        <a:buChar char="•"/>
                      </a:pPr>
                      <a:r>
                        <a:rPr lang="en-US" sz="1600" kern="1200" spc="-49" baseline="0" dirty="0">
                          <a:solidFill>
                            <a:srgbClr val="3C3C41"/>
                          </a:solidFill>
                          <a:latin typeface="Segoe UI"/>
                          <a:ea typeface="+mn-ea"/>
                          <a:cs typeface="+mn-cs"/>
                        </a:rPr>
                        <a:t>Created app</a:t>
                      </a:r>
                    </a:p>
                    <a:p>
                      <a:pPr marL="285750" indent="-285750">
                        <a:buFont typeface="Arial" panose="020B0604020202020204" pitchFamily="34" charset="0"/>
                        <a:buChar char="•"/>
                      </a:pPr>
                      <a:r>
                        <a:rPr lang="en-US" sz="1600" kern="1200" spc="-49" baseline="0" dirty="0">
                          <a:solidFill>
                            <a:srgbClr val="3C3C41"/>
                          </a:solidFill>
                          <a:latin typeface="Segoe UI"/>
                          <a:ea typeface="+mn-ea"/>
                          <a:cs typeface="+mn-cs"/>
                        </a:rPr>
                        <a:t>Edited/save app (draft)</a:t>
                      </a:r>
                    </a:p>
                    <a:p>
                      <a:pPr marL="285750" indent="-285750">
                        <a:buFont typeface="Arial" panose="020B0604020202020204" pitchFamily="34" charset="0"/>
                        <a:buChar char="•"/>
                      </a:pPr>
                      <a:r>
                        <a:rPr lang="en-US" sz="1600" kern="1200" spc="-49" baseline="0" dirty="0">
                          <a:solidFill>
                            <a:srgbClr val="3C3C41"/>
                          </a:solidFill>
                          <a:latin typeface="Segoe UI"/>
                          <a:ea typeface="+mn-ea"/>
                          <a:cs typeface="+mn-cs"/>
                        </a:rPr>
                        <a:t>Published app</a:t>
                      </a:r>
                    </a:p>
                    <a:p>
                      <a:pPr marL="285750" indent="-285750">
                        <a:buFont typeface="Arial" panose="020B0604020202020204" pitchFamily="34" charset="0"/>
                        <a:buChar char="•"/>
                      </a:pPr>
                      <a:r>
                        <a:rPr lang="en-US" sz="1600" kern="1200" spc="-49" baseline="0" dirty="0">
                          <a:solidFill>
                            <a:srgbClr val="3C3C41"/>
                          </a:solidFill>
                          <a:latin typeface="Segoe UI"/>
                          <a:ea typeface="+mn-ea"/>
                          <a:cs typeface="+mn-cs"/>
                        </a:rPr>
                        <a:t>Deleted app</a:t>
                      </a:r>
                    </a:p>
                    <a:p>
                      <a:pPr marL="285750" indent="-285750">
                        <a:buFont typeface="Arial" panose="020B0604020202020204" pitchFamily="34" charset="0"/>
                        <a:buChar char="•"/>
                      </a:pPr>
                      <a:r>
                        <a:rPr lang="en-US" sz="1600" kern="1200" spc="-49" baseline="0" dirty="0">
                          <a:solidFill>
                            <a:srgbClr val="3C3C41"/>
                          </a:solidFill>
                          <a:latin typeface="Segoe UI"/>
                          <a:ea typeface="+mn-ea"/>
                          <a:cs typeface="+mn-cs"/>
                        </a:rPr>
                        <a:t>Restored an app from app version</a:t>
                      </a:r>
                    </a:p>
                    <a:p>
                      <a:pPr marL="285750" indent="-285750">
                        <a:buFont typeface="Arial" panose="020B0604020202020204" pitchFamily="34" charset="0"/>
                        <a:buChar char="•"/>
                      </a:pPr>
                      <a:r>
                        <a:rPr lang="en-US" sz="1600" kern="1200" spc="-49" baseline="0" dirty="0">
                          <a:solidFill>
                            <a:srgbClr val="3C3C41"/>
                          </a:solidFill>
                          <a:latin typeface="Segoe UI"/>
                          <a:ea typeface="+mn-ea"/>
                          <a:cs typeface="+mn-cs"/>
                        </a:rPr>
                        <a:t>Launched app</a:t>
                      </a:r>
                    </a:p>
                    <a:p>
                      <a:pPr marL="285750" indent="-285750">
                        <a:buFont typeface="Arial" panose="020B0604020202020204" pitchFamily="34" charset="0"/>
                        <a:buChar char="•"/>
                      </a:pPr>
                      <a:r>
                        <a:rPr lang="en-US" sz="1600" kern="1200" spc="-49" baseline="0" dirty="0">
                          <a:solidFill>
                            <a:srgbClr val="3C3C41"/>
                          </a:solidFill>
                          <a:latin typeface="Segoe UI"/>
                          <a:ea typeface="+mn-ea"/>
                          <a:cs typeface="+mn-cs"/>
                        </a:rPr>
                        <a:t>Marking app as featured</a:t>
                      </a:r>
                    </a:p>
                    <a:p>
                      <a:pPr marL="285750" indent="-285750">
                        <a:buFont typeface="Arial" panose="020B0604020202020204" pitchFamily="34" charset="0"/>
                        <a:buChar char="•"/>
                      </a:pPr>
                      <a:r>
                        <a:rPr lang="en-US" sz="1600" kern="1200" spc="-49" baseline="0" dirty="0">
                          <a:solidFill>
                            <a:srgbClr val="3C3C41"/>
                          </a:solidFill>
                          <a:latin typeface="Segoe UI"/>
                          <a:ea typeface="+mn-ea"/>
                          <a:cs typeface="+mn-cs"/>
                        </a:rPr>
                        <a:t>Marking app as hero</a:t>
                      </a:r>
                    </a:p>
                    <a:p>
                      <a:pPr marL="285750" indent="-285750">
                        <a:buFont typeface="Arial" panose="020B0604020202020204" pitchFamily="34" charset="0"/>
                        <a:buChar char="•"/>
                      </a:pPr>
                      <a:r>
                        <a:rPr lang="en-US" sz="1600" kern="1200" spc="-49" baseline="0" dirty="0">
                          <a:solidFill>
                            <a:srgbClr val="3C3C41"/>
                          </a:solidFill>
                          <a:latin typeface="Segoe UI"/>
                          <a:ea typeface="+mn-ea"/>
                          <a:cs typeface="+mn-cs"/>
                        </a:rPr>
                        <a:t>Edited app permissions</a:t>
                      </a:r>
                    </a:p>
                    <a:p>
                      <a:pPr marL="285750" indent="-285750">
                        <a:buFont typeface="Arial" panose="020B0604020202020204" pitchFamily="34" charset="0"/>
                        <a:buChar char="•"/>
                      </a:pPr>
                      <a:r>
                        <a:rPr lang="en-US" sz="1600" kern="1200" spc="-49" baseline="0" dirty="0">
                          <a:solidFill>
                            <a:srgbClr val="3C3C41"/>
                          </a:solidFill>
                          <a:latin typeface="Segoe UI"/>
                          <a:ea typeface="+mn-ea"/>
                          <a:cs typeface="+mn-cs"/>
                        </a:rPr>
                        <a:t>Deleted app permissions</a:t>
                      </a:r>
                    </a:p>
                  </a:txBody>
                  <a:tcPr/>
                </a:tc>
                <a:extLst>
                  <a:ext uri="{0D108BD9-81ED-4DB2-BD59-A6C34878D82A}">
                    <a16:rowId xmlns:a16="http://schemas.microsoft.com/office/drawing/2014/main" val="3741146617"/>
                  </a:ext>
                </a:extLst>
              </a:tr>
            </a:tbl>
          </a:graphicData>
        </a:graphic>
      </p:graphicFrame>
      <p:sp>
        <p:nvSpPr>
          <p:cNvPr id="8" name="Rechteck 7">
            <a:extLst>
              <a:ext uri="{FF2B5EF4-FFF2-40B4-BE49-F238E27FC236}">
                <a16:creationId xmlns:a16="http://schemas.microsoft.com/office/drawing/2014/main" id="{AE92A03D-8ADF-40E2-971A-8CBF537B3D52}"/>
              </a:ext>
            </a:extLst>
          </p:cNvPr>
          <p:cNvSpPr/>
          <p:nvPr/>
        </p:nvSpPr>
        <p:spPr>
          <a:xfrm>
            <a:off x="429535" y="1001228"/>
            <a:ext cx="10291156" cy="394082"/>
          </a:xfrm>
          <a:prstGeom prst="rect">
            <a:avLst/>
          </a:prstGeom>
        </p:spPr>
        <p:txBody>
          <a:bodyPr wrap="square">
            <a:spAutoFit/>
          </a:bodyPr>
          <a:lstStyle/>
          <a:p>
            <a:r>
              <a:rPr lang="en-US" sz="1961" dirty="0">
                <a:solidFill>
                  <a:srgbClr val="000000"/>
                </a:solidFill>
                <a:latin typeface="Segoe UI Light" panose="020B0502040204020203" pitchFamily="34" charset="0"/>
                <a:cs typeface="Segoe UI Light" panose="020B0502040204020203" pitchFamily="34" charset="0"/>
              </a:rPr>
              <a:t>Power Apps and Power Automate logs available at </a:t>
            </a:r>
            <a:r>
              <a:rPr lang="en-US" sz="1961" dirty="0">
                <a:solidFill>
                  <a:srgbClr val="000000"/>
                </a:solidFill>
                <a:latin typeface="Segoe UI Light" panose="020B0502040204020203" pitchFamily="34" charset="0"/>
                <a:cs typeface="Segoe UI Light" panose="020B0502040204020203" pitchFamily="34" charset="0"/>
                <a:hlinkClick r:id="rId4"/>
              </a:rPr>
              <a:t>https://protection.office.com/</a:t>
            </a:r>
            <a:r>
              <a:rPr lang="en-US" sz="1961" dirty="0">
                <a:solidFill>
                  <a:srgbClr val="000000"/>
                </a:solidFill>
                <a:latin typeface="Segoe UI Light" panose="020B0502040204020203" pitchFamily="34" charset="0"/>
                <a:cs typeface="Segoe UI Light" panose="020B0502040204020203" pitchFamily="34" charset="0"/>
              </a:rPr>
              <a:t> </a:t>
            </a:r>
          </a:p>
        </p:txBody>
      </p:sp>
      <p:pic>
        <p:nvPicPr>
          <p:cNvPr id="27" name="Picture 15">
            <a:extLst>
              <a:ext uri="{FF2B5EF4-FFF2-40B4-BE49-F238E27FC236}">
                <a16:creationId xmlns:a16="http://schemas.microsoft.com/office/drawing/2014/main" id="{DA6312ED-22B7-4024-9814-731E0C5C3BC3}"/>
              </a:ext>
            </a:extLst>
          </p:cNvPr>
          <p:cNvPicPr>
            <a:picLocks noChangeAspect="1"/>
          </p:cNvPicPr>
          <p:nvPr/>
        </p:nvPicPr>
        <p:blipFill>
          <a:blip r:embed="rId5"/>
          <a:stretch>
            <a:fillRect/>
          </a:stretch>
        </p:blipFill>
        <p:spPr>
          <a:xfrm>
            <a:off x="735511" y="2041434"/>
            <a:ext cx="605419" cy="462029"/>
          </a:xfrm>
          <a:prstGeom prst="rect">
            <a:avLst/>
          </a:prstGeom>
          <a:ln>
            <a:solidFill>
              <a:schemeClr val="bg1"/>
            </a:solidFill>
          </a:ln>
        </p:spPr>
      </p:pic>
      <p:pic>
        <p:nvPicPr>
          <p:cNvPr id="28" name="Picture 15">
            <a:extLst>
              <a:ext uri="{FF2B5EF4-FFF2-40B4-BE49-F238E27FC236}">
                <a16:creationId xmlns:a16="http://schemas.microsoft.com/office/drawing/2014/main" id="{E5FD148A-3C8A-4DBD-9CEA-E7585921AEAB}"/>
              </a:ext>
            </a:extLst>
          </p:cNvPr>
          <p:cNvPicPr>
            <a:picLocks noChangeAspect="1"/>
          </p:cNvPicPr>
          <p:nvPr/>
        </p:nvPicPr>
        <p:blipFill>
          <a:blip r:embed="rId5"/>
          <a:stretch>
            <a:fillRect/>
          </a:stretch>
        </p:blipFill>
        <p:spPr>
          <a:xfrm>
            <a:off x="735511" y="3319995"/>
            <a:ext cx="605419" cy="462029"/>
          </a:xfrm>
          <a:prstGeom prst="rect">
            <a:avLst/>
          </a:prstGeom>
          <a:ln>
            <a:solidFill>
              <a:schemeClr val="bg1"/>
            </a:solidFill>
          </a:ln>
        </p:spPr>
      </p:pic>
      <p:sp>
        <p:nvSpPr>
          <p:cNvPr id="29" name="arrow_6" title="Icon of two arrows pointing in opposite direction of each other">
            <a:extLst>
              <a:ext uri="{FF2B5EF4-FFF2-40B4-BE49-F238E27FC236}">
                <a16:creationId xmlns:a16="http://schemas.microsoft.com/office/drawing/2014/main" id="{45FA3216-FB0D-4FAC-8043-C069A3F4D64B}"/>
              </a:ext>
            </a:extLst>
          </p:cNvPr>
          <p:cNvSpPr>
            <a:spLocks noChangeAspect="1" noEditPoints="1"/>
          </p:cNvSpPr>
          <p:nvPr/>
        </p:nvSpPr>
        <p:spPr bwMode="auto">
          <a:xfrm>
            <a:off x="843512" y="4485659"/>
            <a:ext cx="389417" cy="365760"/>
          </a:xfrm>
          <a:custGeom>
            <a:avLst/>
            <a:gdLst>
              <a:gd name="T0" fmla="*/ 162 w 214"/>
              <a:gd name="T1" fmla="*/ 0 h 201"/>
              <a:gd name="T2" fmla="*/ 214 w 214"/>
              <a:gd name="T3" fmla="*/ 53 h 201"/>
              <a:gd name="T4" fmla="*/ 162 w 214"/>
              <a:gd name="T5" fmla="*/ 105 h 201"/>
              <a:gd name="T6" fmla="*/ 214 w 214"/>
              <a:gd name="T7" fmla="*/ 53 h 201"/>
              <a:gd name="T8" fmla="*/ 0 w 214"/>
              <a:gd name="T9" fmla="*/ 53 h 201"/>
              <a:gd name="T10" fmla="*/ 52 w 214"/>
              <a:gd name="T11" fmla="*/ 96 h 201"/>
              <a:gd name="T12" fmla="*/ 0 w 214"/>
              <a:gd name="T13" fmla="*/ 148 h 201"/>
              <a:gd name="T14" fmla="*/ 52 w 214"/>
              <a:gd name="T15" fmla="*/ 201 h 201"/>
              <a:gd name="T16" fmla="*/ 0 w 214"/>
              <a:gd name="T17" fmla="*/ 148 h 201"/>
              <a:gd name="T18" fmla="*/ 214 w 214"/>
              <a:gd name="T19" fmla="*/ 148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4" h="201">
                <a:moveTo>
                  <a:pt x="162" y="0"/>
                </a:moveTo>
                <a:lnTo>
                  <a:pt x="214" y="53"/>
                </a:lnTo>
                <a:lnTo>
                  <a:pt x="162" y="105"/>
                </a:lnTo>
                <a:moveTo>
                  <a:pt x="214" y="53"/>
                </a:moveTo>
                <a:lnTo>
                  <a:pt x="0" y="53"/>
                </a:lnTo>
                <a:moveTo>
                  <a:pt x="52" y="96"/>
                </a:moveTo>
                <a:lnTo>
                  <a:pt x="0" y="148"/>
                </a:lnTo>
                <a:lnTo>
                  <a:pt x="52" y="201"/>
                </a:lnTo>
                <a:moveTo>
                  <a:pt x="0" y="148"/>
                </a:moveTo>
                <a:lnTo>
                  <a:pt x="214" y="148"/>
                </a:lnTo>
              </a:path>
            </a:pathLst>
          </a:custGeom>
          <a:noFill/>
          <a:ln w="158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defTabSz="932665">
              <a:defRPr/>
            </a:pPr>
            <a:endParaRPr lang="en-US" sz="900">
              <a:gradFill>
                <a:gsLst>
                  <a:gs pos="0">
                    <a:srgbClr val="505050"/>
                  </a:gs>
                  <a:gs pos="100000">
                    <a:srgbClr val="505050"/>
                  </a:gs>
                </a:gsLst>
                <a:lin ang="5400000" scaled="1"/>
              </a:gradFill>
              <a:latin typeface="Segoe UI"/>
            </a:endParaRPr>
          </a:p>
        </p:txBody>
      </p:sp>
      <p:sp>
        <p:nvSpPr>
          <p:cNvPr id="30" name="Database_EFC7" title="Icon of a cylinder">
            <a:extLst>
              <a:ext uri="{FF2B5EF4-FFF2-40B4-BE49-F238E27FC236}">
                <a16:creationId xmlns:a16="http://schemas.microsoft.com/office/drawing/2014/main" id="{6E7AB62F-7952-4882-B758-9ACBB46E81BC}"/>
              </a:ext>
            </a:extLst>
          </p:cNvPr>
          <p:cNvSpPr>
            <a:spLocks noChangeAspect="1" noEditPoints="1"/>
          </p:cNvSpPr>
          <p:nvPr/>
        </p:nvSpPr>
        <p:spPr bwMode="auto">
          <a:xfrm>
            <a:off x="966749" y="3407574"/>
            <a:ext cx="142939" cy="185799"/>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32665">
              <a:defRPr/>
            </a:pPr>
            <a:endParaRPr lang="en-US" sz="1836">
              <a:solidFill>
                <a:srgbClr val="282828"/>
              </a:solidFill>
              <a:latin typeface="Segoe UI"/>
            </a:endParaRPr>
          </a:p>
        </p:txBody>
      </p:sp>
      <p:pic>
        <p:nvPicPr>
          <p:cNvPr id="31" name="Picture 26">
            <a:extLst>
              <a:ext uri="{FF2B5EF4-FFF2-40B4-BE49-F238E27FC236}">
                <a16:creationId xmlns:a16="http://schemas.microsoft.com/office/drawing/2014/main" id="{05D5BC45-519B-4827-B71B-01479859A336}"/>
              </a:ext>
            </a:extLst>
          </p:cNvPr>
          <p:cNvPicPr>
            <a:picLocks noChangeAspect="1"/>
          </p:cNvPicPr>
          <p:nvPr/>
        </p:nvPicPr>
        <p:blipFill>
          <a:blip r:embed="rId6"/>
          <a:stretch>
            <a:fillRect/>
          </a:stretch>
        </p:blipFill>
        <p:spPr>
          <a:xfrm>
            <a:off x="902353" y="2136072"/>
            <a:ext cx="271728" cy="151541"/>
          </a:xfrm>
          <a:prstGeom prst="rect">
            <a:avLst/>
          </a:prstGeom>
        </p:spPr>
      </p:pic>
    </p:spTree>
    <p:extLst>
      <p:ext uri="{BB962C8B-B14F-4D97-AF65-F5344CB8AC3E}">
        <p14:creationId xmlns:p14="http://schemas.microsoft.com/office/powerpoint/2010/main" val="3917613021"/>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15">
            <a:extLst>
              <a:ext uri="{FF2B5EF4-FFF2-40B4-BE49-F238E27FC236}">
                <a16:creationId xmlns:a16="http://schemas.microsoft.com/office/drawing/2014/main" id="{1724D303-1295-4F45-A2A8-60DEC2A562C6}"/>
              </a:ext>
            </a:extLst>
          </p:cNvPr>
          <p:cNvPicPr>
            <a:picLocks noChangeAspect="1"/>
          </p:cNvPicPr>
          <p:nvPr/>
        </p:nvPicPr>
        <p:blipFill>
          <a:blip r:embed="rId3"/>
          <a:stretch>
            <a:fillRect/>
          </a:stretch>
        </p:blipFill>
        <p:spPr>
          <a:xfrm>
            <a:off x="7647073" y="3244372"/>
            <a:ext cx="605419" cy="462029"/>
          </a:xfrm>
          <a:prstGeom prst="rect">
            <a:avLst/>
          </a:prstGeom>
          <a:ln>
            <a:solidFill>
              <a:schemeClr val="bg1"/>
            </a:solidFill>
          </a:ln>
        </p:spPr>
      </p:pic>
      <p:sp>
        <p:nvSpPr>
          <p:cNvPr id="2" name="Title 1">
            <a:extLst>
              <a:ext uri="{FF2B5EF4-FFF2-40B4-BE49-F238E27FC236}">
                <a16:creationId xmlns:a16="http://schemas.microsoft.com/office/drawing/2014/main" id="{EBF40E33-E87A-433F-B9DB-551A58AC2DB6}"/>
              </a:ext>
            </a:extLst>
          </p:cNvPr>
          <p:cNvSpPr>
            <a:spLocks noGrp="1"/>
          </p:cNvSpPr>
          <p:nvPr>
            <p:ph type="title"/>
          </p:nvPr>
        </p:nvSpPr>
        <p:spPr>
          <a:xfrm>
            <a:off x="455996" y="620430"/>
            <a:ext cx="11306469" cy="425950"/>
          </a:xfrm>
        </p:spPr>
        <p:txBody>
          <a:bodyPr/>
          <a:lstStyle/>
          <a:p>
            <a:r>
              <a:rPr lang="en-US" dirty="0"/>
              <a:t>Logs &amp; analytics – see what’s happening</a:t>
            </a:r>
          </a:p>
        </p:txBody>
      </p:sp>
      <p:sp>
        <p:nvSpPr>
          <p:cNvPr id="5" name="Text Placeholder 6">
            <a:extLst>
              <a:ext uri="{FF2B5EF4-FFF2-40B4-BE49-F238E27FC236}">
                <a16:creationId xmlns:a16="http://schemas.microsoft.com/office/drawing/2014/main" id="{CAF9F0A0-5D15-477E-8BFD-E834194B822B}"/>
              </a:ext>
            </a:extLst>
          </p:cNvPr>
          <p:cNvSpPr txBox="1">
            <a:spLocks/>
          </p:cNvSpPr>
          <p:nvPr/>
        </p:nvSpPr>
        <p:spPr>
          <a:xfrm>
            <a:off x="8460025" y="1399098"/>
            <a:ext cx="3731977" cy="4614607"/>
          </a:xfrm>
          <a:prstGeom prst="rect">
            <a:avLst/>
          </a:prstGeom>
        </p:spPr>
        <p:txBody>
          <a:bodyPr anchor="ctr"/>
          <a:lstStyle>
            <a:lvl1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rgbClr val="742774"/>
                </a:solidFill>
                <a:latin typeface="+mj-lt"/>
                <a:ea typeface="+mn-ea"/>
                <a:cs typeface="+mn-cs"/>
              </a:defRPr>
            </a:lvl3pPr>
            <a:lvl4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175" b="1" kern="1200" spc="0" baseline="0">
                <a:solidFill>
                  <a:schemeClr val="tx1"/>
                </a:solidFill>
                <a:latin typeface="+mn-lt"/>
                <a:ea typeface="+mn-ea"/>
                <a:cs typeface="+mn-cs"/>
              </a:defRPr>
            </a:lvl5pPr>
            <a:lvl6pPr marL="2285477" indent="0" algn="l" defTabSz="914192"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192" rtl="0" eaLnBrk="1" latinLnBrk="0" hangingPunct="1">
              <a:lnSpc>
                <a:spcPct val="100000"/>
              </a:lnSpc>
              <a:spcBef>
                <a:spcPts val="0"/>
              </a:spcBef>
              <a:spcAft>
                <a:spcPts val="0"/>
              </a:spcAft>
              <a:buFont typeface="Arial" pitchFamily="34" charset="0"/>
              <a:buNone/>
              <a:defRPr sz="1175"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spcBef>
                <a:spcPts val="1200"/>
              </a:spcBef>
              <a:spcAft>
                <a:spcPts val="1200"/>
              </a:spcAft>
            </a:pPr>
            <a:r>
              <a:rPr lang="en-US" sz="1600" b="1" dirty="0"/>
              <a:t>Admin analytics </a:t>
            </a:r>
            <a:br>
              <a:rPr lang="en-US" sz="1600" b="1" dirty="0"/>
            </a:br>
            <a:r>
              <a:rPr lang="en-US" sz="1568" dirty="0">
                <a:solidFill>
                  <a:srgbClr val="3C3C41"/>
                </a:solidFill>
                <a:latin typeface="Segoe UI"/>
              </a:rPr>
              <a:t>Tenant and environment level analytics</a:t>
            </a:r>
            <a:br>
              <a:rPr lang="en-US" sz="1568" dirty="0">
                <a:solidFill>
                  <a:srgbClr val="3C3C41"/>
                </a:solidFill>
                <a:latin typeface="Segoe UI"/>
              </a:rPr>
            </a:br>
            <a:r>
              <a:rPr lang="en-US" sz="1568" dirty="0">
                <a:solidFill>
                  <a:srgbClr val="3C3C41"/>
                </a:solidFill>
                <a:latin typeface="Segoe UI"/>
              </a:rPr>
              <a:t>Available from Power Platform admin center </a:t>
            </a:r>
            <a:r>
              <a:rPr lang="en-US" sz="1568" dirty="0">
                <a:solidFill>
                  <a:srgbClr val="3C3C41"/>
                </a:solidFill>
                <a:latin typeface="Segoe UI"/>
                <a:hlinkClick r:id="rId4"/>
              </a:rPr>
              <a:t>aka.ms/</a:t>
            </a:r>
            <a:r>
              <a:rPr lang="en-US" sz="1568" dirty="0" err="1">
                <a:solidFill>
                  <a:srgbClr val="3C3C41"/>
                </a:solidFill>
                <a:latin typeface="Segoe UI"/>
                <a:hlinkClick r:id="rId4"/>
              </a:rPr>
              <a:t>ppac</a:t>
            </a:r>
            <a:br>
              <a:rPr lang="en-US" sz="1568" dirty="0">
                <a:solidFill>
                  <a:srgbClr val="3C3C41"/>
                </a:solidFill>
                <a:latin typeface="Segoe UI"/>
              </a:rPr>
            </a:br>
            <a:r>
              <a:rPr lang="en-US" sz="1568" dirty="0">
                <a:solidFill>
                  <a:srgbClr val="3C3C41"/>
                </a:solidFill>
                <a:latin typeface="Segoe UI"/>
              </a:rPr>
              <a:t>Access is available for environment admins</a:t>
            </a:r>
            <a:br>
              <a:rPr lang="en-US" sz="1568" dirty="0">
                <a:solidFill>
                  <a:srgbClr val="3C3C41"/>
                </a:solidFill>
                <a:latin typeface="Segoe UI"/>
              </a:rPr>
            </a:br>
            <a:r>
              <a:rPr lang="en-US" sz="1568" dirty="0">
                <a:solidFill>
                  <a:srgbClr val="3C3C41"/>
                </a:solidFill>
                <a:latin typeface="Segoe UI"/>
              </a:rPr>
              <a:t>Data is stored for 28 days</a:t>
            </a:r>
            <a:br>
              <a:rPr lang="en-US" sz="1568" dirty="0">
                <a:solidFill>
                  <a:srgbClr val="3C3C41"/>
                </a:solidFill>
                <a:latin typeface="Segoe UI"/>
              </a:rPr>
            </a:br>
            <a:r>
              <a:rPr lang="en-US" sz="1568" dirty="0">
                <a:solidFill>
                  <a:srgbClr val="3C3C41"/>
                </a:solidFill>
                <a:latin typeface="Segoe UI"/>
              </a:rPr>
              <a:t>Data is refreshed daily</a:t>
            </a:r>
          </a:p>
          <a:p>
            <a:pPr>
              <a:spcBef>
                <a:spcPts val="1200"/>
              </a:spcBef>
              <a:spcAft>
                <a:spcPts val="1200"/>
              </a:spcAft>
            </a:pPr>
            <a:r>
              <a:rPr lang="en-US" sz="1600" b="1" dirty="0"/>
              <a:t>Maker analytics </a:t>
            </a:r>
            <a:br>
              <a:rPr lang="en-US" sz="1568" b="1" dirty="0">
                <a:solidFill>
                  <a:srgbClr val="3C3C41"/>
                </a:solidFill>
                <a:latin typeface="Segoe UI"/>
              </a:rPr>
            </a:br>
            <a:r>
              <a:rPr lang="en-US" sz="1568" dirty="0">
                <a:solidFill>
                  <a:srgbClr val="3C3C41"/>
                </a:solidFill>
                <a:latin typeface="Segoe UI"/>
              </a:rPr>
              <a:t>Canvas app and flow level analytics</a:t>
            </a:r>
            <a:br>
              <a:rPr lang="en-US" sz="1568" dirty="0">
                <a:solidFill>
                  <a:srgbClr val="3C3C41"/>
                </a:solidFill>
                <a:latin typeface="Segoe UI"/>
              </a:rPr>
            </a:br>
            <a:r>
              <a:rPr lang="en-US" sz="1568" dirty="0">
                <a:solidFill>
                  <a:srgbClr val="3C3C41"/>
                </a:solidFill>
                <a:latin typeface="Segoe UI"/>
              </a:rPr>
              <a:t>Available from </a:t>
            </a:r>
            <a:r>
              <a:rPr lang="en-US" sz="1568" dirty="0">
                <a:solidFill>
                  <a:srgbClr val="3C3C41"/>
                </a:solidFill>
                <a:latin typeface="Segoe UI"/>
                <a:hlinkClick r:id="rId5"/>
              </a:rPr>
              <a:t>make.powerapps.com</a:t>
            </a:r>
            <a:r>
              <a:rPr lang="en-US" sz="1568" dirty="0">
                <a:solidFill>
                  <a:srgbClr val="3C3C41"/>
                </a:solidFill>
                <a:latin typeface="Segoe UI"/>
              </a:rPr>
              <a:t> and </a:t>
            </a:r>
            <a:r>
              <a:rPr lang="en-US" sz="1568" dirty="0">
                <a:solidFill>
                  <a:srgbClr val="3C3C41"/>
                </a:solidFill>
                <a:latin typeface="Segoe UI"/>
                <a:hlinkClick r:id="rId6"/>
              </a:rPr>
              <a:t>flow.microsoft.com</a:t>
            </a:r>
            <a:br>
              <a:rPr lang="en-US" sz="1568" dirty="0">
                <a:solidFill>
                  <a:srgbClr val="3C3C41"/>
                </a:solidFill>
                <a:latin typeface="Segoe UI"/>
              </a:rPr>
            </a:br>
            <a:r>
              <a:rPr lang="en-US" sz="1568" dirty="0">
                <a:solidFill>
                  <a:srgbClr val="3C3C41"/>
                </a:solidFill>
                <a:latin typeface="Segoe UI"/>
              </a:rPr>
              <a:t>Access is available to app &amp; flow owners (admins can grant themselves access)</a:t>
            </a:r>
            <a:br>
              <a:rPr lang="en-US" sz="1568" dirty="0">
                <a:solidFill>
                  <a:srgbClr val="3C3C41"/>
                </a:solidFill>
                <a:latin typeface="Segoe UI"/>
              </a:rPr>
            </a:br>
            <a:r>
              <a:rPr lang="en-US" sz="1568" dirty="0">
                <a:solidFill>
                  <a:srgbClr val="3C3C41"/>
                </a:solidFill>
                <a:latin typeface="Segoe UI"/>
              </a:rPr>
              <a:t>Data is stored for 30 days</a:t>
            </a:r>
            <a:br>
              <a:rPr lang="en-US" sz="1568" dirty="0">
                <a:solidFill>
                  <a:srgbClr val="3C3C41"/>
                </a:solidFill>
                <a:latin typeface="Segoe UI"/>
              </a:rPr>
            </a:br>
            <a:r>
              <a:rPr lang="en-US" sz="1568" dirty="0">
                <a:solidFill>
                  <a:srgbClr val="3C3C41"/>
                </a:solidFill>
                <a:latin typeface="Segoe UI"/>
              </a:rPr>
              <a:t>Data is refreshed daily</a:t>
            </a:r>
          </a:p>
          <a:p>
            <a:pPr>
              <a:spcBef>
                <a:spcPts val="1200"/>
              </a:spcBef>
              <a:spcAft>
                <a:spcPts val="1200"/>
              </a:spcAft>
            </a:pPr>
            <a:endParaRPr lang="en-US" sz="1568" dirty="0">
              <a:solidFill>
                <a:srgbClr val="3C3C41"/>
              </a:solidFill>
              <a:latin typeface="Segoe UI"/>
            </a:endParaRPr>
          </a:p>
          <a:p>
            <a:pPr>
              <a:spcBef>
                <a:spcPts val="1200"/>
              </a:spcBef>
              <a:spcAft>
                <a:spcPts val="1200"/>
              </a:spcAft>
            </a:pPr>
            <a:endParaRPr lang="en-US" sz="1568" dirty="0">
              <a:solidFill>
                <a:srgbClr val="3C3C41"/>
              </a:solidFill>
              <a:latin typeface="Segoe UI"/>
            </a:endParaRPr>
          </a:p>
        </p:txBody>
      </p:sp>
      <p:pic>
        <p:nvPicPr>
          <p:cNvPr id="14" name="Picture 29" descr="A close up of a screen&#10;&#10;Description automatically generated">
            <a:extLst>
              <a:ext uri="{FF2B5EF4-FFF2-40B4-BE49-F238E27FC236}">
                <a16:creationId xmlns:a16="http://schemas.microsoft.com/office/drawing/2014/main" id="{8CAE73BF-0783-4C8B-B210-21EC9F80BBF0}"/>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a:stretch/>
        </p:blipFill>
        <p:spPr>
          <a:xfrm>
            <a:off x="455996" y="1812392"/>
            <a:ext cx="6328464" cy="3930317"/>
          </a:xfrm>
          <a:prstGeom prst="rect">
            <a:avLst/>
          </a:prstGeom>
          <a:effectLst>
            <a:outerShdw blurRad="241300" dist="165100" dir="5400000" sx="96000" sy="96000" algn="t" rotWithShape="0">
              <a:prstClr val="black">
                <a:alpha val="46000"/>
              </a:prstClr>
            </a:outerShdw>
          </a:effectLst>
        </p:spPr>
      </p:pic>
      <p:sp>
        <p:nvSpPr>
          <p:cNvPr id="6" name="Rechteck 5">
            <a:extLst>
              <a:ext uri="{FF2B5EF4-FFF2-40B4-BE49-F238E27FC236}">
                <a16:creationId xmlns:a16="http://schemas.microsoft.com/office/drawing/2014/main" id="{655CFF06-A621-482F-B800-5685CB2051BC}"/>
              </a:ext>
            </a:extLst>
          </p:cNvPr>
          <p:cNvSpPr/>
          <p:nvPr/>
        </p:nvSpPr>
        <p:spPr bwMode="auto">
          <a:xfrm>
            <a:off x="720436" y="2126673"/>
            <a:ext cx="5777347" cy="3318163"/>
          </a:xfrm>
          <a:prstGeom prst="rect">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4" name="Picture 17">
            <a:extLst>
              <a:ext uri="{FF2B5EF4-FFF2-40B4-BE49-F238E27FC236}">
                <a16:creationId xmlns:a16="http://schemas.microsoft.com/office/drawing/2014/main" id="{8F053AB1-3419-4F3D-ACD9-E3CD37AE0A9F}"/>
              </a:ext>
            </a:extLst>
          </p:cNvPr>
          <p:cNvPicPr>
            <a:picLocks noChangeAspect="1"/>
          </p:cNvPicPr>
          <p:nvPr/>
        </p:nvPicPr>
        <p:blipFill>
          <a:blip r:embed="rId8"/>
          <a:stretch>
            <a:fillRect/>
          </a:stretch>
        </p:blipFill>
        <p:spPr>
          <a:xfrm>
            <a:off x="7844459" y="3308467"/>
            <a:ext cx="229135" cy="236772"/>
          </a:xfrm>
          <a:prstGeom prst="rect">
            <a:avLst/>
          </a:prstGeom>
        </p:spPr>
      </p:pic>
      <p:pic>
        <p:nvPicPr>
          <p:cNvPr id="4" name="Grafik 3">
            <a:extLst>
              <a:ext uri="{FF2B5EF4-FFF2-40B4-BE49-F238E27FC236}">
                <a16:creationId xmlns:a16="http://schemas.microsoft.com/office/drawing/2014/main" id="{A3FDA70C-D46E-4546-8C9B-C03F35CE8246}"/>
              </a:ext>
            </a:extLst>
          </p:cNvPr>
          <p:cNvPicPr>
            <a:picLocks noChangeAspect="1"/>
          </p:cNvPicPr>
          <p:nvPr/>
        </p:nvPicPr>
        <p:blipFill>
          <a:blip r:embed="rId9"/>
          <a:stretch>
            <a:fillRect/>
          </a:stretch>
        </p:blipFill>
        <p:spPr>
          <a:xfrm>
            <a:off x="703813" y="2121132"/>
            <a:ext cx="5813367" cy="3318163"/>
          </a:xfrm>
          <a:prstGeom prst="rect">
            <a:avLst/>
          </a:prstGeom>
        </p:spPr>
      </p:pic>
      <p:pic>
        <p:nvPicPr>
          <p:cNvPr id="18" name="Picture 15">
            <a:extLst>
              <a:ext uri="{FF2B5EF4-FFF2-40B4-BE49-F238E27FC236}">
                <a16:creationId xmlns:a16="http://schemas.microsoft.com/office/drawing/2014/main" id="{43488B30-27D2-451D-A6F0-1FBAFFA67B7C}"/>
              </a:ext>
            </a:extLst>
          </p:cNvPr>
          <p:cNvPicPr>
            <a:picLocks noChangeAspect="1"/>
          </p:cNvPicPr>
          <p:nvPr/>
        </p:nvPicPr>
        <p:blipFill>
          <a:blip r:embed="rId3"/>
          <a:stretch>
            <a:fillRect/>
          </a:stretch>
        </p:blipFill>
        <p:spPr>
          <a:xfrm>
            <a:off x="7647073" y="1251236"/>
            <a:ext cx="605419" cy="462029"/>
          </a:xfrm>
          <a:prstGeom prst="rect">
            <a:avLst/>
          </a:prstGeom>
          <a:ln>
            <a:solidFill>
              <a:schemeClr val="bg1"/>
            </a:solidFill>
          </a:ln>
        </p:spPr>
      </p:pic>
      <p:pic>
        <p:nvPicPr>
          <p:cNvPr id="26" name="Picture 52">
            <a:extLst>
              <a:ext uri="{FF2B5EF4-FFF2-40B4-BE49-F238E27FC236}">
                <a16:creationId xmlns:a16="http://schemas.microsoft.com/office/drawing/2014/main" id="{148B1F13-FB36-46B5-B1BD-6777C068B41C}"/>
              </a:ext>
            </a:extLst>
          </p:cNvPr>
          <p:cNvPicPr>
            <a:picLocks noChangeAspect="1"/>
          </p:cNvPicPr>
          <p:nvPr/>
        </p:nvPicPr>
        <p:blipFill>
          <a:blip r:embed="rId10"/>
          <a:stretch>
            <a:fillRect/>
          </a:stretch>
        </p:blipFill>
        <p:spPr>
          <a:xfrm>
            <a:off x="7839081" y="1305529"/>
            <a:ext cx="239891" cy="224899"/>
          </a:xfrm>
          <a:prstGeom prst="rect">
            <a:avLst/>
          </a:prstGeom>
        </p:spPr>
      </p:pic>
    </p:spTree>
    <p:extLst>
      <p:ext uri="{BB962C8B-B14F-4D97-AF65-F5344CB8AC3E}">
        <p14:creationId xmlns:p14="http://schemas.microsoft.com/office/powerpoint/2010/main" val="524515018"/>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20">
            <a:extLst>
              <a:ext uri="{FF2B5EF4-FFF2-40B4-BE49-F238E27FC236}">
                <a16:creationId xmlns:a16="http://schemas.microsoft.com/office/drawing/2014/main" id="{40FDB9DE-65D8-42AA-9A8C-F232E1850339}"/>
              </a:ext>
            </a:extLst>
          </p:cNvPr>
          <p:cNvSpPr/>
          <p:nvPr/>
        </p:nvSpPr>
        <p:spPr bwMode="auto">
          <a:xfrm>
            <a:off x="1" y="1615713"/>
            <a:ext cx="12192000" cy="161190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227204" indent="-113602" defTabSz="914026">
              <a:spcAft>
                <a:spcPts val="392"/>
              </a:spcAft>
              <a:buFont typeface="Arial" panose="020B0604020202020204" pitchFamily="34" charset="0"/>
              <a:buChar char="•"/>
              <a:tabLst>
                <a:tab pos="56023" algn="l"/>
              </a:tabLst>
              <a:defRPr/>
            </a:pPr>
            <a:endParaRPr lang="en-US" sz="1765">
              <a:solidFill>
                <a:srgbClr val="282828"/>
              </a:solidFill>
              <a:latin typeface="Segoe UI Light" panose="020B0502040204020203" pitchFamily="34" charset="0"/>
              <a:cs typeface="Segoe UI Light" panose="020B0502040204020203" pitchFamily="34" charset="0"/>
            </a:endParaRPr>
          </a:p>
        </p:txBody>
      </p:sp>
      <p:cxnSp>
        <p:nvCxnSpPr>
          <p:cNvPr id="19" name="Straight Connector 10">
            <a:extLst>
              <a:ext uri="{FF2B5EF4-FFF2-40B4-BE49-F238E27FC236}">
                <a16:creationId xmlns:a16="http://schemas.microsoft.com/office/drawing/2014/main" id="{A08A490E-4C60-424E-B048-4C36B2D67A63}"/>
              </a:ext>
            </a:extLst>
          </p:cNvPr>
          <p:cNvCxnSpPr>
            <a:cxnSpLocks/>
          </p:cNvCxnSpPr>
          <p:nvPr/>
        </p:nvCxnSpPr>
        <p:spPr>
          <a:xfrm>
            <a:off x="-90546" y="1744879"/>
            <a:ext cx="12282548" cy="0"/>
          </a:xfrm>
          <a:prstGeom prst="line">
            <a:avLst/>
          </a:prstGeom>
          <a:ln>
            <a:solidFill>
              <a:srgbClr val="742673"/>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EBF40E33-E87A-433F-B9DB-551A58AC2DB6}"/>
              </a:ext>
            </a:extLst>
          </p:cNvPr>
          <p:cNvSpPr>
            <a:spLocks noGrp="1"/>
          </p:cNvSpPr>
          <p:nvPr>
            <p:ph type="title"/>
          </p:nvPr>
        </p:nvSpPr>
        <p:spPr>
          <a:xfrm>
            <a:off x="455996" y="620430"/>
            <a:ext cx="11306469" cy="425950"/>
          </a:xfrm>
        </p:spPr>
        <p:txBody>
          <a:bodyPr/>
          <a:lstStyle/>
          <a:p>
            <a:r>
              <a:rPr lang="en-US" dirty="0"/>
              <a:t>Logs &amp; analytics – see what’s happening</a:t>
            </a:r>
          </a:p>
        </p:txBody>
      </p:sp>
      <p:sp>
        <p:nvSpPr>
          <p:cNvPr id="3" name="Footer Placeholder 2">
            <a:extLst>
              <a:ext uri="{FF2B5EF4-FFF2-40B4-BE49-F238E27FC236}">
                <a16:creationId xmlns:a16="http://schemas.microsoft.com/office/drawing/2014/main" id="{690A987B-7FEE-4D3D-B01D-4A1DFA874685}"/>
              </a:ext>
            </a:extLst>
          </p:cNvPr>
          <p:cNvSpPr>
            <a:spLocks noGrp="1"/>
          </p:cNvSpPr>
          <p:nvPr>
            <p:ph type="ftr" sz="quarter" idx="3"/>
          </p:nvPr>
        </p:nvSpPr>
        <p:spPr>
          <a:xfrm>
            <a:off x="271380" y="4837646"/>
            <a:ext cx="8690033" cy="88722"/>
          </a:xfrm>
          <a:prstGeom prst="rect">
            <a:avLst/>
          </a:prstGeom>
        </p:spPr>
        <p:txBody>
          <a:bodyPr vert="horz" lIns="91440" tIns="45720" rIns="91440" bIns="45720" numCol="2" rtlCol="0" anchor="ctr"/>
          <a:lstStyle>
            <a:defPPr>
              <a:defRPr lang="en-US"/>
            </a:defPPr>
            <a:lvl1pPr marL="0" algn="l" defTabSz="914400" rtl="0" eaLnBrk="1" latinLnBrk="0" hangingPunct="1">
              <a:defRPr sz="515"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77">
              <a:defRPr/>
            </a:pPr>
            <a:r>
              <a:rPr lang="en-US">
                <a:solidFill>
                  <a:schemeClr val="bg1">
                    <a:lumMod val="65000"/>
                  </a:schemeClr>
                </a:solidFill>
              </a:rPr>
              <a:t>© Microsoft Corporation                                                                                  								                      Power Platform </a:t>
            </a:r>
            <a:endParaRPr lang="en-US" dirty="0">
              <a:solidFill>
                <a:srgbClr val="FFFFFF">
                  <a:lumMod val="65000"/>
                </a:srgbClr>
              </a:solidFill>
              <a:latin typeface="Segoe UI"/>
            </a:endParaRPr>
          </a:p>
        </p:txBody>
      </p:sp>
      <p:pic>
        <p:nvPicPr>
          <p:cNvPr id="14" name="Picture 29" descr="A close up of a screen&#10;&#10;Description automatically generated">
            <a:extLst>
              <a:ext uri="{FF2B5EF4-FFF2-40B4-BE49-F238E27FC236}">
                <a16:creationId xmlns:a16="http://schemas.microsoft.com/office/drawing/2014/main" id="{8CAE73BF-0783-4C8B-B210-21EC9F80BBF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455996" y="2183695"/>
            <a:ext cx="4897400" cy="3041549"/>
          </a:xfrm>
          <a:prstGeom prst="rect">
            <a:avLst/>
          </a:prstGeom>
          <a:effectLst>
            <a:outerShdw blurRad="241300" dist="165100" dir="5400000" sx="96000" sy="96000" algn="t" rotWithShape="0">
              <a:prstClr val="black">
                <a:alpha val="46000"/>
              </a:prstClr>
            </a:outerShdw>
          </a:effectLst>
        </p:spPr>
      </p:pic>
      <p:sp>
        <p:nvSpPr>
          <p:cNvPr id="6" name="Rechteck 5">
            <a:extLst>
              <a:ext uri="{FF2B5EF4-FFF2-40B4-BE49-F238E27FC236}">
                <a16:creationId xmlns:a16="http://schemas.microsoft.com/office/drawing/2014/main" id="{655CFF06-A621-482F-B800-5685CB2051BC}"/>
              </a:ext>
            </a:extLst>
          </p:cNvPr>
          <p:cNvSpPr/>
          <p:nvPr/>
        </p:nvSpPr>
        <p:spPr bwMode="auto">
          <a:xfrm>
            <a:off x="659477" y="2442558"/>
            <a:ext cx="4470907" cy="2567823"/>
          </a:xfrm>
          <a:prstGeom prst="rect">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2" name="Picture 29" descr="A close up of a screen&#10;&#10;Description automatically generated">
            <a:extLst>
              <a:ext uri="{FF2B5EF4-FFF2-40B4-BE49-F238E27FC236}">
                <a16:creationId xmlns:a16="http://schemas.microsoft.com/office/drawing/2014/main" id="{1806580F-4DD6-478F-B121-C053824E8C9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6388512" y="2183695"/>
            <a:ext cx="4897400" cy="3041549"/>
          </a:xfrm>
          <a:prstGeom prst="rect">
            <a:avLst/>
          </a:prstGeom>
          <a:effectLst>
            <a:outerShdw blurRad="241300" dist="165100" dir="5400000" sx="96000" sy="96000" algn="t" rotWithShape="0">
              <a:prstClr val="black">
                <a:alpha val="46000"/>
              </a:prstClr>
            </a:outerShdw>
          </a:effectLst>
        </p:spPr>
      </p:pic>
      <p:sp>
        <p:nvSpPr>
          <p:cNvPr id="13" name="Rechteck 12">
            <a:extLst>
              <a:ext uri="{FF2B5EF4-FFF2-40B4-BE49-F238E27FC236}">
                <a16:creationId xmlns:a16="http://schemas.microsoft.com/office/drawing/2014/main" id="{63A3A3E2-70DC-40FC-B7A1-41D86E0B7119}"/>
              </a:ext>
            </a:extLst>
          </p:cNvPr>
          <p:cNvSpPr/>
          <p:nvPr/>
        </p:nvSpPr>
        <p:spPr bwMode="auto">
          <a:xfrm>
            <a:off x="6591993" y="2442558"/>
            <a:ext cx="4470907" cy="2567823"/>
          </a:xfrm>
          <a:prstGeom prst="rect">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5" name="Picture 3">
            <a:extLst>
              <a:ext uri="{FF2B5EF4-FFF2-40B4-BE49-F238E27FC236}">
                <a16:creationId xmlns:a16="http://schemas.microsoft.com/office/drawing/2014/main" id="{6C8A8D41-62D1-4CB0-989B-191248879F8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6226" y="2419006"/>
            <a:ext cx="4520783" cy="2610949"/>
          </a:xfrm>
          <a:prstGeom prst="rect">
            <a:avLst/>
          </a:prstGeom>
        </p:spPr>
      </p:pic>
      <p:pic>
        <p:nvPicPr>
          <p:cNvPr id="16" name="Picture 4">
            <a:extLst>
              <a:ext uri="{FF2B5EF4-FFF2-40B4-BE49-F238E27FC236}">
                <a16:creationId xmlns:a16="http://schemas.microsoft.com/office/drawing/2014/main" id="{08D567A8-9F7C-4A36-8093-3F8558DC0E1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86481" y="2418206"/>
            <a:ext cx="4470907" cy="2616884"/>
          </a:xfrm>
          <a:prstGeom prst="rect">
            <a:avLst/>
          </a:prstGeom>
        </p:spPr>
      </p:pic>
    </p:spTree>
    <p:extLst>
      <p:ext uri="{BB962C8B-B14F-4D97-AF65-F5344CB8AC3E}">
        <p14:creationId xmlns:p14="http://schemas.microsoft.com/office/powerpoint/2010/main" val="3299717301"/>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502152" y="552478"/>
            <a:ext cx="4060141" cy="397545"/>
          </a:xfrm>
        </p:spPr>
        <p:txBody>
          <a:bodyPr/>
          <a:lstStyle/>
          <a:p>
            <a:r>
              <a:rPr lang="en-US" sz="3200" dirty="0">
                <a:solidFill>
                  <a:srgbClr val="7030A0"/>
                </a:solidFill>
              </a:rPr>
              <a:t>Agenda</a:t>
            </a:r>
          </a:p>
        </p:txBody>
      </p:sp>
      <p:sp>
        <p:nvSpPr>
          <p:cNvPr id="24" name="Rectangle 23">
            <a:extLst>
              <a:ext uri="{FF2B5EF4-FFF2-40B4-BE49-F238E27FC236}">
                <a16:creationId xmlns:a16="http://schemas.microsoft.com/office/drawing/2014/main" id="{5442E03D-8429-4041-ADF2-C50B8C8F24A4}"/>
              </a:ext>
            </a:extLst>
          </p:cNvPr>
          <p:cNvSpPr/>
          <p:nvPr/>
        </p:nvSpPr>
        <p:spPr>
          <a:xfrm>
            <a:off x="873457" y="1395990"/>
            <a:ext cx="5222543" cy="4594907"/>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marL="342900" lvl="0" indent="-342900" defTabSz="1955800">
              <a:spcBef>
                <a:spcPct val="0"/>
              </a:spcBef>
              <a:spcAft>
                <a:spcPct val="35000"/>
              </a:spcAft>
              <a:buFont typeface="Wingdings" panose="05000000000000000000" pitchFamily="2" charset="2"/>
              <a:buChar char="ü"/>
              <a:defRPr/>
            </a:pPr>
            <a:r>
              <a:rPr lang="en-US" sz="2400">
                <a:solidFill>
                  <a:srgbClr val="2F2F2F"/>
                </a:solidFill>
              </a:rPr>
              <a:t>UI Flows</a:t>
            </a:r>
          </a:p>
          <a:p>
            <a:pPr marL="342900" lvl="0" indent="-342900" defTabSz="1955800">
              <a:spcBef>
                <a:spcPct val="0"/>
              </a:spcBef>
              <a:spcAft>
                <a:spcPct val="35000"/>
              </a:spcAft>
              <a:buFont typeface="Wingdings" panose="05000000000000000000" pitchFamily="2" charset="2"/>
              <a:buChar char="ü"/>
              <a:defRPr/>
            </a:pPr>
            <a:r>
              <a:rPr lang="en-US" sz="2400">
                <a:solidFill>
                  <a:srgbClr val="2F2F2F"/>
                </a:solidFill>
              </a:rPr>
              <a:t>Import</a:t>
            </a:r>
            <a:r>
              <a:rPr lang="en-US" sz="2400" dirty="0">
                <a:solidFill>
                  <a:srgbClr val="2F2F2F"/>
                </a:solidFill>
              </a:rPr>
              <a:t>, Export Flows</a:t>
            </a:r>
          </a:p>
          <a:p>
            <a:pPr marL="342900" lvl="0" indent="-342900" defTabSz="1955800">
              <a:spcBef>
                <a:spcPct val="0"/>
              </a:spcBef>
              <a:spcAft>
                <a:spcPct val="35000"/>
              </a:spcAft>
              <a:buFont typeface="Wingdings" panose="05000000000000000000" pitchFamily="2" charset="2"/>
              <a:buChar char="ü"/>
              <a:defRPr/>
            </a:pPr>
            <a:r>
              <a:rPr lang="en-US" sz="2400" dirty="0">
                <a:solidFill>
                  <a:srgbClr val="2F2F2F"/>
                </a:solidFill>
              </a:rPr>
              <a:t>Distribute Flows</a:t>
            </a:r>
          </a:p>
          <a:p>
            <a:pPr marL="342900" lvl="0" indent="-342900" defTabSz="1955800">
              <a:spcBef>
                <a:spcPct val="0"/>
              </a:spcBef>
              <a:spcAft>
                <a:spcPct val="35000"/>
              </a:spcAft>
              <a:buFont typeface="Wingdings" panose="05000000000000000000" pitchFamily="2" charset="2"/>
              <a:buChar char="ü"/>
              <a:defRPr/>
            </a:pPr>
            <a:r>
              <a:rPr lang="en-US" sz="2400" dirty="0">
                <a:solidFill>
                  <a:srgbClr val="2F2F2F"/>
                </a:solidFill>
              </a:rPr>
              <a:t>Sharing of Flows across workspaces</a:t>
            </a:r>
          </a:p>
          <a:p>
            <a:pPr marL="342900" lvl="0" indent="-342900" defTabSz="1955800">
              <a:spcBef>
                <a:spcPct val="0"/>
              </a:spcBef>
              <a:spcAft>
                <a:spcPct val="35000"/>
              </a:spcAft>
              <a:buFont typeface="Wingdings" panose="05000000000000000000" pitchFamily="2" charset="2"/>
              <a:buChar char="ü"/>
              <a:defRPr/>
            </a:pPr>
            <a:r>
              <a:rPr lang="en-US" sz="2400" dirty="0">
                <a:solidFill>
                  <a:srgbClr val="2F2F2F"/>
                </a:solidFill>
              </a:rPr>
              <a:t>Different Flow Environments and Code Promotion</a:t>
            </a:r>
          </a:p>
          <a:p>
            <a:pPr marL="342900" lvl="0" indent="-342900" defTabSz="1955800">
              <a:spcBef>
                <a:spcPct val="0"/>
              </a:spcBef>
              <a:spcAft>
                <a:spcPct val="35000"/>
              </a:spcAft>
              <a:buFont typeface="Wingdings" panose="05000000000000000000" pitchFamily="2" charset="2"/>
              <a:buChar char="ü"/>
              <a:defRPr/>
            </a:pPr>
            <a:r>
              <a:rPr lang="en-US" sz="2400" dirty="0">
                <a:solidFill>
                  <a:srgbClr val="2F2F2F"/>
                </a:solidFill>
              </a:rPr>
              <a:t>Data Policies &amp; Integration Check Points</a:t>
            </a:r>
          </a:p>
          <a:p>
            <a:pPr marL="342900" lvl="0" indent="-342900" defTabSz="1955800">
              <a:spcBef>
                <a:spcPct val="0"/>
              </a:spcBef>
              <a:spcAft>
                <a:spcPct val="35000"/>
              </a:spcAft>
              <a:buFont typeface="Wingdings" panose="05000000000000000000" pitchFamily="2" charset="2"/>
              <a:buChar char="ü"/>
              <a:defRPr/>
            </a:pPr>
            <a:r>
              <a:rPr lang="en-US" sz="2400" dirty="0">
                <a:solidFill>
                  <a:srgbClr val="2F2F2F"/>
                </a:solidFill>
              </a:rPr>
              <a:t>Flow History and Analytics</a:t>
            </a:r>
          </a:p>
          <a:p>
            <a:pPr marL="342900" lvl="0" indent="-342900" defTabSz="1955800">
              <a:spcBef>
                <a:spcPct val="0"/>
              </a:spcBef>
              <a:spcAft>
                <a:spcPct val="35000"/>
              </a:spcAft>
              <a:buFont typeface="Wingdings" panose="05000000000000000000" pitchFamily="2" charset="2"/>
              <a:buChar char="ü"/>
              <a:defRPr/>
            </a:pPr>
            <a:r>
              <a:rPr lang="en-US" sz="2400" dirty="0" err="1">
                <a:solidFill>
                  <a:srgbClr val="2F2F2F"/>
                </a:solidFill>
              </a:rPr>
              <a:t>HoL</a:t>
            </a:r>
            <a:r>
              <a:rPr lang="en-US" sz="2400" dirty="0">
                <a:solidFill>
                  <a:srgbClr val="2F2F2F"/>
                </a:solidFill>
              </a:rPr>
              <a:t> - Check your Knowledge</a:t>
            </a:r>
          </a:p>
        </p:txBody>
      </p:sp>
      <p:sp>
        <p:nvSpPr>
          <p:cNvPr id="25" name="Rectangle 24">
            <a:extLst>
              <a:ext uri="{FF2B5EF4-FFF2-40B4-BE49-F238E27FC236}">
                <a16:creationId xmlns:a16="http://schemas.microsoft.com/office/drawing/2014/main" id="{EF3D5185-07B2-4EAF-859B-B2F50BB94B7A}"/>
              </a:ext>
            </a:extLst>
          </p:cNvPr>
          <p:cNvSpPr/>
          <p:nvPr/>
        </p:nvSpPr>
        <p:spPr>
          <a:xfrm>
            <a:off x="1876425" y="2962180"/>
            <a:ext cx="4060141" cy="472596"/>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marL="0" marR="0" lvl="0" indent="0" algn="l" defTabSz="1955800" rtl="0" eaLnBrk="1" fontAlgn="auto" latinLnBrk="0" hangingPunct="1">
              <a:lnSpc>
                <a:spcPct val="100000"/>
              </a:lnSpc>
              <a:spcBef>
                <a:spcPct val="0"/>
              </a:spcBef>
              <a:spcAft>
                <a:spcPct val="35000"/>
              </a:spcAft>
              <a:buClrTx/>
              <a:buSzTx/>
              <a:buFontTx/>
              <a:buNone/>
              <a:tabLst/>
              <a:defRPr/>
            </a:pPr>
            <a:endParaRPr kumimoji="0" lang="en-US" sz="2400" b="0" i="0" u="none" strike="noStrike" kern="1200" cap="none" spc="0" normalizeH="0" baseline="0" noProof="0" dirty="0">
              <a:ln>
                <a:noFill/>
              </a:ln>
              <a:solidFill>
                <a:srgbClr val="2F2F2F"/>
              </a:solidFill>
              <a:effectLst/>
              <a:uLnTx/>
              <a:uFillTx/>
              <a:latin typeface="Segoe UI"/>
              <a:ea typeface="+mn-ea"/>
              <a:cs typeface="+mn-cs"/>
            </a:endParaRPr>
          </a:p>
        </p:txBody>
      </p:sp>
      <p:sp>
        <p:nvSpPr>
          <p:cNvPr id="16" name="Oval 15">
            <a:extLst>
              <a:ext uri="{FF2B5EF4-FFF2-40B4-BE49-F238E27FC236}">
                <a16:creationId xmlns:a16="http://schemas.microsoft.com/office/drawing/2014/main" id="{FA231835-8FF7-4A9C-82B8-CE56A4437FE9}"/>
              </a:ext>
              <a:ext uri="{C183D7F6-B498-43B3-948B-1728B52AA6E4}">
                <adec:decorative xmlns:adec="http://schemas.microsoft.com/office/drawing/2017/decorative" val="1"/>
              </a:ext>
            </a:extLst>
          </p:cNvPr>
          <p:cNvSpPr/>
          <p:nvPr/>
        </p:nvSpPr>
        <p:spPr bwMode="auto">
          <a:xfrm>
            <a:off x="482916" y="318024"/>
            <a:ext cx="834670" cy="83466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 name="list_4" title="Icon of a checklist">
            <a:extLst>
              <a:ext uri="{FF2B5EF4-FFF2-40B4-BE49-F238E27FC236}">
                <a16:creationId xmlns:a16="http://schemas.microsoft.com/office/drawing/2014/main" id="{989B91EC-A5DE-48E2-AD79-8E8E857264F3}"/>
              </a:ext>
            </a:extLst>
          </p:cNvPr>
          <p:cNvSpPr>
            <a:spLocks noChangeAspect="1" noEditPoints="1"/>
          </p:cNvSpPr>
          <p:nvPr/>
        </p:nvSpPr>
        <p:spPr bwMode="auto">
          <a:xfrm>
            <a:off x="629675" y="552478"/>
            <a:ext cx="541153" cy="365760"/>
          </a:xfrm>
          <a:custGeom>
            <a:avLst/>
            <a:gdLst>
              <a:gd name="T0" fmla="*/ 90 w 253"/>
              <a:gd name="T1" fmla="*/ 24 h 171"/>
              <a:gd name="T2" fmla="*/ 253 w 253"/>
              <a:gd name="T3" fmla="*/ 24 h 171"/>
              <a:gd name="T4" fmla="*/ 90 w 253"/>
              <a:gd name="T5" fmla="*/ 73 h 171"/>
              <a:gd name="T6" fmla="*/ 253 w 253"/>
              <a:gd name="T7" fmla="*/ 73 h 171"/>
              <a:gd name="T8" fmla="*/ 90 w 253"/>
              <a:gd name="T9" fmla="*/ 121 h 171"/>
              <a:gd name="T10" fmla="*/ 253 w 253"/>
              <a:gd name="T11" fmla="*/ 121 h 171"/>
              <a:gd name="T12" fmla="*/ 90 w 253"/>
              <a:gd name="T13" fmla="*/ 171 h 171"/>
              <a:gd name="T14" fmla="*/ 253 w 253"/>
              <a:gd name="T15" fmla="*/ 171 h 171"/>
              <a:gd name="T16" fmla="*/ 0 w 253"/>
              <a:gd name="T17" fmla="*/ 23 h 171"/>
              <a:gd name="T18" fmla="*/ 17 w 253"/>
              <a:gd name="T19" fmla="*/ 40 h 171"/>
              <a:gd name="T20" fmla="*/ 58 w 253"/>
              <a:gd name="T21" fmla="*/ 0 h 171"/>
              <a:gd name="T22" fmla="*/ 0 w 253"/>
              <a:gd name="T23" fmla="*/ 121 h 171"/>
              <a:gd name="T24" fmla="*/ 17 w 253"/>
              <a:gd name="T25" fmla="*/ 138 h 171"/>
              <a:gd name="T26" fmla="*/ 58 w 253"/>
              <a:gd name="T27" fmla="*/ 98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3" h="171">
                <a:moveTo>
                  <a:pt x="90" y="24"/>
                </a:moveTo>
                <a:lnTo>
                  <a:pt x="253" y="24"/>
                </a:lnTo>
                <a:moveTo>
                  <a:pt x="90" y="73"/>
                </a:moveTo>
                <a:lnTo>
                  <a:pt x="253" y="73"/>
                </a:lnTo>
                <a:moveTo>
                  <a:pt x="90" y="121"/>
                </a:moveTo>
                <a:lnTo>
                  <a:pt x="253" y="121"/>
                </a:lnTo>
                <a:moveTo>
                  <a:pt x="90" y="171"/>
                </a:moveTo>
                <a:lnTo>
                  <a:pt x="253" y="171"/>
                </a:lnTo>
                <a:moveTo>
                  <a:pt x="0" y="23"/>
                </a:moveTo>
                <a:lnTo>
                  <a:pt x="17" y="40"/>
                </a:lnTo>
                <a:lnTo>
                  <a:pt x="58" y="0"/>
                </a:lnTo>
                <a:moveTo>
                  <a:pt x="0" y="121"/>
                </a:moveTo>
                <a:lnTo>
                  <a:pt x="17" y="138"/>
                </a:lnTo>
                <a:lnTo>
                  <a:pt x="58" y="98"/>
                </a:lnTo>
              </a:path>
            </a:pathLst>
          </a:custGeom>
          <a:noFill/>
          <a:ln w="19050" cap="flat">
            <a:solidFill>
              <a:srgbClr val="4C53B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7030A0"/>
              </a:solidFill>
              <a:effectLst/>
              <a:uLnTx/>
              <a:uFillTx/>
              <a:latin typeface="Segoe UI"/>
              <a:ea typeface="+mn-ea"/>
              <a:cs typeface="+mn-cs"/>
            </a:endParaRPr>
          </a:p>
        </p:txBody>
      </p:sp>
      <p:pic>
        <p:nvPicPr>
          <p:cNvPr id="20" name="Picture 19" descr="A group of people sitting at a table&#10;&#10;Description automatically generated">
            <a:extLst>
              <a:ext uri="{FF2B5EF4-FFF2-40B4-BE49-F238E27FC236}">
                <a16:creationId xmlns:a16="http://schemas.microsoft.com/office/drawing/2014/main" id="{17E7ACF8-9755-4938-935F-40DDF6D8BAD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548511" y="0"/>
            <a:ext cx="5643488" cy="6858000"/>
          </a:xfrm>
          <a:prstGeom prst="rect">
            <a:avLst/>
          </a:prstGeom>
        </p:spPr>
      </p:pic>
      <p:sp>
        <p:nvSpPr>
          <p:cNvPr id="2" name="Rectangle 1">
            <a:extLst>
              <a:ext uri="{FF2B5EF4-FFF2-40B4-BE49-F238E27FC236}">
                <a16:creationId xmlns:a16="http://schemas.microsoft.com/office/drawing/2014/main" id="{1F7A16A1-BC88-4847-A8CA-38EA9D4BFF22}"/>
              </a:ext>
              <a:ext uri="{C183D7F6-B498-43B3-948B-1728B52AA6E4}">
                <adec:decorative xmlns:adec="http://schemas.microsoft.com/office/drawing/2017/decorative" val="1"/>
              </a:ext>
            </a:extLst>
          </p:cNvPr>
          <p:cNvSpPr/>
          <p:nvPr/>
        </p:nvSpPr>
        <p:spPr>
          <a:xfrm>
            <a:off x="5974813" y="3244334"/>
            <a:ext cx="242374"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 </a:t>
            </a: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Tree>
    <p:extLst>
      <p:ext uri="{BB962C8B-B14F-4D97-AF65-F5344CB8AC3E}">
        <p14:creationId xmlns:p14="http://schemas.microsoft.com/office/powerpoint/2010/main" val="88040504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5215" y="3287480"/>
            <a:ext cx="6768085" cy="246927"/>
          </a:xfrm>
        </p:spPr>
        <p:txBody>
          <a:bodyPr/>
          <a:lstStyle/>
          <a:p>
            <a:pPr marL="454659" marR="537210" indent="2540">
              <a:lnSpc>
                <a:spcPts val="1320"/>
              </a:lnSpc>
            </a:pPr>
            <a:r>
              <a:rPr lang="en-GB" b="1" spc="-5" dirty="0">
                <a:solidFill>
                  <a:schemeClr val="bg1">
                    <a:lumMod val="50000"/>
                  </a:schemeClr>
                </a:solidFill>
                <a:latin typeface="Carlito"/>
                <a:cs typeface="Carlito"/>
              </a:rPr>
              <a:t>Office Audit</a:t>
            </a:r>
            <a:endParaRPr lang="en-GB" dirty="0">
              <a:solidFill>
                <a:schemeClr val="bg1">
                  <a:lumMod val="50000"/>
                </a:schemeClr>
              </a:solidFill>
              <a:latin typeface="Carlito"/>
              <a:cs typeface="Carlito"/>
            </a:endParaRPr>
          </a:p>
        </p:txBody>
      </p:sp>
    </p:spTree>
    <p:extLst>
      <p:ext uri="{BB962C8B-B14F-4D97-AF65-F5344CB8AC3E}">
        <p14:creationId xmlns:p14="http://schemas.microsoft.com/office/powerpoint/2010/main" val="928662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8C2897-1962-49A9-82E2-7F8ECA1FCA71}"/>
              </a:ext>
            </a:extLst>
          </p:cNvPr>
          <p:cNvSpPr>
            <a:spLocks noGrp="1"/>
          </p:cNvSpPr>
          <p:nvPr>
            <p:ph type="title"/>
          </p:nvPr>
        </p:nvSpPr>
        <p:spPr>
          <a:xfrm>
            <a:off x="489079" y="228603"/>
            <a:ext cx="11296416" cy="738664"/>
          </a:xfrm>
        </p:spPr>
        <p:txBody>
          <a:bodyPr/>
          <a:lstStyle/>
          <a:p>
            <a:r>
              <a:rPr lang="en-US" sz="5333">
                <a:solidFill>
                  <a:schemeClr val="tx1"/>
                </a:solidFill>
              </a:rPr>
              <a:t>Configure audit logs</a:t>
            </a:r>
          </a:p>
        </p:txBody>
      </p:sp>
      <p:sp>
        <p:nvSpPr>
          <p:cNvPr id="5" name="Rectangle: Rounded Corners 4">
            <a:extLst>
              <a:ext uri="{FF2B5EF4-FFF2-40B4-BE49-F238E27FC236}">
                <a16:creationId xmlns:a16="http://schemas.microsoft.com/office/drawing/2014/main" id="{DA93DAE3-70F6-49EF-8B63-071728F43B98}"/>
              </a:ext>
            </a:extLst>
          </p:cNvPr>
          <p:cNvSpPr/>
          <p:nvPr/>
        </p:nvSpPr>
        <p:spPr bwMode="auto">
          <a:xfrm>
            <a:off x="431371" y="2468893"/>
            <a:ext cx="3264363" cy="1440160"/>
          </a:xfrm>
          <a:prstGeom prst="round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r>
              <a:rPr lang="en-US" sz="2667">
                <a:solidFill>
                  <a:schemeClr val="bg1"/>
                </a:solidFill>
              </a:rPr>
              <a:t>Office 365 </a:t>
            </a:r>
            <a:br>
              <a:rPr lang="en-US" sz="2667">
                <a:solidFill>
                  <a:schemeClr val="bg1"/>
                </a:solidFill>
              </a:rPr>
            </a:br>
            <a:r>
              <a:rPr lang="en-US" sz="2667">
                <a:solidFill>
                  <a:schemeClr val="bg1"/>
                </a:solidFill>
              </a:rPr>
              <a:t>Activity Logging</a:t>
            </a:r>
          </a:p>
        </p:txBody>
      </p:sp>
      <p:sp>
        <p:nvSpPr>
          <p:cNvPr id="6" name="Rectangle: Rounded Corners 5">
            <a:extLst>
              <a:ext uri="{FF2B5EF4-FFF2-40B4-BE49-F238E27FC236}">
                <a16:creationId xmlns:a16="http://schemas.microsoft.com/office/drawing/2014/main" id="{92955382-49F8-432D-AA96-77078D254D31}"/>
              </a:ext>
            </a:extLst>
          </p:cNvPr>
          <p:cNvSpPr/>
          <p:nvPr/>
        </p:nvSpPr>
        <p:spPr bwMode="auto">
          <a:xfrm>
            <a:off x="431371" y="4525411"/>
            <a:ext cx="3264363" cy="1440160"/>
          </a:xfrm>
          <a:prstGeom prst="round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r>
              <a:rPr lang="en-US" sz="2667">
                <a:solidFill>
                  <a:schemeClr val="bg1"/>
                </a:solidFill>
              </a:rPr>
              <a:t>CDS Data </a:t>
            </a:r>
            <a:br>
              <a:rPr lang="en-US" sz="2667">
                <a:solidFill>
                  <a:schemeClr val="bg1"/>
                </a:solidFill>
              </a:rPr>
            </a:br>
            <a:r>
              <a:rPr lang="en-US" sz="2667">
                <a:solidFill>
                  <a:schemeClr val="bg1"/>
                </a:solidFill>
              </a:rPr>
              <a:t>Activity Logging</a:t>
            </a:r>
          </a:p>
        </p:txBody>
      </p:sp>
      <p:pic>
        <p:nvPicPr>
          <p:cNvPr id="7" name="Picture 4" descr="A screenshot of a cell phone&#10;&#10;Description generated with very high confidence">
            <a:extLst>
              <a:ext uri="{FF2B5EF4-FFF2-40B4-BE49-F238E27FC236}">
                <a16:creationId xmlns:a16="http://schemas.microsoft.com/office/drawing/2014/main" id="{67071BE6-F497-4FD0-BBE5-D5915C20FCFC}"/>
              </a:ext>
            </a:extLst>
          </p:cNvPr>
          <p:cNvPicPr>
            <a:picLocks noChangeAspect="1"/>
          </p:cNvPicPr>
          <p:nvPr/>
        </p:nvPicPr>
        <p:blipFill>
          <a:blip r:embed="rId3"/>
          <a:stretch>
            <a:fillRect/>
          </a:stretch>
        </p:blipFill>
        <p:spPr>
          <a:xfrm>
            <a:off x="4793413" y="1630195"/>
            <a:ext cx="7447271" cy="5227805"/>
          </a:xfrm>
          <a:prstGeom prst="rect">
            <a:avLst/>
          </a:prstGeom>
        </p:spPr>
      </p:pic>
      <p:sp>
        <p:nvSpPr>
          <p:cNvPr id="4" name="Arrow: Right 3">
            <a:extLst>
              <a:ext uri="{FF2B5EF4-FFF2-40B4-BE49-F238E27FC236}">
                <a16:creationId xmlns:a16="http://schemas.microsoft.com/office/drawing/2014/main" id="{F28C237D-37A6-4F6E-A7E8-347080B2DA61}"/>
              </a:ext>
            </a:extLst>
          </p:cNvPr>
          <p:cNvSpPr/>
          <p:nvPr/>
        </p:nvSpPr>
        <p:spPr bwMode="auto">
          <a:xfrm>
            <a:off x="3887755" y="2884609"/>
            <a:ext cx="960107" cy="646176"/>
          </a:xfrm>
          <a:prstGeom prst="rightArrow">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endParaRPr lang="en-US" sz="2667" err="1">
              <a:solidFill>
                <a:schemeClr val="bg1"/>
              </a:solidFill>
            </a:endParaRPr>
          </a:p>
        </p:txBody>
      </p:sp>
      <p:sp>
        <p:nvSpPr>
          <p:cNvPr id="9" name="Text Placeholder 2">
            <a:extLst>
              <a:ext uri="{FF2B5EF4-FFF2-40B4-BE49-F238E27FC236}">
                <a16:creationId xmlns:a16="http://schemas.microsoft.com/office/drawing/2014/main" id="{0CE2D4B5-E5DB-4271-B410-7B91FC0A0E2D}"/>
              </a:ext>
            </a:extLst>
          </p:cNvPr>
          <p:cNvSpPr txBox="1">
            <a:spLocks/>
          </p:cNvSpPr>
          <p:nvPr/>
        </p:nvSpPr>
        <p:spPr>
          <a:xfrm>
            <a:off x="584200" y="1220755"/>
            <a:ext cx="11018520" cy="886397"/>
          </a:xfrm>
          <a:prstGeom prst="rect">
            <a:avLst/>
          </a:prstGeom>
        </p:spPr>
        <p:txBody>
          <a:bodyPr vert="horz" wrap="square" lIns="0" tIns="0" rIns="0" bIns="0" rtlCol="0">
            <a:spAutoFit/>
          </a:bodyPr>
          <a:lstStyle>
            <a:lvl1pPr marL="460355" indent="-460355" algn="l" defTabSz="914325" rtl="0" eaLnBrk="1" latinLnBrk="0" hangingPunct="1">
              <a:lnSpc>
                <a:spcPct val="90000"/>
              </a:lnSpc>
              <a:spcBef>
                <a:spcPct val="20000"/>
              </a:spcBef>
              <a:buClr>
                <a:schemeClr val="tx1"/>
              </a:buClr>
              <a:buSzPct val="90000"/>
              <a:buFont typeface="Wingdings" pitchFamily="2" charset="2"/>
              <a:buChar char="§"/>
              <a:defRPr sz="3200" kern="1200" spc="-71" baseline="0">
                <a:gradFill>
                  <a:gsLst>
                    <a:gs pos="0">
                      <a:schemeClr val="tx1"/>
                    </a:gs>
                    <a:gs pos="86000">
                      <a:schemeClr val="tx1"/>
                    </a:gs>
                  </a:gsLst>
                  <a:lin ang="5400000" scaled="0"/>
                </a:gradFill>
                <a:latin typeface="+mn-lt"/>
                <a:ea typeface="+mn-ea"/>
                <a:cs typeface="+mn-cs"/>
              </a:defRPr>
            </a:lvl1pPr>
            <a:lvl2pPr marL="855628" indent="-395272" algn="l" defTabSz="914325" rtl="0" eaLnBrk="1" latinLnBrk="0" hangingPunct="1">
              <a:lnSpc>
                <a:spcPct val="90000"/>
              </a:lnSpc>
              <a:spcBef>
                <a:spcPct val="20000"/>
              </a:spcBef>
              <a:buClr>
                <a:schemeClr val="tx1"/>
              </a:buClr>
              <a:buSzPct val="90000"/>
              <a:buFont typeface="Wingdings" pitchFamily="2" charset="2"/>
              <a:buChar char="§"/>
              <a:defRPr sz="2800" kern="1200" spc="-71" baseline="0">
                <a:gradFill>
                  <a:gsLst>
                    <a:gs pos="0">
                      <a:schemeClr val="tx1"/>
                    </a:gs>
                    <a:gs pos="86000">
                      <a:schemeClr val="tx1"/>
                    </a:gs>
                  </a:gsLst>
                  <a:lin ang="5400000" scaled="0"/>
                </a:gradFill>
                <a:latin typeface="+mn-lt"/>
                <a:ea typeface="+mn-ea"/>
                <a:cs typeface="+mn-cs"/>
              </a:defRPr>
            </a:lvl2pPr>
            <a:lvl3pPr marL="1258836" indent="-403208" algn="l" defTabSz="914325" rtl="0" eaLnBrk="1" latinLnBrk="0" hangingPunct="1">
              <a:lnSpc>
                <a:spcPct val="90000"/>
              </a:lnSpc>
              <a:spcBef>
                <a:spcPct val="20000"/>
              </a:spcBef>
              <a:buClr>
                <a:schemeClr val="tx1"/>
              </a:buClr>
              <a:buSzPct val="90000"/>
              <a:buFont typeface="Wingdings" pitchFamily="2" charset="2"/>
              <a:buChar char="§"/>
              <a:defRPr sz="2400" kern="1200" spc="-71" baseline="0">
                <a:gradFill>
                  <a:gsLst>
                    <a:gs pos="0">
                      <a:schemeClr val="tx1"/>
                    </a:gs>
                    <a:gs pos="86000">
                      <a:schemeClr val="tx1"/>
                    </a:gs>
                  </a:gsLst>
                  <a:lin ang="5400000" scaled="0"/>
                </a:gradFill>
                <a:latin typeface="+mn-lt"/>
                <a:ea typeface="+mn-ea"/>
                <a:cs typeface="+mn-cs"/>
              </a:defRPr>
            </a:lvl3pPr>
            <a:lvl4pPr marL="1604896" indent="-346061" algn="l" defTabSz="914325" rtl="0" eaLnBrk="1" latinLnBrk="0" hangingPunct="1">
              <a:lnSpc>
                <a:spcPct val="90000"/>
              </a:lnSpc>
              <a:spcBef>
                <a:spcPct val="20000"/>
              </a:spcBef>
              <a:buClr>
                <a:schemeClr val="tx1"/>
              </a:buClr>
              <a:buSzPct val="90000"/>
              <a:buFont typeface="Wingdings" pitchFamily="2" charset="2"/>
              <a:buChar char="§"/>
              <a:defRPr sz="2000" kern="1200" spc="-71" baseline="0">
                <a:gradFill>
                  <a:gsLst>
                    <a:gs pos="0">
                      <a:schemeClr val="tx1"/>
                    </a:gs>
                    <a:gs pos="86000">
                      <a:schemeClr val="tx1"/>
                    </a:gs>
                  </a:gsLst>
                  <a:lin ang="5400000" scaled="0"/>
                </a:gradFill>
                <a:latin typeface="+mn-lt"/>
                <a:ea typeface="+mn-ea"/>
                <a:cs typeface="+mn-cs"/>
              </a:defRPr>
            </a:lvl4pPr>
            <a:lvl5pPr marL="1941432" indent="-336536" algn="l" defTabSz="914325" rtl="0" eaLnBrk="1" latinLnBrk="0" hangingPunct="1">
              <a:lnSpc>
                <a:spcPct val="90000"/>
              </a:lnSpc>
              <a:spcBef>
                <a:spcPct val="20000"/>
              </a:spcBef>
              <a:buClr>
                <a:schemeClr val="tx1"/>
              </a:buClr>
              <a:buSzPct val="90000"/>
              <a:buFont typeface="Wingdings" pitchFamily="2" charset="2"/>
              <a:buChar char="§"/>
              <a:defRPr sz="2000" kern="1200" spc="-71" baseline="0">
                <a:gradFill>
                  <a:gsLst>
                    <a:gs pos="0">
                      <a:schemeClr val="tx1"/>
                    </a:gs>
                    <a:gs pos="86000">
                      <a:schemeClr val="tx1"/>
                    </a:gs>
                  </a:gsLst>
                  <a:lin ang="5400000" scaled="0"/>
                </a:gradFill>
                <a:latin typeface="+mn-lt"/>
                <a:ea typeface="+mn-ea"/>
                <a:cs typeface="+mn-cs"/>
              </a:defRPr>
            </a:lvl5pPr>
            <a:lvl6pPr marL="2514395"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57"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20"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83"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t>Audit log data allows looking at activity that occurred in the platform</a:t>
            </a:r>
          </a:p>
        </p:txBody>
      </p:sp>
    </p:spTree>
    <p:extLst>
      <p:ext uri="{BB962C8B-B14F-4D97-AF65-F5344CB8AC3E}">
        <p14:creationId xmlns:p14="http://schemas.microsoft.com/office/powerpoint/2010/main" val="3171755912"/>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489079" y="228603"/>
            <a:ext cx="11296416" cy="812531"/>
          </a:xfrm>
        </p:spPr>
        <p:txBody>
          <a:bodyPr/>
          <a:lstStyle/>
          <a:p>
            <a:r>
              <a:rPr lang="en-US"/>
              <a:t>Office 365 Activity Logging</a:t>
            </a:r>
          </a:p>
        </p:txBody>
      </p:sp>
      <p:sp>
        <p:nvSpPr>
          <p:cNvPr id="6" name="Text Placeholder 5"/>
          <p:cNvSpPr>
            <a:spLocks noGrp="1"/>
          </p:cNvSpPr>
          <p:nvPr>
            <p:ph type="body" sz="quarter" idx="10"/>
          </p:nvPr>
        </p:nvSpPr>
        <p:spPr>
          <a:xfrm>
            <a:off x="493418" y="1481493"/>
            <a:ext cx="8776161" cy="775469"/>
          </a:xfrm>
        </p:spPr>
        <p:txBody>
          <a:bodyPr/>
          <a:lstStyle/>
          <a:p>
            <a:r>
              <a:rPr lang="en-US" sz="2133">
                <a:latin typeface="Segoe UI Semilight" panose="020B0402040204020203" pitchFamily="34" charset="0"/>
                <a:cs typeface="Segoe UI Semilight" panose="020B0402040204020203" pitchFamily="34" charset="0"/>
              </a:rPr>
              <a:t>Activity Logging integrated with Office Security and Compliance center for comprehensive logging across Microsoft services</a:t>
            </a:r>
          </a:p>
        </p:txBody>
      </p:sp>
      <p:pic>
        <p:nvPicPr>
          <p:cNvPr id="5" name="Picture 4">
            <a:extLst>
              <a:ext uri="{FF2B5EF4-FFF2-40B4-BE49-F238E27FC236}">
                <a16:creationId xmlns:a16="http://schemas.microsoft.com/office/drawing/2014/main" id="{026C84AB-AE4B-4630-A907-FBB20F40D6EA}"/>
              </a:ext>
            </a:extLst>
          </p:cNvPr>
          <p:cNvPicPr>
            <a:picLocks noChangeAspect="1"/>
          </p:cNvPicPr>
          <p:nvPr/>
        </p:nvPicPr>
        <p:blipFill>
          <a:blip r:embed="rId3"/>
          <a:stretch>
            <a:fillRect/>
          </a:stretch>
        </p:blipFill>
        <p:spPr>
          <a:xfrm>
            <a:off x="4915873" y="2518818"/>
            <a:ext cx="7119041" cy="3956879"/>
          </a:xfrm>
          <a:prstGeom prst="rect">
            <a:avLst/>
          </a:prstGeom>
          <a:ln>
            <a:solidFill>
              <a:schemeClr val="tx1"/>
            </a:solidFill>
          </a:ln>
        </p:spPr>
      </p:pic>
      <p:sp>
        <p:nvSpPr>
          <p:cNvPr id="7" name="Text Placeholder 5">
            <a:extLst>
              <a:ext uri="{FF2B5EF4-FFF2-40B4-BE49-F238E27FC236}">
                <a16:creationId xmlns:a16="http://schemas.microsoft.com/office/drawing/2014/main" id="{C36B6A4F-1E8A-46BD-B0FA-A8756F4BE34E}"/>
              </a:ext>
            </a:extLst>
          </p:cNvPr>
          <p:cNvSpPr txBox="1">
            <a:spLocks/>
          </p:cNvSpPr>
          <p:nvPr/>
        </p:nvSpPr>
        <p:spPr>
          <a:xfrm>
            <a:off x="489079" y="2675079"/>
            <a:ext cx="4298824" cy="2855590"/>
          </a:xfrm>
          <a:prstGeom prst="rect">
            <a:avLst/>
          </a:prstGeom>
        </p:spPr>
        <p:txBody>
          <a:bodyPr vert="horz" wrap="square" lIns="0" tIns="0" rIns="0" bIns="0" rtlCol="0">
            <a:spAutoFit/>
          </a:bodyPr>
          <a:lstStyle>
            <a:lvl1pPr marL="460355" indent="-460355" defTabSz="914325">
              <a:lnSpc>
                <a:spcPct val="90000"/>
              </a:lnSpc>
              <a:spcBef>
                <a:spcPct val="20000"/>
              </a:spcBef>
              <a:buClr>
                <a:schemeClr val="tx1"/>
              </a:buClr>
              <a:buSzPct val="90000"/>
              <a:buFont typeface="Wingdings" pitchFamily="2" charset="2"/>
              <a:buChar char="§"/>
              <a:defRPr spc="-71" baseline="0">
                <a:gradFill>
                  <a:gsLst>
                    <a:gs pos="0">
                      <a:schemeClr val="tx1"/>
                    </a:gs>
                    <a:gs pos="86000">
                      <a:schemeClr val="tx1"/>
                    </a:gs>
                  </a:gsLst>
                  <a:lin ang="5400000" scaled="0"/>
                </a:gradFill>
                <a:latin typeface="Segoe UI Semilight" panose="020B0402040204020203" pitchFamily="34" charset="0"/>
                <a:cs typeface="Segoe UI Semilight" panose="020B0402040204020203" pitchFamily="34" charset="0"/>
              </a:defRPr>
            </a:lvl1pPr>
            <a:lvl2pPr marL="855628" indent="-395272" defTabSz="914325">
              <a:lnSpc>
                <a:spcPct val="90000"/>
              </a:lnSpc>
              <a:spcBef>
                <a:spcPct val="20000"/>
              </a:spcBef>
              <a:buClr>
                <a:schemeClr val="tx1"/>
              </a:buClr>
              <a:buSzPct val="90000"/>
              <a:buFont typeface="Wingdings" pitchFamily="2" charset="2"/>
              <a:buChar char="§"/>
              <a:defRPr sz="2800" spc="-71" baseline="0">
                <a:gradFill>
                  <a:gsLst>
                    <a:gs pos="0">
                      <a:schemeClr val="tx1"/>
                    </a:gs>
                    <a:gs pos="86000">
                      <a:schemeClr val="tx1"/>
                    </a:gs>
                  </a:gsLst>
                  <a:lin ang="5400000" scaled="0"/>
                </a:gradFill>
              </a:defRPr>
            </a:lvl2pPr>
            <a:lvl3pPr marL="1258836" indent="-403208" defTabSz="914325">
              <a:lnSpc>
                <a:spcPct val="90000"/>
              </a:lnSpc>
              <a:spcBef>
                <a:spcPct val="20000"/>
              </a:spcBef>
              <a:buClr>
                <a:schemeClr val="tx1"/>
              </a:buClr>
              <a:buSzPct val="90000"/>
              <a:buFont typeface="Wingdings" pitchFamily="2" charset="2"/>
              <a:buChar char="§"/>
              <a:defRPr sz="2400" spc="-71" baseline="0">
                <a:gradFill>
                  <a:gsLst>
                    <a:gs pos="0">
                      <a:schemeClr val="tx1"/>
                    </a:gs>
                    <a:gs pos="86000">
                      <a:schemeClr val="tx1"/>
                    </a:gs>
                  </a:gsLst>
                  <a:lin ang="5400000" scaled="0"/>
                </a:gradFill>
              </a:defRPr>
            </a:lvl3pPr>
            <a:lvl4pPr marL="1604896" indent="-346061" defTabSz="914325">
              <a:lnSpc>
                <a:spcPct val="90000"/>
              </a:lnSpc>
              <a:spcBef>
                <a:spcPct val="20000"/>
              </a:spcBef>
              <a:buClr>
                <a:schemeClr val="tx1"/>
              </a:buClr>
              <a:buSzPct val="90000"/>
              <a:buFont typeface="Wingdings" pitchFamily="2" charset="2"/>
              <a:buChar char="§"/>
              <a:defRPr sz="2000" spc="-71" baseline="0">
                <a:gradFill>
                  <a:gsLst>
                    <a:gs pos="0">
                      <a:schemeClr val="tx1"/>
                    </a:gs>
                    <a:gs pos="86000">
                      <a:schemeClr val="tx1"/>
                    </a:gs>
                  </a:gsLst>
                  <a:lin ang="5400000" scaled="0"/>
                </a:gradFill>
              </a:defRPr>
            </a:lvl4pPr>
            <a:lvl5pPr marL="1941432" indent="-336536" defTabSz="914325">
              <a:lnSpc>
                <a:spcPct val="90000"/>
              </a:lnSpc>
              <a:spcBef>
                <a:spcPct val="20000"/>
              </a:spcBef>
              <a:buClr>
                <a:schemeClr val="tx1"/>
              </a:buClr>
              <a:buSzPct val="90000"/>
              <a:buFont typeface="Wingdings" pitchFamily="2" charset="2"/>
              <a:buChar char="§"/>
              <a:defRPr sz="2000" spc="-71" baseline="0">
                <a:gradFill>
                  <a:gsLst>
                    <a:gs pos="0">
                      <a:schemeClr val="tx1"/>
                    </a:gs>
                    <a:gs pos="86000">
                      <a:schemeClr val="tx1"/>
                    </a:gs>
                  </a:gsLst>
                  <a:lin ang="5400000" scaled="0"/>
                </a:gradFill>
              </a:defRPr>
            </a:lvl5pPr>
            <a:lvl6pPr marL="2514395" indent="-228581" defTabSz="914325">
              <a:spcBef>
                <a:spcPct val="20000"/>
              </a:spcBef>
              <a:buFont typeface="Arial" pitchFamily="34" charset="0"/>
              <a:buChar char="•"/>
              <a:defRPr sz="2000"/>
            </a:lvl6pPr>
            <a:lvl7pPr marL="2971557" indent="-228581" defTabSz="914325">
              <a:spcBef>
                <a:spcPct val="20000"/>
              </a:spcBef>
              <a:buFont typeface="Arial" pitchFamily="34" charset="0"/>
              <a:buChar char="•"/>
              <a:defRPr sz="2000"/>
            </a:lvl7pPr>
            <a:lvl8pPr marL="3428720" indent="-228581" defTabSz="914325">
              <a:spcBef>
                <a:spcPct val="20000"/>
              </a:spcBef>
              <a:buFont typeface="Arial" pitchFamily="34" charset="0"/>
              <a:buChar char="•"/>
              <a:defRPr sz="2000"/>
            </a:lvl8pPr>
            <a:lvl9pPr marL="3885883" indent="-228581" defTabSz="914325">
              <a:spcBef>
                <a:spcPct val="20000"/>
              </a:spcBef>
              <a:buFont typeface="Arial" pitchFamily="34" charset="0"/>
              <a:buChar char="•"/>
              <a:defRPr sz="2000"/>
            </a:lvl9pPr>
          </a:lstStyle>
          <a:p>
            <a:r>
              <a:rPr lang="en-US" sz="2133"/>
              <a:t>The audit records are stored in Office 365 Security and Compliance center. </a:t>
            </a:r>
          </a:p>
          <a:p>
            <a:endParaRPr lang="en-US" sz="2133"/>
          </a:p>
          <a:p>
            <a:r>
              <a:rPr lang="en-US" sz="2133"/>
              <a:t>Office provides an API to query this data, which is currently used by many SIEM vendors to use the Activity Logging data for reporting</a:t>
            </a:r>
          </a:p>
          <a:p>
            <a:endParaRPr lang="en-US" sz="2133"/>
          </a:p>
        </p:txBody>
      </p:sp>
    </p:spTree>
    <p:extLst>
      <p:ext uri="{BB962C8B-B14F-4D97-AF65-F5344CB8AC3E}">
        <p14:creationId xmlns:p14="http://schemas.microsoft.com/office/powerpoint/2010/main" val="173106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FE0B4B-AE82-4EEA-AC99-904A10640BCA}"/>
              </a:ext>
            </a:extLst>
          </p:cNvPr>
          <p:cNvSpPr>
            <a:spLocks noGrp="1"/>
          </p:cNvSpPr>
          <p:nvPr>
            <p:ph type="title"/>
          </p:nvPr>
        </p:nvSpPr>
        <p:spPr/>
        <p:txBody>
          <a:bodyPr/>
          <a:lstStyle/>
          <a:p>
            <a:r>
              <a:rPr lang="en-US"/>
              <a:t>Which activity logs are supported?</a:t>
            </a:r>
          </a:p>
        </p:txBody>
      </p:sp>
      <p:graphicFrame>
        <p:nvGraphicFramePr>
          <p:cNvPr id="4" name="Table 3">
            <a:extLst>
              <a:ext uri="{FF2B5EF4-FFF2-40B4-BE49-F238E27FC236}">
                <a16:creationId xmlns:a16="http://schemas.microsoft.com/office/drawing/2014/main" id="{28B18BB7-49BA-4B82-A71F-45FF45D1982D}"/>
              </a:ext>
            </a:extLst>
          </p:cNvPr>
          <p:cNvGraphicFramePr>
            <a:graphicFrameLocks noGrp="1"/>
          </p:cNvGraphicFramePr>
          <p:nvPr/>
        </p:nvGraphicFramePr>
        <p:xfrm>
          <a:off x="431371" y="1316765"/>
          <a:ext cx="11223980" cy="4704523"/>
        </p:xfrm>
        <a:graphic>
          <a:graphicData uri="http://schemas.openxmlformats.org/drawingml/2006/table">
            <a:tbl>
              <a:tblPr firstRow="1" bandRow="1">
                <a:tableStyleId>{21E4AEA4-8DFA-4A89-87EB-49C32662AFE0}</a:tableStyleId>
              </a:tblPr>
              <a:tblGrid>
                <a:gridCol w="4541948">
                  <a:extLst>
                    <a:ext uri="{9D8B030D-6E8A-4147-A177-3AD203B41FA5}">
                      <a16:colId xmlns:a16="http://schemas.microsoft.com/office/drawing/2014/main" val="1727943013"/>
                    </a:ext>
                  </a:extLst>
                </a:gridCol>
                <a:gridCol w="6682032">
                  <a:extLst>
                    <a:ext uri="{9D8B030D-6E8A-4147-A177-3AD203B41FA5}">
                      <a16:colId xmlns:a16="http://schemas.microsoft.com/office/drawing/2014/main" val="646873165"/>
                    </a:ext>
                  </a:extLst>
                </a:gridCol>
              </a:tblGrid>
              <a:tr h="637071">
                <a:tc>
                  <a:txBody>
                    <a:bodyPr/>
                    <a:lstStyle/>
                    <a:p>
                      <a:r>
                        <a:rPr lang="en-US" sz="2000" dirty="0"/>
                        <a:t>Power Automate</a:t>
                      </a:r>
                    </a:p>
                  </a:txBody>
                  <a:tcPr/>
                </a:tc>
                <a:tc>
                  <a:txBody>
                    <a:bodyPr/>
                    <a:lstStyle/>
                    <a:p>
                      <a:r>
                        <a:rPr lang="en-US" sz="2000" dirty="0"/>
                        <a:t>Power Apps</a:t>
                      </a:r>
                    </a:p>
                  </a:txBody>
                  <a:tcPr/>
                </a:tc>
                <a:extLst>
                  <a:ext uri="{0D108BD9-81ED-4DB2-BD59-A6C34878D82A}">
                    <a16:rowId xmlns:a16="http://schemas.microsoft.com/office/drawing/2014/main" val="1634850960"/>
                  </a:ext>
                </a:extLst>
              </a:tr>
              <a:tr h="4067452">
                <a:tc>
                  <a:txBody>
                    <a:bodyPr/>
                    <a:lstStyle/>
                    <a:p>
                      <a:pPr marL="285750" indent="-285750">
                        <a:buFont typeface="Arial" panose="020B0604020202020204" pitchFamily="34" charset="0"/>
                        <a:buChar char="•"/>
                      </a:pPr>
                      <a:r>
                        <a:rPr lang="en-US" sz="2100" dirty="0"/>
                        <a:t>Created flow </a:t>
                      </a:r>
                    </a:p>
                    <a:p>
                      <a:pPr marL="285750" indent="-285750">
                        <a:buFont typeface="Arial" panose="020B0604020202020204" pitchFamily="34" charset="0"/>
                        <a:buChar char="•"/>
                      </a:pPr>
                      <a:r>
                        <a:rPr lang="en-US" sz="2100" dirty="0"/>
                        <a:t>Edited flow </a:t>
                      </a:r>
                    </a:p>
                    <a:p>
                      <a:pPr marL="285750" indent="-285750">
                        <a:buFont typeface="Arial" panose="020B0604020202020204" pitchFamily="34" charset="0"/>
                        <a:buChar char="•"/>
                      </a:pPr>
                      <a:r>
                        <a:rPr lang="en-US" sz="2100" dirty="0"/>
                        <a:t>Deleted flow </a:t>
                      </a:r>
                    </a:p>
                    <a:p>
                      <a:pPr marL="285750" indent="-285750">
                        <a:buFont typeface="Arial" panose="020B0604020202020204" pitchFamily="34" charset="0"/>
                        <a:buChar char="•"/>
                      </a:pPr>
                      <a:r>
                        <a:rPr lang="en-US" sz="2100" dirty="0"/>
                        <a:t>Edited permissions </a:t>
                      </a:r>
                    </a:p>
                    <a:p>
                      <a:pPr marL="285750" indent="-285750">
                        <a:buFont typeface="Arial" panose="020B0604020202020204" pitchFamily="34" charset="0"/>
                        <a:buChar char="•"/>
                      </a:pPr>
                      <a:r>
                        <a:rPr lang="en-US" sz="2100" dirty="0"/>
                        <a:t>Deleted permissions </a:t>
                      </a:r>
                    </a:p>
                    <a:p>
                      <a:pPr marL="285750" indent="-285750">
                        <a:buFont typeface="Arial" panose="020B0604020202020204" pitchFamily="34" charset="0"/>
                        <a:buChar char="•"/>
                      </a:pPr>
                      <a:r>
                        <a:rPr lang="en-US" sz="2100" dirty="0"/>
                        <a:t>Started a paid trial </a:t>
                      </a:r>
                    </a:p>
                    <a:p>
                      <a:pPr marL="285750" indent="-285750">
                        <a:buFont typeface="Arial" panose="020B0604020202020204" pitchFamily="34" charset="0"/>
                        <a:buChar char="•"/>
                      </a:pPr>
                      <a:r>
                        <a:rPr lang="en-US" sz="2100" dirty="0"/>
                        <a:t>Renewed a paid trial </a:t>
                      </a:r>
                      <a:endParaRPr lang="en-US" sz="2100" dirty="0">
                        <a:gradFill>
                          <a:gsLst>
                            <a:gs pos="2917">
                              <a:schemeClr val="tx1"/>
                            </a:gs>
                            <a:gs pos="30000">
                              <a:schemeClr val="tx1"/>
                            </a:gs>
                          </a:gsLst>
                          <a:lin ang="5400000" scaled="0"/>
                        </a:gradFill>
                      </a:endParaRPr>
                    </a:p>
                  </a:txBody>
                  <a:tcPr/>
                </a:tc>
                <a:tc>
                  <a:txBody>
                    <a:bodyPr/>
                    <a:lstStyle/>
                    <a:p>
                      <a:pPr marL="285750" indent="-285750">
                        <a:buFont typeface="Arial" panose="020B0604020202020204" pitchFamily="34" charset="0"/>
                        <a:buChar char="•"/>
                      </a:pPr>
                      <a:r>
                        <a:rPr lang="en-US" sz="2100" dirty="0"/>
                        <a:t>Created app</a:t>
                      </a:r>
                    </a:p>
                    <a:p>
                      <a:pPr marL="285750" indent="-285750">
                        <a:buFont typeface="Arial" panose="020B0604020202020204" pitchFamily="34" charset="0"/>
                        <a:buChar char="•"/>
                      </a:pPr>
                      <a:r>
                        <a:rPr lang="en-US" sz="2100" dirty="0"/>
                        <a:t>Edited/save app (draft)</a:t>
                      </a:r>
                    </a:p>
                    <a:p>
                      <a:pPr marL="285750" indent="-285750">
                        <a:buFont typeface="Arial" panose="020B0604020202020204" pitchFamily="34" charset="0"/>
                        <a:buChar char="•"/>
                      </a:pPr>
                      <a:r>
                        <a:rPr lang="en-US" sz="2100" dirty="0"/>
                        <a:t>Published app</a:t>
                      </a:r>
                    </a:p>
                    <a:p>
                      <a:pPr marL="285750" indent="-285750">
                        <a:buFont typeface="Arial" panose="020B0604020202020204" pitchFamily="34" charset="0"/>
                        <a:buChar char="•"/>
                      </a:pPr>
                      <a:r>
                        <a:rPr lang="en-US" sz="2100" dirty="0"/>
                        <a:t>Deleted app</a:t>
                      </a:r>
                    </a:p>
                    <a:p>
                      <a:pPr marL="285750" indent="-285750">
                        <a:buFont typeface="Arial" panose="020B0604020202020204" pitchFamily="34" charset="0"/>
                        <a:buChar char="•"/>
                      </a:pPr>
                      <a:r>
                        <a:rPr lang="en-US" sz="2100" dirty="0"/>
                        <a:t>Restored an app from app version</a:t>
                      </a:r>
                    </a:p>
                    <a:p>
                      <a:pPr marL="285750" indent="-285750">
                        <a:buFont typeface="Arial" panose="020B0604020202020204" pitchFamily="34" charset="0"/>
                        <a:buChar char="•"/>
                      </a:pPr>
                      <a:r>
                        <a:rPr lang="en-US" sz="2100" dirty="0"/>
                        <a:t>Launched app</a:t>
                      </a:r>
                    </a:p>
                    <a:p>
                      <a:pPr marL="285750" indent="-285750">
                        <a:buFont typeface="Arial" panose="020B0604020202020204" pitchFamily="34" charset="0"/>
                        <a:buChar char="•"/>
                      </a:pPr>
                      <a:r>
                        <a:rPr lang="en-US" sz="2100" dirty="0"/>
                        <a:t>Marking app as featured</a:t>
                      </a:r>
                    </a:p>
                    <a:p>
                      <a:pPr marL="285750" indent="-285750">
                        <a:buFont typeface="Arial" panose="020B0604020202020204" pitchFamily="34" charset="0"/>
                        <a:buChar char="•"/>
                      </a:pPr>
                      <a:r>
                        <a:rPr lang="en-US" sz="2100" dirty="0"/>
                        <a:t>Marking app as hero</a:t>
                      </a:r>
                    </a:p>
                    <a:p>
                      <a:pPr marL="285750" indent="-285750">
                        <a:buFont typeface="Arial" panose="020B0604020202020204" pitchFamily="34" charset="0"/>
                        <a:buChar char="•"/>
                      </a:pPr>
                      <a:r>
                        <a:rPr lang="en-US" sz="2100" dirty="0"/>
                        <a:t>Edited app permissions</a:t>
                      </a:r>
                    </a:p>
                    <a:p>
                      <a:pPr marL="285750" indent="-285750">
                        <a:buFont typeface="Arial" panose="020B0604020202020204" pitchFamily="34" charset="0"/>
                        <a:buChar char="•"/>
                      </a:pPr>
                      <a:r>
                        <a:rPr lang="en-US" sz="2100" dirty="0"/>
                        <a:t>Deleted app permissions</a:t>
                      </a:r>
                    </a:p>
                  </a:txBody>
                  <a:tcPr/>
                </a:tc>
                <a:extLst>
                  <a:ext uri="{0D108BD9-81ED-4DB2-BD59-A6C34878D82A}">
                    <a16:rowId xmlns:a16="http://schemas.microsoft.com/office/drawing/2014/main" val="3741146617"/>
                  </a:ext>
                </a:extLst>
              </a:tr>
            </a:tbl>
          </a:graphicData>
        </a:graphic>
      </p:graphicFrame>
    </p:spTree>
    <p:extLst>
      <p:ext uri="{BB962C8B-B14F-4D97-AF65-F5344CB8AC3E}">
        <p14:creationId xmlns:p14="http://schemas.microsoft.com/office/powerpoint/2010/main" val="3321106804"/>
      </p:ext>
    </p:extLst>
  </p:cSld>
  <p:clrMapOvr>
    <a:masterClrMapping/>
  </p:clrMapOvr>
  <p:transition spd="slow">
    <p:push/>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A736F34-5806-4D1F-9B4D-09C3A77F9A27}"/>
              </a:ext>
            </a:extLst>
          </p:cNvPr>
          <p:cNvSpPr>
            <a:spLocks noGrp="1"/>
          </p:cNvSpPr>
          <p:nvPr>
            <p:ph idx="1"/>
          </p:nvPr>
        </p:nvSpPr>
        <p:spPr>
          <a:xfrm>
            <a:off x="325288" y="1316766"/>
            <a:ext cx="7903435" cy="2560701"/>
          </a:xfrm>
        </p:spPr>
        <p:txBody>
          <a:bodyPr/>
          <a:lstStyle/>
          <a:p>
            <a:pPr marL="0" indent="0">
              <a:buNone/>
            </a:pPr>
            <a:r>
              <a:rPr lang="en-US" dirty="0"/>
              <a:t>1. PowerApps and Flow logs available at </a:t>
            </a:r>
            <a:r>
              <a:rPr lang="en-US" dirty="0">
                <a:hlinkClick r:id="rId3"/>
              </a:rPr>
              <a:t>https://protection.office.com</a:t>
            </a:r>
            <a:r>
              <a:rPr lang="en-US" dirty="0"/>
              <a:t> </a:t>
            </a:r>
          </a:p>
          <a:p>
            <a:pPr marL="0" indent="0">
              <a:buNone/>
            </a:pPr>
            <a:endParaRPr lang="en-US" sz="3200" b="1" dirty="0"/>
          </a:p>
          <a:p>
            <a:pPr marL="0" indent="0">
              <a:buNone/>
            </a:pPr>
            <a:endParaRPr lang="en-US" dirty="0"/>
          </a:p>
          <a:p>
            <a:pPr marL="0" indent="0">
              <a:buNone/>
            </a:pPr>
            <a:endParaRPr lang="en-US" sz="3200" dirty="0"/>
          </a:p>
        </p:txBody>
      </p:sp>
      <p:sp>
        <p:nvSpPr>
          <p:cNvPr id="3" name="Title 2">
            <a:extLst>
              <a:ext uri="{FF2B5EF4-FFF2-40B4-BE49-F238E27FC236}">
                <a16:creationId xmlns:a16="http://schemas.microsoft.com/office/drawing/2014/main" id="{D4A36541-3480-4E6D-A850-9DE19A124428}"/>
              </a:ext>
            </a:extLst>
          </p:cNvPr>
          <p:cNvSpPr>
            <a:spLocks noGrp="1"/>
          </p:cNvSpPr>
          <p:nvPr>
            <p:ph type="title"/>
          </p:nvPr>
        </p:nvSpPr>
        <p:spPr/>
        <p:txBody>
          <a:bodyPr/>
          <a:lstStyle/>
          <a:p>
            <a:r>
              <a:rPr lang="en-US"/>
              <a:t>Logs &amp; analytics – see what’s happening</a:t>
            </a:r>
          </a:p>
        </p:txBody>
      </p:sp>
      <p:graphicFrame>
        <p:nvGraphicFramePr>
          <p:cNvPr id="11" name="Table 10">
            <a:extLst>
              <a:ext uri="{FF2B5EF4-FFF2-40B4-BE49-F238E27FC236}">
                <a16:creationId xmlns:a16="http://schemas.microsoft.com/office/drawing/2014/main" id="{57E2216A-68AC-4088-9A5A-BEE0C15DC761}"/>
              </a:ext>
            </a:extLst>
          </p:cNvPr>
          <p:cNvGraphicFramePr>
            <a:graphicFrameLocks noGrp="1"/>
          </p:cNvGraphicFramePr>
          <p:nvPr/>
        </p:nvGraphicFramePr>
        <p:xfrm>
          <a:off x="5857702" y="2754958"/>
          <a:ext cx="6029498" cy="3799623"/>
        </p:xfrm>
        <a:graphic>
          <a:graphicData uri="http://schemas.openxmlformats.org/drawingml/2006/table">
            <a:tbl>
              <a:tblPr firstRow="1" bandRow="1">
                <a:tableStyleId>{21E4AEA4-8DFA-4A89-87EB-49C32662AFE0}</a:tableStyleId>
              </a:tblPr>
              <a:tblGrid>
                <a:gridCol w="2807902">
                  <a:extLst>
                    <a:ext uri="{9D8B030D-6E8A-4147-A177-3AD203B41FA5}">
                      <a16:colId xmlns:a16="http://schemas.microsoft.com/office/drawing/2014/main" val="1727943013"/>
                    </a:ext>
                  </a:extLst>
                </a:gridCol>
                <a:gridCol w="3221596">
                  <a:extLst>
                    <a:ext uri="{9D8B030D-6E8A-4147-A177-3AD203B41FA5}">
                      <a16:colId xmlns:a16="http://schemas.microsoft.com/office/drawing/2014/main" val="646873165"/>
                    </a:ext>
                  </a:extLst>
                </a:gridCol>
              </a:tblGrid>
              <a:tr h="514533">
                <a:tc>
                  <a:txBody>
                    <a:bodyPr/>
                    <a:lstStyle/>
                    <a:p>
                      <a:pPr algn="ctr"/>
                      <a:r>
                        <a:rPr lang="en-US" sz="1800"/>
                        <a:t>Microsoft Flow</a:t>
                      </a:r>
                    </a:p>
                  </a:txBody>
                  <a:tcPr/>
                </a:tc>
                <a:tc>
                  <a:txBody>
                    <a:bodyPr/>
                    <a:lstStyle/>
                    <a:p>
                      <a:pPr algn="ctr"/>
                      <a:r>
                        <a:rPr lang="en-US" sz="1800"/>
                        <a:t>PowerApps</a:t>
                      </a:r>
                    </a:p>
                  </a:txBody>
                  <a:tcPr/>
                </a:tc>
                <a:extLst>
                  <a:ext uri="{0D108BD9-81ED-4DB2-BD59-A6C34878D82A}">
                    <a16:rowId xmlns:a16="http://schemas.microsoft.com/office/drawing/2014/main" val="1634850960"/>
                  </a:ext>
                </a:extLst>
              </a:tr>
              <a:tr h="3285090">
                <a:tc>
                  <a:txBody>
                    <a:bodyPr/>
                    <a:lstStyle/>
                    <a:p>
                      <a:pPr marL="285750" indent="-285750">
                        <a:buFont typeface="Arial" panose="020B0604020202020204" pitchFamily="34" charset="0"/>
                        <a:buChar char="•"/>
                      </a:pPr>
                      <a:r>
                        <a:rPr lang="en-US" sz="1800"/>
                        <a:t>Created flow </a:t>
                      </a:r>
                    </a:p>
                    <a:p>
                      <a:pPr marL="285750" indent="-285750">
                        <a:buFont typeface="Arial" panose="020B0604020202020204" pitchFamily="34" charset="0"/>
                        <a:buChar char="•"/>
                      </a:pPr>
                      <a:r>
                        <a:rPr lang="en-US" sz="1800"/>
                        <a:t>Edited flow </a:t>
                      </a:r>
                    </a:p>
                    <a:p>
                      <a:pPr marL="285750" indent="-285750">
                        <a:buFont typeface="Arial" panose="020B0604020202020204" pitchFamily="34" charset="0"/>
                        <a:buChar char="•"/>
                      </a:pPr>
                      <a:r>
                        <a:rPr lang="en-US" sz="1800"/>
                        <a:t>Deleted flow </a:t>
                      </a:r>
                    </a:p>
                    <a:p>
                      <a:pPr marL="285750" indent="-285750">
                        <a:buFont typeface="Arial" panose="020B0604020202020204" pitchFamily="34" charset="0"/>
                        <a:buChar char="•"/>
                      </a:pPr>
                      <a:r>
                        <a:rPr lang="en-US" sz="1800"/>
                        <a:t>Edited permissions </a:t>
                      </a:r>
                    </a:p>
                    <a:p>
                      <a:pPr marL="285750" indent="-285750">
                        <a:buFont typeface="Arial" panose="020B0604020202020204" pitchFamily="34" charset="0"/>
                        <a:buChar char="•"/>
                      </a:pPr>
                      <a:r>
                        <a:rPr lang="en-US" sz="1800"/>
                        <a:t>Deleted permissions </a:t>
                      </a:r>
                    </a:p>
                    <a:p>
                      <a:pPr marL="285750" indent="-285750">
                        <a:buFont typeface="Arial" panose="020B0604020202020204" pitchFamily="34" charset="0"/>
                        <a:buChar char="•"/>
                      </a:pPr>
                      <a:r>
                        <a:rPr lang="en-US" sz="1800"/>
                        <a:t>Started a paid trial </a:t>
                      </a:r>
                    </a:p>
                    <a:p>
                      <a:pPr marL="285750" indent="-285750">
                        <a:buFont typeface="Arial" panose="020B0604020202020204" pitchFamily="34" charset="0"/>
                        <a:buChar char="•"/>
                      </a:pPr>
                      <a:r>
                        <a:rPr lang="en-US" sz="1800"/>
                        <a:t>Renewed a paid trial </a:t>
                      </a:r>
                      <a:endParaRPr lang="en-US" sz="1800">
                        <a:gradFill>
                          <a:gsLst>
                            <a:gs pos="2917">
                              <a:schemeClr val="tx1"/>
                            </a:gs>
                            <a:gs pos="30000">
                              <a:schemeClr val="tx1"/>
                            </a:gs>
                          </a:gsLst>
                          <a:lin ang="5400000" scaled="0"/>
                        </a:gradFill>
                      </a:endParaRPr>
                    </a:p>
                  </a:txBody>
                  <a:tcPr/>
                </a:tc>
                <a:tc>
                  <a:txBody>
                    <a:bodyPr/>
                    <a:lstStyle/>
                    <a:p>
                      <a:pPr marL="285750" indent="-285750">
                        <a:buFont typeface="Arial" panose="020B0604020202020204" pitchFamily="34" charset="0"/>
                        <a:buChar char="•"/>
                      </a:pPr>
                      <a:r>
                        <a:rPr lang="en-US" sz="1800" dirty="0"/>
                        <a:t>Created app</a:t>
                      </a:r>
                    </a:p>
                    <a:p>
                      <a:pPr marL="285750" indent="-285750">
                        <a:buFont typeface="Arial" panose="020B0604020202020204" pitchFamily="34" charset="0"/>
                        <a:buChar char="•"/>
                      </a:pPr>
                      <a:r>
                        <a:rPr lang="en-US" sz="1800" dirty="0"/>
                        <a:t>Edited/save app (draft)</a:t>
                      </a:r>
                    </a:p>
                    <a:p>
                      <a:pPr marL="285750" indent="-285750">
                        <a:buFont typeface="Arial" panose="020B0604020202020204" pitchFamily="34" charset="0"/>
                        <a:buChar char="•"/>
                      </a:pPr>
                      <a:r>
                        <a:rPr lang="en-US" sz="1800" dirty="0"/>
                        <a:t>Published app</a:t>
                      </a:r>
                    </a:p>
                    <a:p>
                      <a:pPr marL="285750" indent="-285750">
                        <a:buFont typeface="Arial" panose="020B0604020202020204" pitchFamily="34" charset="0"/>
                        <a:buChar char="•"/>
                      </a:pPr>
                      <a:r>
                        <a:rPr lang="en-US" sz="1800" dirty="0"/>
                        <a:t>Deleted app</a:t>
                      </a:r>
                    </a:p>
                    <a:p>
                      <a:pPr marL="285750" indent="-285750">
                        <a:buFont typeface="Arial" panose="020B0604020202020204" pitchFamily="34" charset="0"/>
                        <a:buChar char="•"/>
                      </a:pPr>
                      <a:r>
                        <a:rPr lang="en-US" sz="1800" dirty="0"/>
                        <a:t>Restored an app from app version</a:t>
                      </a:r>
                    </a:p>
                    <a:p>
                      <a:pPr marL="285750" indent="-285750">
                        <a:buFont typeface="Arial" panose="020B0604020202020204" pitchFamily="34" charset="0"/>
                        <a:buChar char="•"/>
                      </a:pPr>
                      <a:r>
                        <a:rPr lang="en-US" sz="1800" dirty="0"/>
                        <a:t>Launched app</a:t>
                      </a:r>
                    </a:p>
                    <a:p>
                      <a:pPr marL="285750" indent="-285750">
                        <a:buFont typeface="Arial" panose="020B0604020202020204" pitchFamily="34" charset="0"/>
                        <a:buChar char="•"/>
                      </a:pPr>
                      <a:r>
                        <a:rPr lang="en-US" sz="1800" dirty="0"/>
                        <a:t>Marking app as featured</a:t>
                      </a:r>
                    </a:p>
                    <a:p>
                      <a:pPr marL="285750" indent="-285750">
                        <a:buFont typeface="Arial" panose="020B0604020202020204" pitchFamily="34" charset="0"/>
                        <a:buChar char="•"/>
                      </a:pPr>
                      <a:r>
                        <a:rPr lang="en-US" sz="1800" dirty="0"/>
                        <a:t>Marking app as hero</a:t>
                      </a:r>
                    </a:p>
                    <a:p>
                      <a:pPr marL="285750" indent="-285750">
                        <a:buFont typeface="Arial" panose="020B0604020202020204" pitchFamily="34" charset="0"/>
                        <a:buChar char="•"/>
                      </a:pPr>
                      <a:r>
                        <a:rPr lang="en-US" sz="1800" dirty="0"/>
                        <a:t>Edited app permissions</a:t>
                      </a:r>
                    </a:p>
                    <a:p>
                      <a:pPr marL="285750" indent="-285750">
                        <a:buFont typeface="Arial" panose="020B0604020202020204" pitchFamily="34" charset="0"/>
                        <a:buChar char="•"/>
                      </a:pPr>
                      <a:r>
                        <a:rPr lang="en-US" sz="1800" dirty="0"/>
                        <a:t>Deleted app permissions</a:t>
                      </a:r>
                    </a:p>
                  </a:txBody>
                  <a:tcPr/>
                </a:tc>
                <a:extLst>
                  <a:ext uri="{0D108BD9-81ED-4DB2-BD59-A6C34878D82A}">
                    <a16:rowId xmlns:a16="http://schemas.microsoft.com/office/drawing/2014/main" val="3741146617"/>
                  </a:ext>
                </a:extLst>
              </a:tr>
            </a:tbl>
          </a:graphicData>
        </a:graphic>
      </p:graphicFrame>
      <p:sp>
        <p:nvSpPr>
          <p:cNvPr id="13" name="Text Placeholder 5">
            <a:extLst>
              <a:ext uri="{FF2B5EF4-FFF2-40B4-BE49-F238E27FC236}">
                <a16:creationId xmlns:a16="http://schemas.microsoft.com/office/drawing/2014/main" id="{FA0DA5C1-748B-4B80-9CDB-8F200EF51D95}"/>
              </a:ext>
            </a:extLst>
          </p:cNvPr>
          <p:cNvSpPr txBox="1">
            <a:spLocks/>
          </p:cNvSpPr>
          <p:nvPr/>
        </p:nvSpPr>
        <p:spPr>
          <a:xfrm>
            <a:off x="446190" y="2669963"/>
            <a:ext cx="5004351" cy="4062651"/>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000" b="0" i="0" u="none" strike="noStrike" kern="1200" cap="none" spc="0" normalizeH="0" baseline="0" noProof="0" dirty="0">
                <a:ln>
                  <a:noFill/>
                </a:ln>
                <a:gradFill>
                  <a:gsLst>
                    <a:gs pos="1250">
                      <a:prstClr val="black"/>
                    </a:gs>
                    <a:gs pos="100000">
                      <a:prstClr val="black"/>
                    </a:gs>
                  </a:gsLst>
                  <a:lin ang="5400000" scaled="0"/>
                </a:gradFill>
                <a:effectLst/>
                <a:uLnTx/>
                <a:uFillTx/>
                <a:latin typeface="Calibri" panose="020F0502020204030204"/>
                <a:ea typeface="+mn-ea"/>
                <a:cs typeface="Segoe UI" panose="020B0502040204020203" pitchFamily="34" charset="0"/>
              </a:rPr>
              <a:t>The audit records are stored in Office 365 Security and Compliance center. </a:t>
            </a:r>
          </a:p>
          <a:p>
            <a:pPr marL="457200" marR="0" lvl="1"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000" b="0" i="0" u="none" strike="noStrike" kern="1200" cap="none" spc="0" normalizeH="0" baseline="0" noProof="0" dirty="0">
                <a:ln>
                  <a:noFill/>
                </a:ln>
                <a:gradFill>
                  <a:gsLst>
                    <a:gs pos="1250">
                      <a:prstClr val="black"/>
                    </a:gs>
                    <a:gs pos="100000">
                      <a:prstClr val="black"/>
                    </a:gs>
                  </a:gsLst>
                  <a:lin ang="5400000" scaled="0"/>
                </a:gradFill>
                <a:effectLst/>
                <a:uLnTx/>
                <a:uFillTx/>
                <a:latin typeface="Segoe UI Semilight" panose="020B0402040204020203" pitchFamily="34" charset="0"/>
                <a:ea typeface="+mn-ea"/>
                <a:cs typeface="Segoe UI Semilight" panose="020B0402040204020203" pitchFamily="34" charset="0"/>
              </a:rPr>
              <a:t>Must have an Office 365 E3 or greater license</a:t>
            </a:r>
          </a:p>
          <a:p>
            <a:pPr marL="457200" marR="0" lvl="1"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000" b="0" i="0" u="none" strike="noStrike" kern="1200" cap="none" spc="0" normalizeH="0" baseline="0" noProof="0" dirty="0">
                <a:ln>
                  <a:noFill/>
                </a:ln>
                <a:gradFill>
                  <a:gsLst>
                    <a:gs pos="1250">
                      <a:prstClr val="black"/>
                    </a:gs>
                    <a:gs pos="100000">
                      <a:prstClr val="black"/>
                    </a:gs>
                  </a:gsLst>
                  <a:lin ang="5400000" scaled="0"/>
                </a:gradFill>
                <a:effectLst/>
                <a:uLnTx/>
                <a:uFillTx/>
                <a:latin typeface="Segoe UI Semilight" panose="020B0402040204020203" pitchFamily="34" charset="0"/>
                <a:ea typeface="+mn-ea"/>
                <a:cs typeface="Segoe UI Semilight" panose="020B0402040204020203" pitchFamily="34" charset="0"/>
              </a:rPr>
              <a:t>Must enabled at the organization level</a:t>
            </a: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endParaRPr kumimoji="0" lang="en-US" sz="2000" b="0" i="0" u="none" strike="noStrike" kern="1200" cap="none" spc="0" normalizeH="0" baseline="0" noProof="0" dirty="0">
              <a:ln>
                <a:noFill/>
              </a:ln>
              <a:gradFill>
                <a:gsLst>
                  <a:gs pos="1250">
                    <a:prstClr val="black"/>
                  </a:gs>
                  <a:gs pos="100000">
                    <a:prstClr val="black"/>
                  </a:gs>
                </a:gsLst>
                <a:lin ang="5400000" scaled="0"/>
              </a:gradFill>
              <a:effectLst/>
              <a:uLnTx/>
              <a:uFillTx/>
              <a:latin typeface="Calibri" panose="020F0502020204030204"/>
              <a:ea typeface="+mn-ea"/>
              <a:cs typeface="Segoe UI" panose="020B0502040204020203" pitchFamily="34" charset="0"/>
            </a:endParaRP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000" b="0" i="0" u="none" strike="noStrike" kern="1200" cap="none" spc="0" normalizeH="0" baseline="0" noProof="0" dirty="0">
                <a:ln>
                  <a:noFill/>
                </a:ln>
                <a:gradFill>
                  <a:gsLst>
                    <a:gs pos="1250">
                      <a:prstClr val="black"/>
                    </a:gs>
                    <a:gs pos="100000">
                      <a:prstClr val="black"/>
                    </a:gs>
                  </a:gsLst>
                  <a:lin ang="5400000" scaled="0"/>
                </a:gradFill>
                <a:effectLst/>
                <a:uLnTx/>
                <a:uFillTx/>
                <a:latin typeface="Calibri" panose="020F0502020204030204"/>
                <a:ea typeface="+mn-ea"/>
                <a:cs typeface="Segoe UI" panose="020B0502040204020203" pitchFamily="34" charset="0"/>
              </a:rPr>
              <a:t>Office provides an API to query this data, which is currently used by many SIEM vendors to use the Activity Logging data for reporting</a:t>
            </a: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endParaRPr kumimoji="0" lang="en-US" sz="2000" b="0" i="0" u="none" strike="noStrike" kern="1200" cap="none" spc="0" normalizeH="0" baseline="0" noProof="0" dirty="0">
              <a:ln>
                <a:noFill/>
              </a:ln>
              <a:gradFill>
                <a:gsLst>
                  <a:gs pos="1250">
                    <a:prstClr val="black"/>
                  </a:gs>
                  <a:gs pos="100000">
                    <a:prstClr val="black"/>
                  </a:gs>
                </a:gsLst>
                <a:lin ang="5400000" scaled="0"/>
              </a:gradFill>
              <a:effectLst/>
              <a:uLnTx/>
              <a:uFillTx/>
              <a:latin typeface="Calibri" panose="020F0502020204030204"/>
              <a:ea typeface="+mn-ea"/>
              <a:cs typeface="Segoe UI" panose="020B0502040204020203" pitchFamily="34" charset="0"/>
            </a:endParaRP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endParaRPr kumimoji="0" lang="en-US" sz="2000" b="0" i="0" u="none" strike="noStrike" kern="1200" cap="none" spc="0" normalizeH="0" baseline="0" noProof="0" dirty="0">
              <a:ln>
                <a:noFill/>
              </a:ln>
              <a:gradFill>
                <a:gsLst>
                  <a:gs pos="1250">
                    <a:prstClr val="black"/>
                  </a:gs>
                  <a:gs pos="100000">
                    <a:prstClr val="black"/>
                  </a:gs>
                </a:gsLst>
                <a:lin ang="5400000" scaled="0"/>
              </a:gradFill>
              <a:effectLst/>
              <a:uLnTx/>
              <a:uFillTx/>
              <a:latin typeface="Calibri" panose="020F0502020204030204"/>
              <a:ea typeface="+mn-ea"/>
              <a:cs typeface="Segoe UI" panose="020B0502040204020203" pitchFamily="34" charset="0"/>
            </a:endParaRPr>
          </a:p>
        </p:txBody>
      </p:sp>
    </p:spTree>
    <p:extLst>
      <p:ext uri="{BB962C8B-B14F-4D97-AF65-F5344CB8AC3E}">
        <p14:creationId xmlns:p14="http://schemas.microsoft.com/office/powerpoint/2010/main" val="1319126059"/>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a16="http://schemas.microsoft.com/office/drawing/2014/main" xmlns="">
      <p:transition spd="slow">
        <p:push/>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A736F34-5806-4D1F-9B4D-09C3A77F9A27}"/>
              </a:ext>
            </a:extLst>
          </p:cNvPr>
          <p:cNvSpPr>
            <a:spLocks noGrp="1"/>
          </p:cNvSpPr>
          <p:nvPr>
            <p:ph idx="1"/>
          </p:nvPr>
        </p:nvSpPr>
        <p:spPr>
          <a:xfrm>
            <a:off x="325288" y="1316766"/>
            <a:ext cx="7903435" cy="5281446"/>
          </a:xfrm>
        </p:spPr>
        <p:txBody>
          <a:bodyPr/>
          <a:lstStyle/>
          <a:p>
            <a:pPr marL="0" indent="0">
              <a:buNone/>
            </a:pPr>
            <a:r>
              <a:rPr lang="en-US" dirty="0"/>
              <a:t>1. PowerApps and Flow logs available at </a:t>
            </a:r>
            <a:r>
              <a:rPr lang="en-US" dirty="0">
                <a:hlinkClick r:id="rId3"/>
              </a:rPr>
              <a:t>https://protection.office.com</a:t>
            </a:r>
            <a:r>
              <a:rPr lang="en-US" dirty="0"/>
              <a:t> </a:t>
            </a:r>
          </a:p>
          <a:p>
            <a:pPr marL="0" indent="0">
              <a:buNone/>
            </a:pPr>
            <a:endParaRPr lang="en-US" dirty="0"/>
          </a:p>
          <a:p>
            <a:pPr marL="0" indent="0">
              <a:buNone/>
            </a:pPr>
            <a:r>
              <a:rPr lang="en-US" dirty="0"/>
              <a:t>2. Admin analytics available at </a:t>
            </a:r>
            <a:r>
              <a:rPr lang="en-US" dirty="0">
                <a:hlinkClick r:id="rId4"/>
              </a:rPr>
              <a:t>https://aka.ms/ppac</a:t>
            </a:r>
            <a:r>
              <a:rPr lang="en-US" dirty="0"/>
              <a:t> </a:t>
            </a:r>
          </a:p>
          <a:p>
            <a:r>
              <a:rPr lang="en-US" sz="2400" dirty="0"/>
              <a:t>Tenant and environment level analytics</a:t>
            </a:r>
          </a:p>
          <a:p>
            <a:r>
              <a:rPr lang="en-US" sz="2400" dirty="0"/>
              <a:t>Available from Power Platform admin center</a:t>
            </a:r>
          </a:p>
          <a:p>
            <a:r>
              <a:rPr lang="en-US" sz="2400" dirty="0"/>
              <a:t>Access is available for environment admins</a:t>
            </a:r>
          </a:p>
          <a:p>
            <a:r>
              <a:rPr lang="en-US" sz="2400" dirty="0"/>
              <a:t>Data is stored for 28 days</a:t>
            </a:r>
          </a:p>
          <a:p>
            <a:r>
              <a:rPr lang="en-US" sz="2400" dirty="0"/>
              <a:t>Data is refreshed daily</a:t>
            </a:r>
          </a:p>
          <a:p>
            <a:pPr marL="0" indent="0">
              <a:buNone/>
            </a:pPr>
            <a:endParaRPr lang="en-US" sz="3200" dirty="0"/>
          </a:p>
        </p:txBody>
      </p:sp>
      <p:sp>
        <p:nvSpPr>
          <p:cNvPr id="3" name="Title 2">
            <a:extLst>
              <a:ext uri="{FF2B5EF4-FFF2-40B4-BE49-F238E27FC236}">
                <a16:creationId xmlns:a16="http://schemas.microsoft.com/office/drawing/2014/main" id="{D4A36541-3480-4E6D-A850-9DE19A124428}"/>
              </a:ext>
            </a:extLst>
          </p:cNvPr>
          <p:cNvSpPr>
            <a:spLocks noGrp="1"/>
          </p:cNvSpPr>
          <p:nvPr>
            <p:ph type="title"/>
          </p:nvPr>
        </p:nvSpPr>
        <p:spPr/>
        <p:txBody>
          <a:bodyPr/>
          <a:lstStyle/>
          <a:p>
            <a:r>
              <a:rPr lang="en-US"/>
              <a:t>Logs &amp; analytics – see what’s happening</a:t>
            </a:r>
          </a:p>
        </p:txBody>
      </p:sp>
      <p:sp>
        <p:nvSpPr>
          <p:cNvPr id="4" name="Rectangle 3">
            <a:extLst>
              <a:ext uri="{FF2B5EF4-FFF2-40B4-BE49-F238E27FC236}">
                <a16:creationId xmlns:a16="http://schemas.microsoft.com/office/drawing/2014/main" id="{756A86AE-4727-4670-88A5-A836C80230FE}"/>
              </a:ext>
            </a:extLst>
          </p:cNvPr>
          <p:cNvSpPr/>
          <p:nvPr/>
        </p:nvSpPr>
        <p:spPr bwMode="auto">
          <a:xfrm>
            <a:off x="8405349" y="2995415"/>
            <a:ext cx="3486944" cy="864096"/>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marL="0" marR="0" lvl="0" indent="0" algn="ctr" defTabSz="1218768" rtl="0" eaLnBrk="1" fontAlgn="base" latinLnBrk="0" hangingPunct="1">
              <a:lnSpc>
                <a:spcPct val="100000"/>
              </a:lnSpc>
              <a:spcBef>
                <a:spcPct val="0"/>
              </a:spcBef>
              <a:spcAft>
                <a:spcPct val="0"/>
              </a:spcAft>
              <a:buClrTx/>
              <a:buSzTx/>
              <a:buFontTx/>
              <a:buNone/>
              <a:tabLst/>
              <a:defRPr/>
            </a:pPr>
            <a:r>
              <a:rPr kumimoji="0" lang="en-US" sz="2667" b="0" i="0" u="none" strike="noStrike" kern="1200" cap="none" spc="0" normalizeH="0" baseline="0" noProof="0">
                <a:ln>
                  <a:noFill/>
                </a:ln>
                <a:solidFill>
                  <a:srgbClr val="FFFFFF"/>
                </a:solidFill>
                <a:effectLst/>
                <a:uLnTx/>
                <a:uFillTx/>
                <a:latin typeface="Segoe UI Light"/>
                <a:ea typeface="+mn-ea"/>
                <a:cs typeface="+mn-cs"/>
              </a:rPr>
              <a:t>Capacity Management</a:t>
            </a:r>
          </a:p>
        </p:txBody>
      </p:sp>
      <p:sp>
        <p:nvSpPr>
          <p:cNvPr id="5" name="Rectangle 4">
            <a:extLst>
              <a:ext uri="{FF2B5EF4-FFF2-40B4-BE49-F238E27FC236}">
                <a16:creationId xmlns:a16="http://schemas.microsoft.com/office/drawing/2014/main" id="{7C88B70D-6814-408E-B442-53F48E452AD5}"/>
              </a:ext>
            </a:extLst>
          </p:cNvPr>
          <p:cNvSpPr/>
          <p:nvPr/>
        </p:nvSpPr>
        <p:spPr bwMode="auto">
          <a:xfrm>
            <a:off x="8413915" y="3977668"/>
            <a:ext cx="3486944" cy="864096"/>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marL="0" marR="0" lvl="0" indent="0" algn="ctr" defTabSz="1218768" rtl="0" eaLnBrk="1" fontAlgn="base" latinLnBrk="0" hangingPunct="1">
              <a:lnSpc>
                <a:spcPct val="100000"/>
              </a:lnSpc>
              <a:spcBef>
                <a:spcPct val="0"/>
              </a:spcBef>
              <a:spcAft>
                <a:spcPct val="0"/>
              </a:spcAft>
              <a:buClrTx/>
              <a:buSzTx/>
              <a:buFontTx/>
              <a:buNone/>
              <a:tabLst/>
              <a:defRPr/>
            </a:pPr>
            <a:r>
              <a:rPr kumimoji="0" lang="en-US" sz="2667" b="0" i="0" u="none" strike="noStrike" kern="1200" cap="none" spc="0" normalizeH="0" baseline="0" noProof="0">
                <a:ln>
                  <a:noFill/>
                </a:ln>
                <a:solidFill>
                  <a:srgbClr val="FFFFFF"/>
                </a:solidFill>
                <a:effectLst/>
                <a:uLnTx/>
                <a:uFillTx/>
                <a:latin typeface="Segoe UI Light"/>
                <a:ea typeface="+mn-ea"/>
                <a:cs typeface="+mn-cs"/>
              </a:rPr>
              <a:t>Common Data Service</a:t>
            </a:r>
          </a:p>
        </p:txBody>
      </p:sp>
      <p:sp>
        <p:nvSpPr>
          <p:cNvPr id="6" name="Rectangle 5">
            <a:extLst>
              <a:ext uri="{FF2B5EF4-FFF2-40B4-BE49-F238E27FC236}">
                <a16:creationId xmlns:a16="http://schemas.microsoft.com/office/drawing/2014/main" id="{C0D03107-8044-4041-9B92-066AC8A22134}"/>
              </a:ext>
            </a:extLst>
          </p:cNvPr>
          <p:cNvSpPr/>
          <p:nvPr/>
        </p:nvSpPr>
        <p:spPr bwMode="auto">
          <a:xfrm>
            <a:off x="8405349" y="4961660"/>
            <a:ext cx="3486944" cy="864096"/>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marL="0" marR="0" lvl="0" indent="0" algn="ctr" defTabSz="1218768" rtl="0" eaLnBrk="1" fontAlgn="base" latinLnBrk="0" hangingPunct="1">
              <a:lnSpc>
                <a:spcPct val="100000"/>
              </a:lnSpc>
              <a:spcBef>
                <a:spcPct val="0"/>
              </a:spcBef>
              <a:spcAft>
                <a:spcPct val="0"/>
              </a:spcAft>
              <a:buClrTx/>
              <a:buSzTx/>
              <a:buFontTx/>
              <a:buNone/>
              <a:tabLst/>
              <a:defRPr/>
            </a:pPr>
            <a:r>
              <a:rPr kumimoji="0" lang="en-US" sz="2667" b="0" i="0" u="none" strike="noStrike" kern="1200" cap="none" spc="0" normalizeH="0" baseline="0" noProof="0">
                <a:ln>
                  <a:noFill/>
                </a:ln>
                <a:solidFill>
                  <a:srgbClr val="FFFFFF"/>
                </a:solidFill>
                <a:effectLst/>
                <a:uLnTx/>
                <a:uFillTx/>
                <a:latin typeface="Segoe UI Light"/>
                <a:ea typeface="+mn-ea"/>
                <a:cs typeface="+mn-cs"/>
              </a:rPr>
              <a:t>Microsoft Flow</a:t>
            </a:r>
          </a:p>
        </p:txBody>
      </p:sp>
      <p:sp>
        <p:nvSpPr>
          <p:cNvPr id="7" name="Rectangle 6">
            <a:extLst>
              <a:ext uri="{FF2B5EF4-FFF2-40B4-BE49-F238E27FC236}">
                <a16:creationId xmlns:a16="http://schemas.microsoft.com/office/drawing/2014/main" id="{74A5AF3B-C166-4068-953D-62F9A8A06CAC}"/>
              </a:ext>
            </a:extLst>
          </p:cNvPr>
          <p:cNvSpPr/>
          <p:nvPr/>
        </p:nvSpPr>
        <p:spPr bwMode="auto">
          <a:xfrm>
            <a:off x="8413915" y="5934132"/>
            <a:ext cx="3486944" cy="864096"/>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marL="0" marR="0" lvl="0" indent="0" algn="ctr" defTabSz="1218768" rtl="0" eaLnBrk="1" fontAlgn="base" latinLnBrk="0" hangingPunct="1">
              <a:lnSpc>
                <a:spcPct val="100000"/>
              </a:lnSpc>
              <a:spcBef>
                <a:spcPct val="0"/>
              </a:spcBef>
              <a:spcAft>
                <a:spcPct val="0"/>
              </a:spcAft>
              <a:buClrTx/>
              <a:buSzTx/>
              <a:buFontTx/>
              <a:buNone/>
              <a:tabLst/>
              <a:defRPr/>
            </a:pPr>
            <a:r>
              <a:rPr kumimoji="0" lang="en-US" sz="2667" b="0" i="0" u="none" strike="noStrike" kern="1200" cap="none" spc="0" normalizeH="0" baseline="0" noProof="0">
                <a:ln>
                  <a:noFill/>
                </a:ln>
                <a:solidFill>
                  <a:srgbClr val="FFFFFF"/>
                </a:solidFill>
                <a:effectLst/>
                <a:uLnTx/>
                <a:uFillTx/>
                <a:latin typeface="Segoe UI Light"/>
                <a:ea typeface="+mn-ea"/>
                <a:cs typeface="+mn-cs"/>
              </a:rPr>
              <a:t>PowerApps</a:t>
            </a:r>
          </a:p>
        </p:txBody>
      </p:sp>
      <p:pic>
        <p:nvPicPr>
          <p:cNvPr id="9" name="Picture 8">
            <a:extLst>
              <a:ext uri="{FF2B5EF4-FFF2-40B4-BE49-F238E27FC236}">
                <a16:creationId xmlns:a16="http://schemas.microsoft.com/office/drawing/2014/main" id="{4EF467F2-12F9-4909-8281-EA53799D1B70}"/>
              </a:ext>
            </a:extLst>
          </p:cNvPr>
          <p:cNvPicPr>
            <a:picLocks noChangeAspect="1"/>
          </p:cNvPicPr>
          <p:nvPr/>
        </p:nvPicPr>
        <p:blipFill>
          <a:blip r:embed="rId5"/>
          <a:stretch>
            <a:fillRect/>
          </a:stretch>
        </p:blipFill>
        <p:spPr>
          <a:xfrm>
            <a:off x="8390069" y="992312"/>
            <a:ext cx="3451291" cy="1951764"/>
          </a:xfrm>
          <a:prstGeom prst="rect">
            <a:avLst/>
          </a:prstGeom>
        </p:spPr>
      </p:pic>
    </p:spTree>
    <p:extLst>
      <p:ext uri="{BB962C8B-B14F-4D97-AF65-F5344CB8AC3E}">
        <p14:creationId xmlns:p14="http://schemas.microsoft.com/office/powerpoint/2010/main" val="3588468792"/>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a16="http://schemas.microsoft.com/office/drawing/2014/main" xmlns="">
      <p:transition spd="slow">
        <p:push/>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712A29DA-7793-42D9-8B75-7B29BEEFE676}"/>
              </a:ext>
            </a:extLst>
          </p:cNvPr>
          <p:cNvSpPr>
            <a:spLocks noGrp="1"/>
          </p:cNvSpPr>
          <p:nvPr>
            <p:ph idx="1"/>
          </p:nvPr>
        </p:nvSpPr>
        <p:spPr>
          <a:xfrm>
            <a:off x="304800" y="1341121"/>
            <a:ext cx="11839872" cy="4468787"/>
          </a:xfrm>
        </p:spPr>
        <p:txBody>
          <a:bodyPr/>
          <a:lstStyle/>
          <a:p>
            <a:r>
              <a:rPr lang="en-US"/>
              <a:t>Must have an Office 365 E3 or greater license</a:t>
            </a:r>
            <a:br>
              <a:rPr lang="en-US"/>
            </a:br>
            <a:endParaRPr lang="en-US"/>
          </a:p>
          <a:p>
            <a:r>
              <a:rPr lang="en-US"/>
              <a:t>Must enable at the organization level</a:t>
            </a:r>
          </a:p>
          <a:p>
            <a:pPr lvl="1"/>
            <a:r>
              <a:rPr lang="en-US" sz="2667"/>
              <a:t>Enable-</a:t>
            </a:r>
            <a:r>
              <a:rPr lang="en-US" sz="2667" err="1"/>
              <a:t>OrganizationCustomization</a:t>
            </a:r>
            <a:endParaRPr lang="en-US" sz="2667"/>
          </a:p>
          <a:p>
            <a:pPr lvl="1"/>
            <a:r>
              <a:rPr lang="en-US" sz="2667"/>
              <a:t>Set-</a:t>
            </a:r>
            <a:r>
              <a:rPr lang="en-US" sz="2667" err="1"/>
              <a:t>AdminAuditLogConfig</a:t>
            </a:r>
            <a:r>
              <a:rPr lang="en-US" sz="2667"/>
              <a:t> -</a:t>
            </a:r>
            <a:r>
              <a:rPr lang="en-US" sz="2667" err="1"/>
              <a:t>UnifiedAuditLogIngestionEnabled</a:t>
            </a:r>
            <a:r>
              <a:rPr lang="en-US" sz="2667"/>
              <a:t> $true</a:t>
            </a:r>
          </a:p>
          <a:p>
            <a:endParaRPr lang="en-US"/>
          </a:p>
          <a:p>
            <a:r>
              <a:rPr lang="en-US"/>
              <a:t>Non service admins need permissions to view</a:t>
            </a:r>
          </a:p>
          <a:p>
            <a:pPr lvl="1"/>
            <a:r>
              <a:rPr lang="en-US" sz="2667"/>
              <a:t>E.g. Add-</a:t>
            </a:r>
            <a:r>
              <a:rPr lang="en-US" sz="2667" err="1"/>
              <a:t>RoleGroupMember</a:t>
            </a:r>
            <a:r>
              <a:rPr lang="en-US" sz="2667"/>
              <a:t> "Compliance Management" -Member user1</a:t>
            </a:r>
          </a:p>
        </p:txBody>
      </p:sp>
      <p:sp>
        <p:nvSpPr>
          <p:cNvPr id="3" name="Title 2">
            <a:extLst>
              <a:ext uri="{FF2B5EF4-FFF2-40B4-BE49-F238E27FC236}">
                <a16:creationId xmlns:a16="http://schemas.microsoft.com/office/drawing/2014/main" id="{B8CA416E-B62B-4D0E-884D-4717072C55CF}"/>
              </a:ext>
            </a:extLst>
          </p:cNvPr>
          <p:cNvSpPr>
            <a:spLocks noGrp="1"/>
          </p:cNvSpPr>
          <p:nvPr>
            <p:ph type="title"/>
          </p:nvPr>
        </p:nvSpPr>
        <p:spPr/>
        <p:txBody>
          <a:bodyPr/>
          <a:lstStyle/>
          <a:p>
            <a:r>
              <a:rPr lang="en-US"/>
              <a:t>Enable Office 365 activity logging</a:t>
            </a:r>
          </a:p>
        </p:txBody>
      </p:sp>
    </p:spTree>
    <p:extLst>
      <p:ext uri="{BB962C8B-B14F-4D97-AF65-F5344CB8AC3E}">
        <p14:creationId xmlns:p14="http://schemas.microsoft.com/office/powerpoint/2010/main" val="261785731"/>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C38D4B-E8BA-4AD3-A199-6D06794558C5}"/>
              </a:ext>
            </a:extLst>
          </p:cNvPr>
          <p:cNvSpPr>
            <a:spLocks noGrp="1"/>
          </p:cNvSpPr>
          <p:nvPr>
            <p:ph type="title"/>
          </p:nvPr>
        </p:nvSpPr>
        <p:spPr>
          <a:xfrm>
            <a:off x="588263" y="457200"/>
            <a:ext cx="11018520" cy="664797"/>
          </a:xfrm>
        </p:spPr>
        <p:txBody>
          <a:bodyPr/>
          <a:lstStyle/>
          <a:p>
            <a:r>
              <a:rPr lang="en-US" sz="4800" dirty="0"/>
              <a:t>Build flows to alert on key audit events</a:t>
            </a:r>
          </a:p>
        </p:txBody>
      </p:sp>
      <p:sp>
        <p:nvSpPr>
          <p:cNvPr id="3" name="Text Placeholder 2">
            <a:extLst>
              <a:ext uri="{FF2B5EF4-FFF2-40B4-BE49-F238E27FC236}">
                <a16:creationId xmlns:a16="http://schemas.microsoft.com/office/drawing/2014/main" id="{8133B628-FA2D-4D1F-B188-A297749787D1}"/>
              </a:ext>
            </a:extLst>
          </p:cNvPr>
          <p:cNvSpPr>
            <a:spLocks noGrp="1"/>
          </p:cNvSpPr>
          <p:nvPr>
            <p:ph type="body" sz="quarter" idx="10"/>
          </p:nvPr>
        </p:nvSpPr>
        <p:spPr>
          <a:xfrm>
            <a:off x="556508" y="1263097"/>
            <a:ext cx="11018520" cy="2326791"/>
          </a:xfrm>
        </p:spPr>
        <p:txBody>
          <a:bodyPr/>
          <a:lstStyle/>
          <a:p>
            <a:r>
              <a:rPr lang="en-US" sz="2400" dirty="0"/>
              <a:t>An example of alerting that can be implemented is subscribing to Office 365 Security and Compliance Audit Logs </a:t>
            </a:r>
          </a:p>
          <a:p>
            <a:endParaRPr lang="en-US" sz="2400" dirty="0"/>
          </a:p>
          <a:p>
            <a:r>
              <a:rPr lang="en-US" sz="2400" dirty="0"/>
              <a:t>This can be achieved through either a </a:t>
            </a:r>
            <a:r>
              <a:rPr lang="en-US" sz="2400" dirty="0">
                <a:hlinkClick r:id="rId2"/>
              </a:rPr>
              <a:t>webhook</a:t>
            </a:r>
            <a:r>
              <a:rPr lang="en-US" sz="2400" dirty="0"/>
              <a:t> subscription or </a:t>
            </a:r>
            <a:r>
              <a:rPr lang="en-US" sz="2400" dirty="0">
                <a:hlinkClick r:id="rId3"/>
              </a:rPr>
              <a:t>polling</a:t>
            </a:r>
            <a:r>
              <a:rPr lang="en-US" sz="2400" dirty="0"/>
              <a:t> approach. However, by attaching Flow to these alerts, we can provide administrators with more than just email alerts </a:t>
            </a:r>
          </a:p>
        </p:txBody>
      </p:sp>
      <p:sp>
        <p:nvSpPr>
          <p:cNvPr id="4" name="Rectangle 3">
            <a:extLst>
              <a:ext uri="{FF2B5EF4-FFF2-40B4-BE49-F238E27FC236}">
                <a16:creationId xmlns:a16="http://schemas.microsoft.com/office/drawing/2014/main" id="{8EB0114F-34A2-4D4F-82F0-E4E04497C800}"/>
              </a:ext>
            </a:extLst>
          </p:cNvPr>
          <p:cNvSpPr/>
          <p:nvPr/>
        </p:nvSpPr>
        <p:spPr bwMode="auto">
          <a:xfrm>
            <a:off x="770971" y="3928571"/>
            <a:ext cx="2730784" cy="2857712"/>
          </a:xfrm>
          <a:prstGeom prst="rect">
            <a:avLst/>
          </a:prstGeom>
          <a:solidFill>
            <a:srgbClr val="00B6C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49"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a:extLst>
              <a:ext uri="{FF2B5EF4-FFF2-40B4-BE49-F238E27FC236}">
                <a16:creationId xmlns:a16="http://schemas.microsoft.com/office/drawing/2014/main" id="{B9EF6C1E-3638-4AED-AFAE-903D96B9765A}"/>
              </a:ext>
            </a:extLst>
          </p:cNvPr>
          <p:cNvPicPr>
            <a:picLocks noChangeAspect="1"/>
          </p:cNvPicPr>
          <p:nvPr/>
        </p:nvPicPr>
        <p:blipFill>
          <a:blip r:embed="rId4"/>
          <a:stretch>
            <a:fillRect/>
          </a:stretch>
        </p:blipFill>
        <p:spPr>
          <a:xfrm>
            <a:off x="4799016" y="4435145"/>
            <a:ext cx="2373947" cy="1848939"/>
          </a:xfrm>
          <a:prstGeom prst="rect">
            <a:avLst/>
          </a:prstGeom>
        </p:spPr>
      </p:pic>
      <p:sp>
        <p:nvSpPr>
          <p:cNvPr id="6" name="TextBox 5">
            <a:extLst>
              <a:ext uri="{FF2B5EF4-FFF2-40B4-BE49-F238E27FC236}">
                <a16:creationId xmlns:a16="http://schemas.microsoft.com/office/drawing/2014/main" id="{93392599-52E0-4EA2-954C-63BAEE6A2493}"/>
              </a:ext>
            </a:extLst>
          </p:cNvPr>
          <p:cNvSpPr txBox="1"/>
          <p:nvPr/>
        </p:nvSpPr>
        <p:spPr>
          <a:xfrm>
            <a:off x="5228947" y="6301634"/>
            <a:ext cx="1881605" cy="307777"/>
          </a:xfrm>
          <a:prstGeom prst="rect">
            <a:avLst/>
          </a:prstGeom>
          <a:noFill/>
        </p:spPr>
        <p:txBody>
          <a:bodyPr wrap="none" lIns="0" tIns="0" rIns="0" bIns="0" rtlCol="0">
            <a:spAutoFit/>
          </a:bodyPr>
          <a:lstStyle/>
          <a:p>
            <a:pPr defTabSz="457189">
              <a:defRPr/>
            </a:pPr>
            <a:r>
              <a:rPr lang="en-US" sz="2000" dirty="0">
                <a:gradFill>
                  <a:gsLst>
                    <a:gs pos="2917">
                      <a:srgbClr val="1A1A1A"/>
                    </a:gs>
                    <a:gs pos="30000">
                      <a:srgbClr val="1A1A1A"/>
                    </a:gs>
                  </a:gsLst>
                  <a:lin ang="5400000" scaled="0"/>
                </a:gradFill>
                <a:latin typeface="Segoe UI"/>
              </a:rPr>
              <a:t>Power Automate</a:t>
            </a:r>
          </a:p>
        </p:txBody>
      </p:sp>
      <p:sp>
        <p:nvSpPr>
          <p:cNvPr id="7" name="TextBox 6">
            <a:extLst>
              <a:ext uri="{FF2B5EF4-FFF2-40B4-BE49-F238E27FC236}">
                <a16:creationId xmlns:a16="http://schemas.microsoft.com/office/drawing/2014/main" id="{0B4C0BD6-A946-43C1-9309-8AECF63C61D0}"/>
              </a:ext>
            </a:extLst>
          </p:cNvPr>
          <p:cNvSpPr txBox="1"/>
          <p:nvPr/>
        </p:nvSpPr>
        <p:spPr>
          <a:xfrm>
            <a:off x="9627805" y="6147745"/>
            <a:ext cx="745397" cy="307777"/>
          </a:xfrm>
          <a:prstGeom prst="rect">
            <a:avLst/>
          </a:prstGeom>
          <a:noFill/>
        </p:spPr>
        <p:txBody>
          <a:bodyPr wrap="none" lIns="0" tIns="0" rIns="0" bIns="0" rtlCol="0">
            <a:spAutoFit/>
          </a:bodyPr>
          <a:lstStyle/>
          <a:p>
            <a:pPr defTabSz="457189">
              <a:defRPr/>
            </a:pPr>
            <a:r>
              <a:rPr lang="en-US" sz="2000">
                <a:gradFill>
                  <a:gsLst>
                    <a:gs pos="2917">
                      <a:srgbClr val="1A1A1A"/>
                    </a:gs>
                    <a:gs pos="30000">
                      <a:srgbClr val="1A1A1A"/>
                    </a:gs>
                  </a:gsLst>
                  <a:lin ang="5400000" scaled="0"/>
                </a:gradFill>
                <a:latin typeface="Segoe UI"/>
              </a:rPr>
              <a:t>Admin</a:t>
            </a:r>
          </a:p>
        </p:txBody>
      </p:sp>
      <p:cxnSp>
        <p:nvCxnSpPr>
          <p:cNvPr id="8" name="Straight Arrow Connector 7">
            <a:extLst>
              <a:ext uri="{FF2B5EF4-FFF2-40B4-BE49-F238E27FC236}">
                <a16:creationId xmlns:a16="http://schemas.microsoft.com/office/drawing/2014/main" id="{629026EA-D84E-4398-90A0-67E21B9C19BD}"/>
              </a:ext>
            </a:extLst>
          </p:cNvPr>
          <p:cNvCxnSpPr>
            <a:cxnSpLocks/>
            <a:stCxn id="5" idx="3"/>
          </p:cNvCxnSpPr>
          <p:nvPr/>
        </p:nvCxnSpPr>
        <p:spPr>
          <a:xfrm>
            <a:off x="7172962" y="5359615"/>
            <a:ext cx="2117335"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0273180F-91CE-47F8-8419-A8523FADE01C}"/>
              </a:ext>
            </a:extLst>
          </p:cNvPr>
          <p:cNvCxnSpPr>
            <a:cxnSpLocks/>
            <a:stCxn id="4" idx="3"/>
            <a:endCxn id="5" idx="1"/>
          </p:cNvCxnSpPr>
          <p:nvPr/>
        </p:nvCxnSpPr>
        <p:spPr>
          <a:xfrm>
            <a:off x="3501755" y="5357427"/>
            <a:ext cx="1297261" cy="2188"/>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A17E9A87-829F-4775-A02D-9CBB00F9B6E3}"/>
              </a:ext>
            </a:extLst>
          </p:cNvPr>
          <p:cNvSpPr txBox="1"/>
          <p:nvPr/>
        </p:nvSpPr>
        <p:spPr>
          <a:xfrm>
            <a:off x="814459" y="3959403"/>
            <a:ext cx="2620461" cy="261610"/>
          </a:xfrm>
          <a:prstGeom prst="rect">
            <a:avLst/>
          </a:prstGeom>
          <a:noFill/>
        </p:spPr>
        <p:txBody>
          <a:bodyPr wrap="none" lIns="0" tIns="0" rIns="0" bIns="0" rtlCol="0">
            <a:spAutoFit/>
          </a:bodyPr>
          <a:lstStyle/>
          <a:p>
            <a:pPr algn="l"/>
            <a:r>
              <a:rPr lang="en-US" sz="1700" b="1">
                <a:gradFill>
                  <a:gsLst>
                    <a:gs pos="2917">
                      <a:schemeClr val="tx1"/>
                    </a:gs>
                    <a:gs pos="30000">
                      <a:schemeClr val="tx1"/>
                    </a:gs>
                  </a:gsLst>
                  <a:lin ang="5400000" scaled="0"/>
                </a:gradFill>
              </a:rPr>
              <a:t>Activity Logging Web Svc</a:t>
            </a:r>
          </a:p>
        </p:txBody>
      </p:sp>
      <p:pic>
        <p:nvPicPr>
          <p:cNvPr id="11" name="Picture 10">
            <a:extLst>
              <a:ext uri="{FF2B5EF4-FFF2-40B4-BE49-F238E27FC236}">
                <a16:creationId xmlns:a16="http://schemas.microsoft.com/office/drawing/2014/main" id="{61570193-0531-47B8-8B73-4D9ACE7458E4}"/>
              </a:ext>
            </a:extLst>
          </p:cNvPr>
          <p:cNvPicPr>
            <a:picLocks noChangeAspect="1"/>
          </p:cNvPicPr>
          <p:nvPr/>
        </p:nvPicPr>
        <p:blipFill>
          <a:blip r:embed="rId5"/>
          <a:stretch>
            <a:fillRect/>
          </a:stretch>
        </p:blipFill>
        <p:spPr>
          <a:xfrm>
            <a:off x="9290298" y="4119772"/>
            <a:ext cx="1334639" cy="2088064"/>
          </a:xfrm>
          <a:prstGeom prst="rect">
            <a:avLst/>
          </a:prstGeom>
        </p:spPr>
      </p:pic>
      <p:pic>
        <p:nvPicPr>
          <p:cNvPr id="12" name="Picture 2" descr="Outlook.com">
            <a:extLst>
              <a:ext uri="{FF2B5EF4-FFF2-40B4-BE49-F238E27FC236}">
                <a16:creationId xmlns:a16="http://schemas.microsoft.com/office/drawing/2014/main" id="{266B8BD3-7D2D-40FE-A651-241426E989BF}"/>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331567" y="4502305"/>
            <a:ext cx="376552" cy="37655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BDE2C5A1-3A3A-4CB8-86DA-940CCB8FFC85}"/>
              </a:ext>
            </a:extLst>
          </p:cNvPr>
          <p:cNvPicPr>
            <a:picLocks noChangeAspect="1"/>
          </p:cNvPicPr>
          <p:nvPr/>
        </p:nvPicPr>
        <p:blipFill>
          <a:blip r:embed="rId7"/>
          <a:stretch>
            <a:fillRect/>
          </a:stretch>
        </p:blipFill>
        <p:spPr>
          <a:xfrm>
            <a:off x="4853391" y="4505517"/>
            <a:ext cx="484071" cy="379240"/>
          </a:xfrm>
          <a:prstGeom prst="rect">
            <a:avLst/>
          </a:prstGeom>
        </p:spPr>
      </p:pic>
      <p:pic>
        <p:nvPicPr>
          <p:cNvPr id="14" name="Picture 13">
            <a:extLst>
              <a:ext uri="{FF2B5EF4-FFF2-40B4-BE49-F238E27FC236}">
                <a16:creationId xmlns:a16="http://schemas.microsoft.com/office/drawing/2014/main" id="{0942D450-3180-401F-8E53-2CFD155AAA1A}"/>
              </a:ext>
            </a:extLst>
          </p:cNvPr>
          <p:cNvPicPr>
            <a:picLocks noChangeAspect="1"/>
          </p:cNvPicPr>
          <p:nvPr/>
        </p:nvPicPr>
        <p:blipFill>
          <a:blip r:embed="rId8"/>
          <a:stretch>
            <a:fillRect/>
          </a:stretch>
        </p:blipFill>
        <p:spPr>
          <a:xfrm>
            <a:off x="5705062" y="4502306"/>
            <a:ext cx="376551" cy="376551"/>
          </a:xfrm>
          <a:prstGeom prst="rect">
            <a:avLst/>
          </a:prstGeom>
        </p:spPr>
      </p:pic>
      <p:pic>
        <p:nvPicPr>
          <p:cNvPr id="15" name="Picture 14">
            <a:extLst>
              <a:ext uri="{FF2B5EF4-FFF2-40B4-BE49-F238E27FC236}">
                <a16:creationId xmlns:a16="http://schemas.microsoft.com/office/drawing/2014/main" id="{F2B0FC14-C8F7-41A5-9492-4B8A3A2B8FE3}"/>
              </a:ext>
            </a:extLst>
          </p:cNvPr>
          <p:cNvPicPr>
            <a:picLocks noChangeAspect="1"/>
          </p:cNvPicPr>
          <p:nvPr/>
        </p:nvPicPr>
        <p:blipFill>
          <a:blip r:embed="rId9"/>
          <a:stretch>
            <a:fillRect/>
          </a:stretch>
        </p:blipFill>
        <p:spPr>
          <a:xfrm>
            <a:off x="10373200" y="4254643"/>
            <a:ext cx="697208" cy="584583"/>
          </a:xfrm>
          <a:prstGeom prst="rect">
            <a:avLst/>
          </a:prstGeom>
        </p:spPr>
      </p:pic>
      <p:sp>
        <p:nvSpPr>
          <p:cNvPr id="16" name="Cylinder 15">
            <a:extLst>
              <a:ext uri="{FF2B5EF4-FFF2-40B4-BE49-F238E27FC236}">
                <a16:creationId xmlns:a16="http://schemas.microsoft.com/office/drawing/2014/main" id="{C2D367CB-00F1-45C7-97A2-17DD016314E9}"/>
              </a:ext>
            </a:extLst>
          </p:cNvPr>
          <p:cNvSpPr/>
          <p:nvPr/>
        </p:nvSpPr>
        <p:spPr bwMode="auto">
          <a:xfrm>
            <a:off x="1093317" y="4304400"/>
            <a:ext cx="1517163" cy="1216152"/>
          </a:xfrm>
          <a:prstGeom prst="can">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spcBef>
                <a:spcPct val="0"/>
              </a:spcBef>
              <a:spcAft>
                <a:spcPct val="0"/>
              </a:spcAft>
            </a:pPr>
            <a:r>
              <a:rPr lang="en-US" dirty="0">
                <a:gradFill>
                  <a:gsLst>
                    <a:gs pos="0">
                      <a:srgbClr val="FFFFFF"/>
                    </a:gs>
                    <a:gs pos="100000">
                      <a:srgbClr val="FFFFFF"/>
                    </a:gs>
                  </a:gsLst>
                  <a:lin ang="5400000" scaled="0"/>
                </a:gradFill>
                <a:ea typeface="Segoe UI" pitchFamily="34" charset="0"/>
                <a:cs typeface="Segoe UI" pitchFamily="34" charset="0"/>
              </a:rPr>
              <a:t>Power Apps logs</a:t>
            </a:r>
          </a:p>
        </p:txBody>
      </p:sp>
      <p:sp>
        <p:nvSpPr>
          <p:cNvPr id="18" name="Cylinder 17">
            <a:extLst>
              <a:ext uri="{FF2B5EF4-FFF2-40B4-BE49-F238E27FC236}">
                <a16:creationId xmlns:a16="http://schemas.microsoft.com/office/drawing/2014/main" id="{7DD09BA8-48A9-4635-8D1E-ADFE26BD12FA}"/>
              </a:ext>
            </a:extLst>
          </p:cNvPr>
          <p:cNvSpPr/>
          <p:nvPr/>
        </p:nvSpPr>
        <p:spPr bwMode="auto">
          <a:xfrm>
            <a:off x="1784488" y="5234905"/>
            <a:ext cx="1517163" cy="1216152"/>
          </a:xfrm>
          <a:prstGeom prst="can">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spcBef>
                <a:spcPct val="0"/>
              </a:spcBef>
              <a:spcAft>
                <a:spcPct val="0"/>
              </a:spcAft>
            </a:pPr>
            <a:r>
              <a:rPr lang="en-US" dirty="0">
                <a:gradFill>
                  <a:gsLst>
                    <a:gs pos="0">
                      <a:srgbClr val="FFFFFF"/>
                    </a:gs>
                    <a:gs pos="100000">
                      <a:srgbClr val="FFFFFF"/>
                    </a:gs>
                  </a:gsLst>
                  <a:lin ang="5400000" scaled="0"/>
                </a:gradFill>
                <a:ea typeface="Segoe UI" pitchFamily="34" charset="0"/>
                <a:cs typeface="Segoe UI" pitchFamily="34" charset="0"/>
              </a:rPr>
              <a:t>Power Automate logs</a:t>
            </a:r>
          </a:p>
        </p:txBody>
      </p:sp>
    </p:spTree>
    <p:extLst>
      <p:ext uri="{BB962C8B-B14F-4D97-AF65-F5344CB8AC3E}">
        <p14:creationId xmlns:p14="http://schemas.microsoft.com/office/powerpoint/2010/main" val="3063442278"/>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C10FF-EA98-4891-8815-FB3C6BB9C55F}"/>
              </a:ext>
            </a:extLst>
          </p:cNvPr>
          <p:cNvSpPr>
            <a:spLocks noGrp="1"/>
          </p:cNvSpPr>
          <p:nvPr>
            <p:ph type="title"/>
          </p:nvPr>
        </p:nvSpPr>
        <p:spPr>
          <a:xfrm>
            <a:off x="489079" y="228603"/>
            <a:ext cx="11296416" cy="664797"/>
          </a:xfrm>
        </p:spPr>
        <p:txBody>
          <a:bodyPr/>
          <a:lstStyle/>
          <a:p>
            <a:r>
              <a:rPr lang="en-US" sz="4800"/>
              <a:t>CDS Auditing</a:t>
            </a:r>
          </a:p>
        </p:txBody>
      </p:sp>
      <p:sp>
        <p:nvSpPr>
          <p:cNvPr id="3" name="Text Placeholder 2">
            <a:extLst>
              <a:ext uri="{FF2B5EF4-FFF2-40B4-BE49-F238E27FC236}">
                <a16:creationId xmlns:a16="http://schemas.microsoft.com/office/drawing/2014/main" id="{9C5DD047-1D37-4107-B8D9-118F109825D2}"/>
              </a:ext>
            </a:extLst>
          </p:cNvPr>
          <p:cNvSpPr>
            <a:spLocks noGrp="1"/>
          </p:cNvSpPr>
          <p:nvPr>
            <p:ph type="body" sz="quarter" idx="10"/>
          </p:nvPr>
        </p:nvSpPr>
        <p:spPr>
          <a:xfrm>
            <a:off x="584200" y="1435498"/>
            <a:ext cx="6375896" cy="2737224"/>
          </a:xfrm>
        </p:spPr>
        <p:txBody>
          <a:bodyPr/>
          <a:lstStyle/>
          <a:p>
            <a:r>
              <a:rPr lang="en-US"/>
              <a:t>Three level configuration</a:t>
            </a:r>
            <a:br>
              <a:rPr lang="en-US"/>
            </a:br>
            <a:endParaRPr lang="en-US"/>
          </a:p>
          <a:p>
            <a:r>
              <a:rPr lang="en-US"/>
              <a:t>All custom and most customizable entities can be audited</a:t>
            </a:r>
          </a:p>
        </p:txBody>
      </p:sp>
      <p:sp>
        <p:nvSpPr>
          <p:cNvPr id="4" name="Rectangle 3">
            <a:extLst>
              <a:ext uri="{FF2B5EF4-FFF2-40B4-BE49-F238E27FC236}">
                <a16:creationId xmlns:a16="http://schemas.microsoft.com/office/drawing/2014/main" id="{7F958D0D-8623-4D85-B06E-F5E4D20CFC1F}"/>
              </a:ext>
            </a:extLst>
          </p:cNvPr>
          <p:cNvSpPr/>
          <p:nvPr/>
        </p:nvSpPr>
        <p:spPr bwMode="auto">
          <a:xfrm>
            <a:off x="7728181" y="1700808"/>
            <a:ext cx="3456384" cy="672075"/>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defTabSz="1218768" fontAlgn="base">
              <a:spcBef>
                <a:spcPct val="0"/>
              </a:spcBef>
              <a:spcAft>
                <a:spcPct val="0"/>
              </a:spcAft>
            </a:pPr>
            <a:r>
              <a:rPr lang="en-US" sz="2667">
                <a:solidFill>
                  <a:schemeClr val="bg1"/>
                </a:solidFill>
              </a:rPr>
              <a:t>1. Environment</a:t>
            </a:r>
          </a:p>
        </p:txBody>
      </p:sp>
      <p:sp>
        <p:nvSpPr>
          <p:cNvPr id="5" name="Rectangle 4">
            <a:extLst>
              <a:ext uri="{FF2B5EF4-FFF2-40B4-BE49-F238E27FC236}">
                <a16:creationId xmlns:a16="http://schemas.microsoft.com/office/drawing/2014/main" id="{2F99BA9E-A496-473B-9A68-368D3499571E}"/>
              </a:ext>
            </a:extLst>
          </p:cNvPr>
          <p:cNvSpPr/>
          <p:nvPr/>
        </p:nvSpPr>
        <p:spPr bwMode="auto">
          <a:xfrm>
            <a:off x="8016213" y="2696520"/>
            <a:ext cx="3168352" cy="672075"/>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defTabSz="1218768" fontAlgn="base">
              <a:spcBef>
                <a:spcPct val="0"/>
              </a:spcBef>
              <a:spcAft>
                <a:spcPct val="0"/>
              </a:spcAft>
            </a:pPr>
            <a:r>
              <a:rPr lang="en-US" sz="2667">
                <a:solidFill>
                  <a:schemeClr val="bg1"/>
                </a:solidFill>
              </a:rPr>
              <a:t>2. Entity</a:t>
            </a:r>
          </a:p>
        </p:txBody>
      </p:sp>
      <p:sp>
        <p:nvSpPr>
          <p:cNvPr id="6" name="Rectangle 5">
            <a:extLst>
              <a:ext uri="{FF2B5EF4-FFF2-40B4-BE49-F238E27FC236}">
                <a16:creationId xmlns:a16="http://schemas.microsoft.com/office/drawing/2014/main" id="{F3E507D4-29F2-4FB5-AF29-BC2034D57736}"/>
              </a:ext>
            </a:extLst>
          </p:cNvPr>
          <p:cNvSpPr/>
          <p:nvPr/>
        </p:nvSpPr>
        <p:spPr bwMode="auto">
          <a:xfrm>
            <a:off x="8592278" y="3717032"/>
            <a:ext cx="2619149" cy="672075"/>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defTabSz="1218768" fontAlgn="base">
              <a:spcBef>
                <a:spcPct val="0"/>
              </a:spcBef>
              <a:spcAft>
                <a:spcPct val="0"/>
              </a:spcAft>
            </a:pPr>
            <a:r>
              <a:rPr lang="en-US" sz="2667">
                <a:solidFill>
                  <a:schemeClr val="bg1"/>
                </a:solidFill>
              </a:rPr>
              <a:t>3. Field</a:t>
            </a:r>
          </a:p>
        </p:txBody>
      </p:sp>
    </p:spTree>
    <p:extLst>
      <p:ext uri="{BB962C8B-B14F-4D97-AF65-F5344CB8AC3E}">
        <p14:creationId xmlns:p14="http://schemas.microsoft.com/office/powerpoint/2010/main" val="1244230386"/>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09C800-FC63-492C-AA20-83ED682A4314}"/>
              </a:ext>
            </a:extLst>
          </p:cNvPr>
          <p:cNvSpPr>
            <a:spLocks noGrp="1"/>
          </p:cNvSpPr>
          <p:nvPr>
            <p:ph type="title"/>
          </p:nvPr>
        </p:nvSpPr>
        <p:spPr>
          <a:xfrm>
            <a:off x="489079" y="228603"/>
            <a:ext cx="11296416" cy="664797"/>
          </a:xfrm>
        </p:spPr>
        <p:txBody>
          <a:bodyPr/>
          <a:lstStyle/>
          <a:p>
            <a:r>
              <a:rPr lang="en-US" sz="4800"/>
              <a:t>Enable CDS auditing for the environment</a:t>
            </a:r>
          </a:p>
        </p:txBody>
      </p:sp>
      <p:pic>
        <p:nvPicPr>
          <p:cNvPr id="4" name="Picture 3">
            <a:extLst>
              <a:ext uri="{FF2B5EF4-FFF2-40B4-BE49-F238E27FC236}">
                <a16:creationId xmlns:a16="http://schemas.microsoft.com/office/drawing/2014/main" id="{8CA9F819-3422-49A1-BD38-6DB9B6492F6B}"/>
              </a:ext>
            </a:extLst>
          </p:cNvPr>
          <p:cNvPicPr>
            <a:picLocks noChangeAspect="1"/>
          </p:cNvPicPr>
          <p:nvPr/>
        </p:nvPicPr>
        <p:blipFill>
          <a:blip r:embed="rId3"/>
          <a:stretch>
            <a:fillRect/>
          </a:stretch>
        </p:blipFill>
        <p:spPr>
          <a:xfrm>
            <a:off x="719403" y="1700808"/>
            <a:ext cx="6032352" cy="3301408"/>
          </a:xfrm>
          <a:prstGeom prst="rect">
            <a:avLst/>
          </a:prstGeom>
          <a:ln>
            <a:solidFill>
              <a:schemeClr val="tx1"/>
            </a:solidFill>
          </a:ln>
        </p:spPr>
      </p:pic>
      <p:pic>
        <p:nvPicPr>
          <p:cNvPr id="5" name="Picture 4">
            <a:extLst>
              <a:ext uri="{FF2B5EF4-FFF2-40B4-BE49-F238E27FC236}">
                <a16:creationId xmlns:a16="http://schemas.microsoft.com/office/drawing/2014/main" id="{0C166FF2-8249-4A87-A011-E5409AFB4AFA}"/>
              </a:ext>
            </a:extLst>
          </p:cNvPr>
          <p:cNvPicPr>
            <a:picLocks noChangeAspect="1"/>
          </p:cNvPicPr>
          <p:nvPr/>
        </p:nvPicPr>
        <p:blipFill>
          <a:blip r:embed="rId4"/>
          <a:stretch>
            <a:fillRect/>
          </a:stretch>
        </p:blipFill>
        <p:spPr>
          <a:xfrm>
            <a:off x="8304246" y="1763931"/>
            <a:ext cx="2548597" cy="3175163"/>
          </a:xfrm>
          <a:prstGeom prst="rect">
            <a:avLst/>
          </a:prstGeom>
          <a:ln>
            <a:solidFill>
              <a:schemeClr val="tx1"/>
            </a:solidFill>
          </a:ln>
        </p:spPr>
      </p:pic>
      <p:sp>
        <p:nvSpPr>
          <p:cNvPr id="6" name="Arrow: Right 5">
            <a:extLst>
              <a:ext uri="{FF2B5EF4-FFF2-40B4-BE49-F238E27FC236}">
                <a16:creationId xmlns:a16="http://schemas.microsoft.com/office/drawing/2014/main" id="{569822FF-37FA-4689-A6F8-EFC3F8442BB0}"/>
              </a:ext>
            </a:extLst>
          </p:cNvPr>
          <p:cNvSpPr/>
          <p:nvPr/>
        </p:nvSpPr>
        <p:spPr bwMode="auto">
          <a:xfrm>
            <a:off x="6576054" y="3351512"/>
            <a:ext cx="1344149" cy="941584"/>
          </a:xfrm>
          <a:prstGeom prst="rightArrow">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endParaRPr lang="en-US" sz="2667" err="1">
              <a:solidFill>
                <a:schemeClr val="bg1"/>
              </a:solidFill>
            </a:endParaRPr>
          </a:p>
        </p:txBody>
      </p:sp>
    </p:spTree>
    <p:extLst>
      <p:ext uri="{BB962C8B-B14F-4D97-AF65-F5344CB8AC3E}">
        <p14:creationId xmlns:p14="http://schemas.microsoft.com/office/powerpoint/2010/main" val="3073453499"/>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5215" y="1503081"/>
            <a:ext cx="6768085" cy="2031325"/>
          </a:xfrm>
        </p:spPr>
        <p:txBody>
          <a:bodyPr/>
          <a:lstStyle/>
          <a:p>
            <a:pPr>
              <a:lnSpc>
                <a:spcPct val="100000"/>
              </a:lnSpc>
              <a:spcBef>
                <a:spcPts val="50"/>
              </a:spcBef>
            </a:pPr>
            <a:br>
              <a:rPr lang="en-US" sz="2400" dirty="0">
                <a:latin typeface="Times New Roman"/>
                <a:cs typeface="Times New Roman"/>
              </a:rPr>
            </a:br>
            <a:r>
              <a:rPr lang="en-US" b="1" dirty="0">
                <a:latin typeface="Carlito"/>
                <a:cs typeface="Carlito"/>
              </a:rPr>
              <a:t>AN </a:t>
            </a:r>
            <a:r>
              <a:rPr lang="en-US" b="1" spc="-10" dirty="0">
                <a:latin typeface="Carlito"/>
                <a:cs typeface="Carlito"/>
              </a:rPr>
              <a:t>OVERVIEW </a:t>
            </a:r>
            <a:r>
              <a:rPr lang="en-US" b="1" dirty="0">
                <a:latin typeface="Carlito"/>
                <a:cs typeface="Carlito"/>
              </a:rPr>
              <a:t>OF  </a:t>
            </a:r>
            <a:r>
              <a:rPr lang="en-US" b="1" spc="-5" dirty="0">
                <a:latin typeface="Carlito"/>
                <a:cs typeface="Carlito"/>
              </a:rPr>
              <a:t>MICROSOFT POWER  </a:t>
            </a:r>
            <a:r>
              <a:rPr lang="en-US" b="1" spc="-20" dirty="0">
                <a:latin typeface="Carlito"/>
                <a:cs typeface="Carlito"/>
              </a:rPr>
              <a:t>PLATFORM</a:t>
            </a:r>
            <a:r>
              <a:rPr lang="en-US" b="1" spc="-60" dirty="0">
                <a:latin typeface="Carlito"/>
                <a:cs typeface="Carlito"/>
              </a:rPr>
              <a:t> </a:t>
            </a:r>
            <a:r>
              <a:rPr lang="en-US" b="1" spc="-5" dirty="0">
                <a:latin typeface="Carlito"/>
                <a:cs typeface="Carlito"/>
              </a:rPr>
              <a:t>ARCHITECTURE</a:t>
            </a:r>
            <a:endParaRPr lang="en-GB" dirty="0"/>
          </a:p>
        </p:txBody>
      </p:sp>
    </p:spTree>
    <p:extLst>
      <p:ext uri="{BB962C8B-B14F-4D97-AF65-F5344CB8AC3E}">
        <p14:creationId xmlns:p14="http://schemas.microsoft.com/office/powerpoint/2010/main" val="2113089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59CF1-DC0C-4B99-91B1-6DF94F9FE2D7}"/>
              </a:ext>
            </a:extLst>
          </p:cNvPr>
          <p:cNvSpPr>
            <a:spLocks noGrp="1"/>
          </p:cNvSpPr>
          <p:nvPr>
            <p:ph type="title"/>
          </p:nvPr>
        </p:nvSpPr>
        <p:spPr>
          <a:xfrm>
            <a:off x="489079" y="228603"/>
            <a:ext cx="11296416" cy="664797"/>
          </a:xfrm>
        </p:spPr>
        <p:txBody>
          <a:bodyPr/>
          <a:lstStyle/>
          <a:p>
            <a:r>
              <a:rPr lang="en-US" sz="4800"/>
              <a:t>Enable for Entity and Field</a:t>
            </a:r>
          </a:p>
        </p:txBody>
      </p:sp>
      <p:pic>
        <p:nvPicPr>
          <p:cNvPr id="4" name="Picture 3">
            <a:extLst>
              <a:ext uri="{FF2B5EF4-FFF2-40B4-BE49-F238E27FC236}">
                <a16:creationId xmlns:a16="http://schemas.microsoft.com/office/drawing/2014/main" id="{CDFF779E-70C1-4251-A994-90F0CCCD0904}"/>
              </a:ext>
            </a:extLst>
          </p:cNvPr>
          <p:cNvPicPr>
            <a:picLocks noChangeAspect="1"/>
          </p:cNvPicPr>
          <p:nvPr/>
        </p:nvPicPr>
        <p:blipFill>
          <a:blip r:embed="rId3"/>
          <a:stretch>
            <a:fillRect/>
          </a:stretch>
        </p:blipFill>
        <p:spPr>
          <a:xfrm>
            <a:off x="489079" y="2523020"/>
            <a:ext cx="5414900" cy="1609429"/>
          </a:xfrm>
          <a:prstGeom prst="rect">
            <a:avLst/>
          </a:prstGeom>
          <a:ln>
            <a:solidFill>
              <a:schemeClr val="tx1"/>
            </a:solidFill>
          </a:ln>
        </p:spPr>
      </p:pic>
      <p:pic>
        <p:nvPicPr>
          <p:cNvPr id="5" name="Picture 4">
            <a:extLst>
              <a:ext uri="{FF2B5EF4-FFF2-40B4-BE49-F238E27FC236}">
                <a16:creationId xmlns:a16="http://schemas.microsoft.com/office/drawing/2014/main" id="{0D4FAA38-A355-458F-82E3-12C7D099E7A0}"/>
              </a:ext>
            </a:extLst>
          </p:cNvPr>
          <p:cNvPicPr>
            <a:picLocks noChangeAspect="1"/>
          </p:cNvPicPr>
          <p:nvPr/>
        </p:nvPicPr>
        <p:blipFill>
          <a:blip r:embed="rId4"/>
          <a:stretch>
            <a:fillRect/>
          </a:stretch>
        </p:blipFill>
        <p:spPr>
          <a:xfrm>
            <a:off x="6288022" y="2413449"/>
            <a:ext cx="5073415" cy="1975659"/>
          </a:xfrm>
          <a:prstGeom prst="rect">
            <a:avLst/>
          </a:prstGeom>
          <a:ln>
            <a:solidFill>
              <a:schemeClr val="tx1"/>
            </a:solidFill>
          </a:ln>
        </p:spPr>
      </p:pic>
      <p:sp>
        <p:nvSpPr>
          <p:cNvPr id="6" name="Rectangle 5">
            <a:extLst>
              <a:ext uri="{FF2B5EF4-FFF2-40B4-BE49-F238E27FC236}">
                <a16:creationId xmlns:a16="http://schemas.microsoft.com/office/drawing/2014/main" id="{5068A83D-740E-4DFF-8184-E3F209D6CC52}"/>
              </a:ext>
            </a:extLst>
          </p:cNvPr>
          <p:cNvSpPr/>
          <p:nvPr/>
        </p:nvSpPr>
        <p:spPr bwMode="auto">
          <a:xfrm>
            <a:off x="519795" y="1892829"/>
            <a:ext cx="4992555" cy="576064"/>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r>
              <a:rPr lang="en-US" sz="2667">
                <a:solidFill>
                  <a:schemeClr val="bg1"/>
                </a:solidFill>
              </a:rPr>
              <a:t>Entity Level</a:t>
            </a:r>
          </a:p>
        </p:txBody>
      </p:sp>
      <p:sp>
        <p:nvSpPr>
          <p:cNvPr id="7" name="Rectangle 6">
            <a:extLst>
              <a:ext uri="{FF2B5EF4-FFF2-40B4-BE49-F238E27FC236}">
                <a16:creationId xmlns:a16="http://schemas.microsoft.com/office/drawing/2014/main" id="{34665534-C20E-45B5-9B24-9706E5F67DDC}"/>
              </a:ext>
            </a:extLst>
          </p:cNvPr>
          <p:cNvSpPr/>
          <p:nvPr/>
        </p:nvSpPr>
        <p:spPr bwMode="auto">
          <a:xfrm>
            <a:off x="6288021" y="1892829"/>
            <a:ext cx="4992555" cy="576064"/>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r>
              <a:rPr lang="en-US" sz="2667">
                <a:solidFill>
                  <a:schemeClr val="bg1"/>
                </a:solidFill>
              </a:rPr>
              <a:t>Field Level</a:t>
            </a:r>
          </a:p>
        </p:txBody>
      </p:sp>
    </p:spTree>
    <p:extLst>
      <p:ext uri="{BB962C8B-B14F-4D97-AF65-F5344CB8AC3E}">
        <p14:creationId xmlns:p14="http://schemas.microsoft.com/office/powerpoint/2010/main" val="622078537"/>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5215" y="3035808"/>
            <a:ext cx="6186125" cy="498598"/>
          </a:xfrm>
        </p:spPr>
        <p:txBody>
          <a:bodyPr/>
          <a:lstStyle/>
          <a:p>
            <a:r>
              <a:rPr lang="en-US" dirty="0"/>
              <a:t>Alert &amp; act on that activity</a:t>
            </a:r>
          </a:p>
        </p:txBody>
      </p:sp>
    </p:spTree>
    <p:extLst>
      <p:ext uri="{BB962C8B-B14F-4D97-AF65-F5344CB8AC3E}">
        <p14:creationId xmlns:p14="http://schemas.microsoft.com/office/powerpoint/2010/main" val="383494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3C4A39-1D60-4772-888B-490A4E5038BD}"/>
              </a:ext>
            </a:extLst>
          </p:cNvPr>
          <p:cNvSpPr>
            <a:spLocks noGrp="1"/>
          </p:cNvSpPr>
          <p:nvPr>
            <p:ph type="title"/>
          </p:nvPr>
        </p:nvSpPr>
        <p:spPr>
          <a:xfrm>
            <a:off x="489079" y="228604"/>
            <a:ext cx="11296416" cy="1107996"/>
          </a:xfrm>
        </p:spPr>
        <p:txBody>
          <a:bodyPr>
            <a:normAutofit fontScale="90000"/>
          </a:bodyPr>
          <a:lstStyle/>
          <a:p>
            <a:r>
              <a:rPr lang="en-US"/>
              <a:t>Leverage management connectors &amp; PowerShell as powerful reporting tools + tools for action</a:t>
            </a:r>
          </a:p>
        </p:txBody>
      </p:sp>
      <p:sp>
        <p:nvSpPr>
          <p:cNvPr id="3" name="Content Placeholder 2">
            <a:extLst>
              <a:ext uri="{FF2B5EF4-FFF2-40B4-BE49-F238E27FC236}">
                <a16:creationId xmlns:a16="http://schemas.microsoft.com/office/drawing/2014/main" id="{6782451E-FE15-4CB8-81A3-DF0B405E4966}"/>
              </a:ext>
            </a:extLst>
          </p:cNvPr>
          <p:cNvSpPr>
            <a:spLocks noGrp="1"/>
          </p:cNvSpPr>
          <p:nvPr>
            <p:ph sz="quarter" idx="10"/>
          </p:nvPr>
        </p:nvSpPr>
        <p:spPr>
          <a:xfrm>
            <a:off x="586580" y="1684029"/>
            <a:ext cx="11296416" cy="2622256"/>
          </a:xfrm>
        </p:spPr>
        <p:txBody>
          <a:bodyPr/>
          <a:lstStyle/>
          <a:p>
            <a:r>
              <a:rPr lang="en-US" sz="2400" dirty="0"/>
              <a:t>The PowerShell Cmdlets give admins full visibility to all activity for PowerApps and Flow in their organization - </a:t>
            </a:r>
            <a:r>
              <a:rPr lang="en-US" sz="2400" dirty="0">
                <a:hlinkClick r:id="rId3"/>
              </a:rPr>
              <a:t>aka.ms/</a:t>
            </a:r>
            <a:r>
              <a:rPr lang="en-US" sz="2400" dirty="0" err="1">
                <a:hlinkClick r:id="rId3"/>
              </a:rPr>
              <a:t>powerappspowershell</a:t>
            </a:r>
            <a:r>
              <a:rPr lang="en-US" sz="2400" dirty="0"/>
              <a:t>.</a:t>
            </a:r>
          </a:p>
          <a:p>
            <a:endParaRPr lang="en-US" sz="2400" dirty="0"/>
          </a:p>
          <a:p>
            <a:r>
              <a:rPr lang="en-US" sz="2400" dirty="0"/>
              <a:t>Management connectors</a:t>
            </a:r>
          </a:p>
          <a:p>
            <a:pPr lvl="1"/>
            <a:r>
              <a:rPr lang="en-US" sz="1800" b="1" dirty="0"/>
              <a:t>Full visibility</a:t>
            </a:r>
            <a:r>
              <a:rPr lang="en-US" sz="1800" dirty="0"/>
              <a:t>: Power Platform APIs in an accessible connector interface, provide admin access to resources</a:t>
            </a:r>
          </a:p>
          <a:p>
            <a:pPr lvl="1"/>
            <a:r>
              <a:rPr lang="en-US" sz="1800" b="1" dirty="0"/>
              <a:t>Customization </a:t>
            </a:r>
            <a:r>
              <a:rPr lang="en-US" sz="1800" dirty="0"/>
              <a:t>: Pull the metadata you need to build the custom reports you want</a:t>
            </a:r>
          </a:p>
          <a:p>
            <a:pPr lvl="1"/>
            <a:r>
              <a:rPr lang="en-US" sz="1800" b="1" u="sng" dirty="0"/>
              <a:t>Flexibility</a:t>
            </a:r>
            <a:r>
              <a:rPr lang="en-US" sz="1800" u="sng" dirty="0"/>
              <a:t>: Build the policies you need to implement administration + governance requirements</a:t>
            </a:r>
          </a:p>
        </p:txBody>
      </p:sp>
      <p:pic>
        <p:nvPicPr>
          <p:cNvPr id="4" name="Picture 3">
            <a:extLst>
              <a:ext uri="{FF2B5EF4-FFF2-40B4-BE49-F238E27FC236}">
                <a16:creationId xmlns:a16="http://schemas.microsoft.com/office/drawing/2014/main" id="{9C956852-F61D-4B03-99ED-3DCD6DFE5429}"/>
              </a:ext>
            </a:extLst>
          </p:cNvPr>
          <p:cNvPicPr>
            <a:picLocks noChangeAspect="1"/>
          </p:cNvPicPr>
          <p:nvPr/>
        </p:nvPicPr>
        <p:blipFill>
          <a:blip r:embed="rId4"/>
          <a:stretch>
            <a:fillRect/>
          </a:stretch>
        </p:blipFill>
        <p:spPr>
          <a:xfrm>
            <a:off x="1103445" y="4596301"/>
            <a:ext cx="551040" cy="551040"/>
          </a:xfrm>
          <a:prstGeom prst="rect">
            <a:avLst/>
          </a:prstGeom>
        </p:spPr>
      </p:pic>
      <p:pic>
        <p:nvPicPr>
          <p:cNvPr id="5" name="Picture 4">
            <a:extLst>
              <a:ext uri="{FF2B5EF4-FFF2-40B4-BE49-F238E27FC236}">
                <a16:creationId xmlns:a16="http://schemas.microsoft.com/office/drawing/2014/main" id="{9AB4072C-E65D-425E-B488-08489B03B2BE}"/>
              </a:ext>
            </a:extLst>
          </p:cNvPr>
          <p:cNvPicPr>
            <a:picLocks noChangeAspect="1"/>
          </p:cNvPicPr>
          <p:nvPr/>
        </p:nvPicPr>
        <p:blipFill>
          <a:blip r:embed="rId5"/>
          <a:stretch>
            <a:fillRect/>
          </a:stretch>
        </p:blipFill>
        <p:spPr>
          <a:xfrm>
            <a:off x="1103445" y="5253203"/>
            <a:ext cx="551040" cy="551040"/>
          </a:xfrm>
          <a:prstGeom prst="rect">
            <a:avLst/>
          </a:prstGeom>
        </p:spPr>
      </p:pic>
      <p:pic>
        <p:nvPicPr>
          <p:cNvPr id="7" name="Picture 6">
            <a:extLst>
              <a:ext uri="{FF2B5EF4-FFF2-40B4-BE49-F238E27FC236}">
                <a16:creationId xmlns:a16="http://schemas.microsoft.com/office/drawing/2014/main" id="{3BCF9E50-C19A-4C28-9869-7B3ACC9981FB}"/>
              </a:ext>
            </a:extLst>
          </p:cNvPr>
          <p:cNvPicPr>
            <a:picLocks noChangeAspect="1"/>
          </p:cNvPicPr>
          <p:nvPr/>
        </p:nvPicPr>
        <p:blipFill>
          <a:blip r:embed="rId6"/>
          <a:stretch>
            <a:fillRect/>
          </a:stretch>
        </p:blipFill>
        <p:spPr>
          <a:xfrm>
            <a:off x="4943872" y="5205285"/>
            <a:ext cx="551040" cy="551040"/>
          </a:xfrm>
          <a:prstGeom prst="rect">
            <a:avLst/>
          </a:prstGeom>
        </p:spPr>
      </p:pic>
      <p:pic>
        <p:nvPicPr>
          <p:cNvPr id="8" name="Picture 7">
            <a:extLst>
              <a:ext uri="{FF2B5EF4-FFF2-40B4-BE49-F238E27FC236}">
                <a16:creationId xmlns:a16="http://schemas.microsoft.com/office/drawing/2014/main" id="{391C343D-34CE-48FA-87F4-D41384187CF8}"/>
              </a:ext>
            </a:extLst>
          </p:cNvPr>
          <p:cNvPicPr>
            <a:picLocks noChangeAspect="1"/>
          </p:cNvPicPr>
          <p:nvPr/>
        </p:nvPicPr>
        <p:blipFill>
          <a:blip r:embed="rId7"/>
          <a:stretch>
            <a:fillRect/>
          </a:stretch>
        </p:blipFill>
        <p:spPr>
          <a:xfrm>
            <a:off x="4943872" y="4552864"/>
            <a:ext cx="551040" cy="551040"/>
          </a:xfrm>
          <a:prstGeom prst="rect">
            <a:avLst/>
          </a:prstGeom>
        </p:spPr>
      </p:pic>
      <p:sp>
        <p:nvSpPr>
          <p:cNvPr id="9" name="TextBox 8">
            <a:extLst>
              <a:ext uri="{FF2B5EF4-FFF2-40B4-BE49-F238E27FC236}">
                <a16:creationId xmlns:a16="http://schemas.microsoft.com/office/drawing/2014/main" id="{B5E63010-9B32-43C2-A4CF-0245BB3D359E}"/>
              </a:ext>
            </a:extLst>
          </p:cNvPr>
          <p:cNvSpPr txBox="1"/>
          <p:nvPr/>
        </p:nvSpPr>
        <p:spPr>
          <a:xfrm>
            <a:off x="5539556" y="4628329"/>
            <a:ext cx="3657600"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PowerApps for Admins</a:t>
            </a:r>
          </a:p>
        </p:txBody>
      </p:sp>
      <p:sp>
        <p:nvSpPr>
          <p:cNvPr id="10" name="TextBox 9">
            <a:extLst>
              <a:ext uri="{FF2B5EF4-FFF2-40B4-BE49-F238E27FC236}">
                <a16:creationId xmlns:a16="http://schemas.microsoft.com/office/drawing/2014/main" id="{BB074493-B5BA-4B38-BF03-BDC09709ED3D}"/>
              </a:ext>
            </a:extLst>
          </p:cNvPr>
          <p:cNvSpPr txBox="1"/>
          <p:nvPr/>
        </p:nvSpPr>
        <p:spPr>
          <a:xfrm>
            <a:off x="5539557" y="5280751"/>
            <a:ext cx="3657600"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PowerApps for App Makers</a:t>
            </a:r>
          </a:p>
        </p:txBody>
      </p:sp>
      <p:sp>
        <p:nvSpPr>
          <p:cNvPr id="11" name="TextBox 10">
            <a:extLst>
              <a:ext uri="{FF2B5EF4-FFF2-40B4-BE49-F238E27FC236}">
                <a16:creationId xmlns:a16="http://schemas.microsoft.com/office/drawing/2014/main" id="{6C7B7387-8A82-4AE8-81AF-6C6C41CEC373}"/>
              </a:ext>
            </a:extLst>
          </p:cNvPr>
          <p:cNvSpPr txBox="1"/>
          <p:nvPr/>
        </p:nvSpPr>
        <p:spPr>
          <a:xfrm>
            <a:off x="1699131" y="4671767"/>
            <a:ext cx="3657600"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Power Platform for Admins</a:t>
            </a:r>
          </a:p>
        </p:txBody>
      </p:sp>
      <p:sp>
        <p:nvSpPr>
          <p:cNvPr id="13" name="TextBox 12">
            <a:extLst>
              <a:ext uri="{FF2B5EF4-FFF2-40B4-BE49-F238E27FC236}">
                <a16:creationId xmlns:a16="http://schemas.microsoft.com/office/drawing/2014/main" id="{1E1DBFA0-DE15-4D14-AD08-1500F0A0D3C3}"/>
              </a:ext>
            </a:extLst>
          </p:cNvPr>
          <p:cNvSpPr txBox="1"/>
          <p:nvPr/>
        </p:nvSpPr>
        <p:spPr>
          <a:xfrm>
            <a:off x="1688180" y="5328668"/>
            <a:ext cx="3657600"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Flow Management</a:t>
            </a:r>
          </a:p>
        </p:txBody>
      </p:sp>
    </p:spTree>
    <p:extLst>
      <p:ext uri="{BB962C8B-B14F-4D97-AF65-F5344CB8AC3E}">
        <p14:creationId xmlns:p14="http://schemas.microsoft.com/office/powerpoint/2010/main" val="3649112933"/>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4E90DB-82EC-42AD-8B30-61C2A55AF976}"/>
              </a:ext>
            </a:extLst>
          </p:cNvPr>
          <p:cNvSpPr>
            <a:spLocks noGrp="1"/>
          </p:cNvSpPr>
          <p:nvPr>
            <p:ph type="title"/>
          </p:nvPr>
        </p:nvSpPr>
        <p:spPr>
          <a:xfrm>
            <a:off x="588263" y="457200"/>
            <a:ext cx="11018520" cy="553998"/>
          </a:xfrm>
        </p:spPr>
        <p:txBody>
          <a:bodyPr>
            <a:normAutofit fontScale="90000"/>
          </a:bodyPr>
          <a:lstStyle/>
          <a:p>
            <a:r>
              <a:rPr lang="en-US"/>
              <a:t>Establish and automate your audit process</a:t>
            </a:r>
          </a:p>
        </p:txBody>
      </p:sp>
      <p:graphicFrame>
        <p:nvGraphicFramePr>
          <p:cNvPr id="7" name="Table 6">
            <a:extLst>
              <a:ext uri="{FF2B5EF4-FFF2-40B4-BE49-F238E27FC236}">
                <a16:creationId xmlns:a16="http://schemas.microsoft.com/office/drawing/2014/main" id="{D7DC4349-03D7-4EE1-BAD2-74FDB0A035A6}"/>
              </a:ext>
            </a:extLst>
          </p:cNvPr>
          <p:cNvGraphicFramePr>
            <a:graphicFrameLocks noGrp="1"/>
          </p:cNvGraphicFramePr>
          <p:nvPr/>
        </p:nvGraphicFramePr>
        <p:xfrm>
          <a:off x="1139661" y="2748131"/>
          <a:ext cx="6766560" cy="2134646"/>
        </p:xfrm>
        <a:graphic>
          <a:graphicData uri="http://schemas.openxmlformats.org/drawingml/2006/table">
            <a:tbl>
              <a:tblPr firstRow="1" bandRow="1">
                <a:tableStyleId>{5940675A-B579-460E-94D1-54222C63F5DA}</a:tableStyleId>
              </a:tblPr>
              <a:tblGrid>
                <a:gridCol w="2966174">
                  <a:extLst>
                    <a:ext uri="{9D8B030D-6E8A-4147-A177-3AD203B41FA5}">
                      <a16:colId xmlns:a16="http://schemas.microsoft.com/office/drawing/2014/main" val="2460739804"/>
                    </a:ext>
                  </a:extLst>
                </a:gridCol>
                <a:gridCol w="3800386">
                  <a:extLst>
                    <a:ext uri="{9D8B030D-6E8A-4147-A177-3AD203B41FA5}">
                      <a16:colId xmlns:a16="http://schemas.microsoft.com/office/drawing/2014/main" val="1964931480"/>
                    </a:ext>
                  </a:extLst>
                </a:gridCol>
              </a:tblGrid>
              <a:tr h="514581">
                <a:tc>
                  <a:txBody>
                    <a:bodyPr/>
                    <a:lstStyle/>
                    <a:p>
                      <a:pPr marL="0" marR="0" lvl="0" indent="0" algn="l" defTabSz="914325"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800" kern="1200">
                          <a:solidFill>
                            <a:schemeClr val="tx1"/>
                          </a:solidFill>
                          <a:latin typeface="+mn-lt"/>
                          <a:ea typeface="+mn-ea"/>
                          <a:cs typeface="+mn-cs"/>
                        </a:rPr>
                        <a:t>Canvas app, flow creation</a:t>
                      </a:r>
                    </a:p>
                  </a:txBody>
                  <a:tcPr marL="121920" marR="121920" marT="60960" marB="60960" anchor="ctr"/>
                </a:tc>
                <a:tc>
                  <a:txBody>
                    <a:bodyPr/>
                    <a:lstStyle/>
                    <a:p>
                      <a:pPr algn="l"/>
                      <a:r>
                        <a:rPr lang="en-US" sz="1800" u="sng" kern="1200" dirty="0">
                          <a:effectLst/>
                          <a:hlinkClick r:id="rId2"/>
                        </a:rPr>
                        <a:t>aka.ms/</a:t>
                      </a:r>
                      <a:r>
                        <a:rPr lang="en-US" sz="1800" u="sng" kern="1200" dirty="0" err="1">
                          <a:effectLst/>
                          <a:hlinkClick r:id="rId2"/>
                        </a:rPr>
                        <a:t>restrictappcreators</a:t>
                      </a:r>
                      <a:r>
                        <a:rPr lang="en-US" sz="1800" kern="1200" dirty="0">
                          <a:effectLst/>
                        </a:rPr>
                        <a:t> </a:t>
                      </a:r>
                      <a:endParaRPr lang="en-US" sz="1800" dirty="0"/>
                    </a:p>
                  </a:txBody>
                  <a:tcPr marL="121920" marR="121920" marT="60960" marB="60960" anchor="ctr"/>
                </a:tc>
                <a:extLst>
                  <a:ext uri="{0D108BD9-81ED-4DB2-BD59-A6C34878D82A}">
                    <a16:rowId xmlns:a16="http://schemas.microsoft.com/office/drawing/2014/main" val="1564408365"/>
                  </a:ext>
                </a:extLst>
              </a:tr>
              <a:tr h="842043">
                <a:tc>
                  <a:txBody>
                    <a:bodyPr/>
                    <a:lstStyle/>
                    <a:p>
                      <a:pPr marL="0" marR="0" lvl="0" indent="0" algn="l" defTabSz="914325"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800" kern="1200">
                          <a:solidFill>
                            <a:schemeClr val="tx1"/>
                          </a:solidFill>
                          <a:latin typeface="+mn-lt"/>
                          <a:ea typeface="+mn-ea"/>
                          <a:cs typeface="+mn-cs"/>
                        </a:rPr>
                        <a:t>Specific connector usage </a:t>
                      </a:r>
                    </a:p>
                  </a:txBody>
                  <a:tcPr marL="121920" marR="121920" marT="60960" marB="60960" anchor="ct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800" u="sng" kern="1200">
                          <a:effectLst/>
                          <a:hlinkClick r:id="rId3"/>
                        </a:rPr>
                        <a:t>aka.ms/</a:t>
                      </a:r>
                      <a:r>
                        <a:rPr lang="en-US" sz="1800" u="sng" kern="1200" err="1">
                          <a:effectLst/>
                          <a:hlinkClick r:id="rId3"/>
                        </a:rPr>
                        <a:t>restrictflowconnector</a:t>
                      </a:r>
                      <a:endParaRPr lang="en-US" sz="1800" u="sng" kern="1200">
                        <a:effectLst/>
                      </a:endParaRPr>
                    </a:p>
                    <a:p>
                      <a:pPr marL="0" marR="0" lvl="0" indent="0" algn="l" defTabSz="932742" rtl="0" eaLnBrk="1" fontAlgn="auto" latinLnBrk="0" hangingPunct="1">
                        <a:lnSpc>
                          <a:spcPct val="100000"/>
                        </a:lnSpc>
                        <a:spcBef>
                          <a:spcPts val="0"/>
                        </a:spcBef>
                        <a:spcAft>
                          <a:spcPts val="0"/>
                        </a:spcAft>
                        <a:buClrTx/>
                        <a:buSzTx/>
                        <a:buFontTx/>
                        <a:buNone/>
                        <a:tabLst/>
                        <a:defRPr/>
                      </a:pPr>
                      <a:r>
                        <a:rPr lang="en-US" sz="1800" u="sng" kern="1200">
                          <a:effectLst/>
                          <a:hlinkClick r:id="rId4"/>
                        </a:rPr>
                        <a:t>aka.ms/</a:t>
                      </a:r>
                      <a:r>
                        <a:rPr lang="en-US" sz="1800" u="sng" kern="1200" err="1">
                          <a:effectLst/>
                          <a:hlinkClick r:id="rId4"/>
                        </a:rPr>
                        <a:t>restrictappconnector</a:t>
                      </a:r>
                      <a:endParaRPr lang="en-US" sz="1800" kern="1200">
                        <a:solidFill>
                          <a:schemeClr val="dk1"/>
                        </a:solidFill>
                        <a:effectLst/>
                        <a:latin typeface="+mn-lt"/>
                        <a:ea typeface="+mn-ea"/>
                        <a:cs typeface="+mn-cs"/>
                      </a:endParaRPr>
                    </a:p>
                  </a:txBody>
                  <a:tcPr marL="121920" marR="121920" marT="60960" marB="60960" anchor="ctr"/>
                </a:tc>
                <a:extLst>
                  <a:ext uri="{0D108BD9-81ED-4DB2-BD59-A6C34878D82A}">
                    <a16:rowId xmlns:a16="http://schemas.microsoft.com/office/drawing/2014/main" val="2930095485"/>
                  </a:ext>
                </a:extLst>
              </a:tr>
              <a:tr h="778022">
                <a:tc>
                  <a:txBody>
                    <a:bodyPr/>
                    <a:lstStyle/>
                    <a:p>
                      <a:pPr algn="l"/>
                      <a:r>
                        <a:rPr lang="en-US" sz="1800" kern="1200">
                          <a:solidFill>
                            <a:schemeClr val="tx1"/>
                          </a:solidFill>
                          <a:latin typeface="+mn-lt"/>
                          <a:ea typeface="+mn-ea"/>
                          <a:cs typeface="+mn-cs"/>
                        </a:rPr>
                        <a:t>Newly added connectors</a:t>
                      </a:r>
                    </a:p>
                  </a:txBody>
                  <a:tcPr marL="121920" marR="121920" marT="60960" marB="60960" anchor="ctr"/>
                </a:tc>
                <a:tc>
                  <a:txBody>
                    <a:bodyPr/>
                    <a:lstStyle/>
                    <a:p>
                      <a:pPr marL="0" marR="0" lvl="0" indent="0" algn="l" defTabSz="914325" rtl="0" eaLnBrk="1" fontAlgn="auto" latinLnBrk="0" hangingPunct="1">
                        <a:lnSpc>
                          <a:spcPct val="100000"/>
                        </a:lnSpc>
                        <a:spcBef>
                          <a:spcPts val="0"/>
                        </a:spcBef>
                        <a:spcAft>
                          <a:spcPts val="0"/>
                        </a:spcAft>
                        <a:buClrTx/>
                        <a:buSzTx/>
                        <a:buFontTx/>
                        <a:buNone/>
                        <a:tabLst/>
                        <a:defRPr/>
                      </a:pPr>
                      <a:r>
                        <a:rPr lang="en-US" sz="1800" dirty="0">
                          <a:hlinkClick r:id="rId5"/>
                        </a:rPr>
                        <a:t>aka.ms/</a:t>
                      </a:r>
                      <a:r>
                        <a:rPr lang="en-US" sz="1800" dirty="0" err="1">
                          <a:hlinkClick r:id="rId5"/>
                        </a:rPr>
                        <a:t>newconnectornotification</a:t>
                      </a:r>
                      <a:r>
                        <a:rPr lang="en-US" sz="1800" dirty="0"/>
                        <a:t> </a:t>
                      </a:r>
                    </a:p>
                  </a:txBody>
                  <a:tcPr marL="121920" marR="121920" marT="60960" marB="60960" anchor="ctr"/>
                </a:tc>
                <a:extLst>
                  <a:ext uri="{0D108BD9-81ED-4DB2-BD59-A6C34878D82A}">
                    <a16:rowId xmlns:a16="http://schemas.microsoft.com/office/drawing/2014/main" val="595939167"/>
                  </a:ext>
                </a:extLst>
              </a:tr>
            </a:tbl>
          </a:graphicData>
        </a:graphic>
      </p:graphicFrame>
      <p:sp>
        <p:nvSpPr>
          <p:cNvPr id="8" name="Text Placeholder 2">
            <a:extLst>
              <a:ext uri="{FF2B5EF4-FFF2-40B4-BE49-F238E27FC236}">
                <a16:creationId xmlns:a16="http://schemas.microsoft.com/office/drawing/2014/main" id="{BBA4E0C5-8D7E-47B8-A83F-16F3ADDB36FA}"/>
              </a:ext>
            </a:extLst>
          </p:cNvPr>
          <p:cNvSpPr txBox="1">
            <a:spLocks/>
          </p:cNvSpPr>
          <p:nvPr/>
        </p:nvSpPr>
        <p:spPr>
          <a:xfrm>
            <a:off x="586390" y="1326802"/>
            <a:ext cx="9642608" cy="4579715"/>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14350" marR="0" lvl="0" indent="-514350" algn="l" defTabSz="932742" rtl="0" eaLnBrk="1" fontAlgn="auto" latinLnBrk="0" hangingPunct="1">
              <a:lnSpc>
                <a:spcPct val="100000"/>
              </a:lnSpc>
              <a:spcBef>
                <a:spcPct val="20000"/>
              </a:spcBef>
              <a:spcAft>
                <a:spcPts val="0"/>
              </a:spcAft>
              <a:buClrTx/>
              <a:buSzPct val="90000"/>
              <a:buFont typeface="+mj-lt"/>
              <a:buAutoNum type="arabicPeriod"/>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Segoe UI" panose="020B0502040204020203" pitchFamily="34" charset="0"/>
              </a:rPr>
              <a:t>Create your own workflows using the management connectors that permit or restrict behavior based on your organization’s policies (e.g. create an attestation process for assets in the default env)</a:t>
            </a:r>
          </a:p>
          <a:p>
            <a:pPr marL="514350" marR="0" lvl="0" indent="-514350" algn="l" defTabSz="932742" rtl="0" eaLnBrk="1" fontAlgn="auto" latinLnBrk="0" hangingPunct="1">
              <a:lnSpc>
                <a:spcPct val="100000"/>
              </a:lnSpc>
              <a:spcBef>
                <a:spcPct val="20000"/>
              </a:spcBef>
              <a:spcAft>
                <a:spcPts val="0"/>
              </a:spcAft>
              <a:buClrTx/>
              <a:buSzPct val="90000"/>
              <a:buFont typeface="+mj-lt"/>
              <a:buAutoNum type="arabicPeriod"/>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Segoe UI" panose="020B0502040204020203" pitchFamily="34" charset="0"/>
            </a:endParaRPr>
          </a:p>
          <a:p>
            <a:pPr marL="514350" marR="0" lvl="0" indent="-514350" algn="l" defTabSz="932742" rtl="0" eaLnBrk="1" fontAlgn="auto" latinLnBrk="0" hangingPunct="1">
              <a:lnSpc>
                <a:spcPct val="100000"/>
              </a:lnSpc>
              <a:spcBef>
                <a:spcPct val="20000"/>
              </a:spcBef>
              <a:spcAft>
                <a:spcPts val="0"/>
              </a:spcAft>
              <a:buClrTx/>
              <a:buSzPct val="90000"/>
              <a:buFont typeface="+mj-lt"/>
              <a:buAutoNum type="arabicPeriod"/>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Segoe UI" panose="020B0502040204020203" pitchFamily="34" charset="0"/>
            </a:endParaRPr>
          </a:p>
          <a:p>
            <a:pPr marL="514350" marR="0" lvl="0" indent="-514350" algn="l" defTabSz="932742" rtl="0" eaLnBrk="1" fontAlgn="auto" latinLnBrk="0" hangingPunct="1">
              <a:lnSpc>
                <a:spcPct val="100000"/>
              </a:lnSpc>
              <a:spcBef>
                <a:spcPct val="20000"/>
              </a:spcBef>
              <a:spcAft>
                <a:spcPts val="0"/>
              </a:spcAft>
              <a:buClrTx/>
              <a:buSzPct val="90000"/>
              <a:buFont typeface="+mj-lt"/>
              <a:buAutoNum type="arabicPeriod"/>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Segoe UI" panose="020B0502040204020203" pitchFamily="34" charset="0"/>
            </a:endParaRPr>
          </a:p>
          <a:p>
            <a:pPr marL="514350" marR="0" lvl="0" indent="-514350" algn="l" defTabSz="932742" rtl="0" eaLnBrk="1" fontAlgn="auto" latinLnBrk="0" hangingPunct="1">
              <a:lnSpc>
                <a:spcPct val="100000"/>
              </a:lnSpc>
              <a:spcBef>
                <a:spcPct val="20000"/>
              </a:spcBef>
              <a:spcAft>
                <a:spcPts val="0"/>
              </a:spcAft>
              <a:buClrTx/>
              <a:buSzPct val="90000"/>
              <a:buFont typeface="+mj-lt"/>
              <a:buAutoNum type="arabicPeriod"/>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Segoe UI" panose="020B0502040204020203" pitchFamily="34" charset="0"/>
            </a:endParaRPr>
          </a:p>
          <a:p>
            <a:pPr marL="514350" marR="0" lvl="0" indent="-514350" algn="l" defTabSz="932742" rtl="0" eaLnBrk="1" fontAlgn="auto" latinLnBrk="0" hangingPunct="1">
              <a:lnSpc>
                <a:spcPct val="100000"/>
              </a:lnSpc>
              <a:spcBef>
                <a:spcPct val="20000"/>
              </a:spcBef>
              <a:spcAft>
                <a:spcPts val="0"/>
              </a:spcAft>
              <a:buClrTx/>
              <a:buSzPct val="90000"/>
              <a:buFont typeface="+mj-lt"/>
              <a:buAutoNum type="arabicPeriod"/>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Segoe UI" panose="020B0502040204020203" pitchFamily="34" charset="0"/>
            </a:endParaRPr>
          </a:p>
          <a:p>
            <a:pPr marL="514350" marR="0" lvl="0" indent="-514350" algn="l" defTabSz="932742" rtl="0" eaLnBrk="1" fontAlgn="auto" latinLnBrk="0" hangingPunct="1">
              <a:lnSpc>
                <a:spcPct val="100000"/>
              </a:lnSpc>
              <a:spcBef>
                <a:spcPct val="20000"/>
              </a:spcBef>
              <a:spcAft>
                <a:spcPts val="0"/>
              </a:spcAft>
              <a:buClrTx/>
              <a:buSzPct val="90000"/>
              <a:buFont typeface="+mj-lt"/>
              <a:buAutoNum type="arabicPeriod"/>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Segoe UI" panose="020B0502040204020203" pitchFamily="34" charset="0"/>
            </a:endParaRPr>
          </a:p>
          <a:p>
            <a:pPr marL="457200" marR="0" lvl="0" indent="-457200" algn="l" defTabSz="932742" rtl="0" eaLnBrk="1" fontAlgn="auto" latinLnBrk="0" hangingPunct="1">
              <a:lnSpc>
                <a:spcPct val="100000"/>
              </a:lnSpc>
              <a:spcBef>
                <a:spcPct val="20000"/>
              </a:spcBef>
              <a:spcAft>
                <a:spcPts val="0"/>
              </a:spcAft>
              <a:buClrTx/>
              <a:buSzPct val="90000"/>
              <a:buFont typeface="+mj-lt"/>
              <a:buAutoNum type="arabicPeriod" startAt="2"/>
              <a:tabLst/>
              <a:defRPr/>
            </a:pPr>
            <a:r>
              <a:rPr kumimoji="0" lang="en-US" sz="2400" b="0" i="0" u="none" strike="noStrike" kern="1200" cap="none" spc="0" normalizeH="0" baseline="0" noProof="0" dirty="0" err="1">
                <a:ln>
                  <a:noFill/>
                </a:ln>
                <a:gradFill>
                  <a:gsLst>
                    <a:gs pos="1250">
                      <a:prstClr val="black"/>
                    </a:gs>
                    <a:gs pos="100000">
                      <a:prstClr val="black"/>
                    </a:gs>
                  </a:gsLst>
                  <a:lin ang="5400000" scaled="0"/>
                </a:gradFill>
                <a:effectLst/>
                <a:uLnTx/>
                <a:uFillTx/>
                <a:latin typeface="Calibri" panose="020F0502020204030204"/>
                <a:ea typeface="+mn-ea"/>
                <a:cs typeface="Segoe UI" panose="020B0502040204020203" pitchFamily="34" charset="0"/>
              </a:rPr>
              <a:t>CoE</a:t>
            </a:r>
            <a:r>
              <a:rPr kumimoji="0" lang="en-US" sz="2400" b="0" i="0" u="none" strike="noStrike" kern="1200" cap="none" spc="0" normalizeH="0" baseline="0" noProof="0" dirty="0">
                <a:ln>
                  <a:noFill/>
                </a:ln>
                <a:gradFill>
                  <a:gsLst>
                    <a:gs pos="1250">
                      <a:prstClr val="black"/>
                    </a:gs>
                    <a:gs pos="100000">
                      <a:prstClr val="black"/>
                    </a:gs>
                  </a:gsLst>
                  <a:lin ang="5400000" scaled="0"/>
                </a:gradFill>
                <a:effectLst/>
                <a:uLnTx/>
                <a:uFillTx/>
                <a:latin typeface="Calibri" panose="020F0502020204030204"/>
                <a:ea typeface="+mn-ea"/>
                <a:cs typeface="Segoe UI" panose="020B0502040204020203" pitchFamily="34" charset="0"/>
              </a:rPr>
              <a:t> starter kit comes with its own audit workflow template:</a:t>
            </a:r>
          </a:p>
          <a:p>
            <a:pPr marL="285750" marR="0" lvl="0" indent="-28575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dirty="0">
              <a:ln>
                <a:noFill/>
              </a:ln>
              <a:gradFill>
                <a:gsLst>
                  <a:gs pos="1250">
                    <a:prstClr val="black"/>
                  </a:gs>
                  <a:gs pos="100000">
                    <a:prstClr val="black"/>
                  </a:gs>
                </a:gsLst>
                <a:lin ang="5400000" scaled="0"/>
              </a:gradFill>
              <a:effectLst/>
              <a:uLnTx/>
              <a:uFillTx/>
              <a:latin typeface="Calibri" panose="020F0502020204030204"/>
              <a:ea typeface="+mn-ea"/>
              <a:cs typeface="Segoe UI" panose="020B0502040204020203" pitchFamily="34" charset="0"/>
            </a:endParaRPr>
          </a:p>
        </p:txBody>
      </p:sp>
      <p:pic>
        <p:nvPicPr>
          <p:cNvPr id="9" name="Picture 8">
            <a:extLst>
              <a:ext uri="{FF2B5EF4-FFF2-40B4-BE49-F238E27FC236}">
                <a16:creationId xmlns:a16="http://schemas.microsoft.com/office/drawing/2014/main" id="{23BDA954-05B5-43A9-8BE8-79DE34B02DFD}"/>
              </a:ext>
            </a:extLst>
          </p:cNvPr>
          <p:cNvPicPr>
            <a:picLocks noChangeAspect="1"/>
          </p:cNvPicPr>
          <p:nvPr/>
        </p:nvPicPr>
        <p:blipFill>
          <a:blip r:embed="rId6"/>
          <a:stretch>
            <a:fillRect/>
          </a:stretch>
        </p:blipFill>
        <p:spPr>
          <a:xfrm>
            <a:off x="999565" y="5596658"/>
            <a:ext cx="7709647" cy="1643459"/>
          </a:xfrm>
          <a:prstGeom prst="rect">
            <a:avLst/>
          </a:prstGeom>
        </p:spPr>
      </p:pic>
    </p:spTree>
    <p:extLst>
      <p:ext uri="{BB962C8B-B14F-4D97-AF65-F5344CB8AC3E}">
        <p14:creationId xmlns:p14="http://schemas.microsoft.com/office/powerpoint/2010/main" val="2201226014"/>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3212FE-7364-4B7D-B133-F68BE00BAD6F}"/>
              </a:ext>
            </a:extLst>
          </p:cNvPr>
          <p:cNvSpPr>
            <a:spLocks noGrp="1"/>
          </p:cNvSpPr>
          <p:nvPr>
            <p:ph type="title"/>
          </p:nvPr>
        </p:nvSpPr>
        <p:spPr>
          <a:xfrm>
            <a:off x="493906" y="242150"/>
            <a:ext cx="11295781" cy="553998"/>
          </a:xfrm>
        </p:spPr>
        <p:txBody>
          <a:bodyPr>
            <a:normAutofit fontScale="90000"/>
          </a:bodyPr>
          <a:lstStyle/>
          <a:p>
            <a:r>
              <a:rPr lang="en-US"/>
              <a:t>Welcome new makers and identify champions</a:t>
            </a:r>
          </a:p>
        </p:txBody>
      </p:sp>
      <p:sp>
        <p:nvSpPr>
          <p:cNvPr id="3" name="Content Placeholder 2">
            <a:extLst>
              <a:ext uri="{FF2B5EF4-FFF2-40B4-BE49-F238E27FC236}">
                <a16:creationId xmlns:a16="http://schemas.microsoft.com/office/drawing/2014/main" id="{961EDA1A-1AAA-46ED-87FB-B99A19480DDB}"/>
              </a:ext>
            </a:extLst>
          </p:cNvPr>
          <p:cNvSpPr>
            <a:spLocks noGrp="1"/>
          </p:cNvSpPr>
          <p:nvPr>
            <p:ph sz="half" idx="1"/>
          </p:nvPr>
        </p:nvSpPr>
        <p:spPr>
          <a:xfrm>
            <a:off x="124940" y="1168205"/>
            <a:ext cx="5080565" cy="5447645"/>
          </a:xfrm>
        </p:spPr>
        <p:txBody>
          <a:bodyPr/>
          <a:lstStyle/>
          <a:p>
            <a:pPr marL="514350" indent="-514350">
              <a:buFont typeface="+mj-lt"/>
              <a:buAutoNum type="arabicPeriod"/>
            </a:pPr>
            <a:r>
              <a:rPr lang="en-US" sz="2400" dirty="0"/>
              <a:t>Welcome new makers</a:t>
            </a:r>
          </a:p>
          <a:p>
            <a:pPr lvl="1"/>
            <a:r>
              <a:rPr lang="en-US" sz="1800" dirty="0"/>
              <a:t>Detect when new flow has been created</a:t>
            </a:r>
          </a:p>
          <a:p>
            <a:pPr lvl="1"/>
            <a:r>
              <a:rPr lang="en-US" sz="1800" dirty="0"/>
              <a:t>Check to see if they are part of makers AAD Group</a:t>
            </a:r>
          </a:p>
          <a:p>
            <a:pPr lvl="1"/>
            <a:r>
              <a:rPr lang="en-US" sz="1800" dirty="0"/>
              <a:t>If new, send welcome email with company and public resources</a:t>
            </a:r>
          </a:p>
          <a:p>
            <a:pPr lvl="1"/>
            <a:r>
              <a:rPr lang="en-US" sz="1800" dirty="0"/>
              <a:t>Invite them to Internal Yammer Club</a:t>
            </a:r>
          </a:p>
          <a:p>
            <a:pPr marL="463854" lvl="1" indent="0">
              <a:buNone/>
            </a:pPr>
            <a:endParaRPr lang="en-US" sz="1800" dirty="0">
              <a:hlinkClick r:id="" action="ppaction://noaction"/>
            </a:endParaRPr>
          </a:p>
          <a:p>
            <a:pPr marL="463854" lvl="1" indent="0">
              <a:buNone/>
            </a:pPr>
            <a:r>
              <a:rPr lang="en-US" sz="1800" dirty="0">
                <a:hlinkClick r:id="" action="ppaction://noaction"/>
              </a:rPr>
              <a:t>https://aka.ms/powerwelcomeemail</a:t>
            </a:r>
            <a:r>
              <a:rPr lang="en-US" sz="1800" dirty="0"/>
              <a:t> </a:t>
            </a:r>
          </a:p>
          <a:p>
            <a:pPr marL="463854" lvl="1" indent="0">
              <a:buNone/>
            </a:pPr>
            <a:endParaRPr lang="en-US" sz="1800" dirty="0"/>
          </a:p>
          <a:p>
            <a:pPr marL="476601" indent="-457200">
              <a:buFont typeface="+mj-lt"/>
              <a:buAutoNum type="arabicPeriod"/>
            </a:pPr>
            <a:r>
              <a:rPr lang="en-US" sz="2400" dirty="0"/>
              <a:t>Identify champions</a:t>
            </a:r>
          </a:p>
          <a:p>
            <a:pPr lvl="1"/>
            <a:r>
              <a:rPr lang="en-US" sz="1800" dirty="0"/>
              <a:t>New Flow, PowerApps and Connectors Digest</a:t>
            </a:r>
          </a:p>
          <a:p>
            <a:pPr lvl="1"/>
            <a:r>
              <a:rPr lang="en-US" sz="1800" dirty="0"/>
              <a:t>Sent Daily</a:t>
            </a:r>
          </a:p>
          <a:p>
            <a:pPr lvl="1"/>
            <a:r>
              <a:rPr lang="en-US" sz="1800" dirty="0"/>
              <a:t>Oversight</a:t>
            </a:r>
          </a:p>
          <a:p>
            <a:pPr lvl="1"/>
            <a:r>
              <a:rPr lang="en-US" sz="1800" dirty="0"/>
              <a:t>Empower new users</a:t>
            </a:r>
          </a:p>
          <a:p>
            <a:pPr marL="463854" lvl="1" indent="0">
              <a:buNone/>
            </a:pPr>
            <a:endParaRPr lang="en-US" sz="1800" dirty="0">
              <a:hlinkClick r:id="" action="ppaction://noaction"/>
            </a:endParaRPr>
          </a:p>
          <a:p>
            <a:pPr marL="463854" lvl="1" indent="0">
              <a:buNone/>
            </a:pPr>
            <a:r>
              <a:rPr lang="en-US" sz="1800" dirty="0">
                <a:hlinkClick r:id="" action="ppaction://noaction"/>
              </a:rPr>
              <a:t>https://aka.ms/newmakerdigest</a:t>
            </a:r>
            <a:r>
              <a:rPr lang="en-US" sz="1800" dirty="0"/>
              <a:t> </a:t>
            </a:r>
          </a:p>
        </p:txBody>
      </p:sp>
      <p:grpSp>
        <p:nvGrpSpPr>
          <p:cNvPr id="5" name="Group 4">
            <a:extLst>
              <a:ext uri="{FF2B5EF4-FFF2-40B4-BE49-F238E27FC236}">
                <a16:creationId xmlns:a16="http://schemas.microsoft.com/office/drawing/2014/main" id="{C432DB38-5B8E-4AB8-B933-735FE727259E}"/>
              </a:ext>
            </a:extLst>
          </p:cNvPr>
          <p:cNvGrpSpPr/>
          <p:nvPr/>
        </p:nvGrpSpPr>
        <p:grpSpPr>
          <a:xfrm>
            <a:off x="5140421" y="2103717"/>
            <a:ext cx="6926640" cy="3748393"/>
            <a:chOff x="5140421" y="2103717"/>
            <a:chExt cx="6926640" cy="3748393"/>
          </a:xfrm>
        </p:grpSpPr>
        <p:pic>
          <p:nvPicPr>
            <p:cNvPr id="7" name="Picture 6">
              <a:extLst>
                <a:ext uri="{FF2B5EF4-FFF2-40B4-BE49-F238E27FC236}">
                  <a16:creationId xmlns:a16="http://schemas.microsoft.com/office/drawing/2014/main" id="{3C969032-4012-4397-87EB-E2C962E89D0B}"/>
                </a:ext>
              </a:extLst>
            </p:cNvPr>
            <p:cNvPicPr>
              <a:picLocks noChangeAspect="1"/>
            </p:cNvPicPr>
            <p:nvPr/>
          </p:nvPicPr>
          <p:blipFill>
            <a:blip r:embed="rId2"/>
            <a:stretch>
              <a:fillRect/>
            </a:stretch>
          </p:blipFill>
          <p:spPr>
            <a:xfrm>
              <a:off x="5140421" y="2103718"/>
              <a:ext cx="6926640" cy="3748392"/>
            </a:xfrm>
            <a:prstGeom prst="rect">
              <a:avLst/>
            </a:prstGeom>
          </p:spPr>
        </p:pic>
        <p:sp>
          <p:nvSpPr>
            <p:cNvPr id="4" name="Rectangle 3">
              <a:extLst>
                <a:ext uri="{FF2B5EF4-FFF2-40B4-BE49-F238E27FC236}">
                  <a16:creationId xmlns:a16="http://schemas.microsoft.com/office/drawing/2014/main" id="{D1307196-3FB9-4E94-BDD3-6F942C197235}"/>
                </a:ext>
              </a:extLst>
            </p:cNvPr>
            <p:cNvSpPr/>
            <p:nvPr/>
          </p:nvSpPr>
          <p:spPr bwMode="auto">
            <a:xfrm>
              <a:off x="5450541" y="2109694"/>
              <a:ext cx="932330" cy="144136"/>
            </a:xfrm>
            <a:prstGeom prst="rect">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9" name="Rectangle 8">
              <a:extLst>
                <a:ext uri="{FF2B5EF4-FFF2-40B4-BE49-F238E27FC236}">
                  <a16:creationId xmlns:a16="http://schemas.microsoft.com/office/drawing/2014/main" id="{F35121E7-0273-4EDB-93AE-4ADEFE19CADF}"/>
                </a:ext>
              </a:extLst>
            </p:cNvPr>
            <p:cNvSpPr/>
            <p:nvPr/>
          </p:nvSpPr>
          <p:spPr bwMode="auto">
            <a:xfrm>
              <a:off x="5169649" y="2103717"/>
              <a:ext cx="280892" cy="268941"/>
            </a:xfrm>
            <a:prstGeom prst="rect">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spTree>
    <p:extLst>
      <p:ext uri="{BB962C8B-B14F-4D97-AF65-F5344CB8AC3E}">
        <p14:creationId xmlns:p14="http://schemas.microsoft.com/office/powerpoint/2010/main" val="366350214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5395C15-F2EF-4CC4-B756-CA0E67F9B1C0}"/>
              </a:ext>
            </a:extLst>
          </p:cNvPr>
          <p:cNvSpPr>
            <a:spLocks noGrp="1"/>
          </p:cNvSpPr>
          <p:nvPr>
            <p:ph type="title"/>
          </p:nvPr>
        </p:nvSpPr>
        <p:spPr/>
        <p:txBody>
          <a:bodyPr/>
          <a:lstStyle/>
          <a:p>
            <a:r>
              <a:rPr lang="en-US" dirty="0"/>
              <a:t>Power Automate Analytics </a:t>
            </a:r>
          </a:p>
        </p:txBody>
      </p:sp>
      <p:sp>
        <p:nvSpPr>
          <p:cNvPr id="6" name="Rectangle 5">
            <a:extLst>
              <a:ext uri="{FF2B5EF4-FFF2-40B4-BE49-F238E27FC236}">
                <a16:creationId xmlns:a16="http://schemas.microsoft.com/office/drawing/2014/main" id="{D6A354A2-C018-42D3-A221-12DC313C3D73}"/>
              </a:ext>
            </a:extLst>
          </p:cNvPr>
          <p:cNvSpPr/>
          <p:nvPr/>
        </p:nvSpPr>
        <p:spPr bwMode="auto">
          <a:xfrm>
            <a:off x="8976320" y="1700808"/>
            <a:ext cx="2784309" cy="672075"/>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r>
              <a:rPr lang="en-US" sz="2133">
                <a:solidFill>
                  <a:schemeClr val="bg1"/>
                </a:solidFill>
              </a:rPr>
              <a:t>Usage </a:t>
            </a:r>
          </a:p>
        </p:txBody>
      </p:sp>
      <p:sp>
        <p:nvSpPr>
          <p:cNvPr id="7" name="Rectangle 6">
            <a:extLst>
              <a:ext uri="{FF2B5EF4-FFF2-40B4-BE49-F238E27FC236}">
                <a16:creationId xmlns:a16="http://schemas.microsoft.com/office/drawing/2014/main" id="{942356AA-564D-40E1-8311-41EFC8EE6A91}"/>
              </a:ext>
            </a:extLst>
          </p:cNvPr>
          <p:cNvSpPr/>
          <p:nvPr/>
        </p:nvSpPr>
        <p:spPr bwMode="auto">
          <a:xfrm>
            <a:off x="8976320" y="2660915"/>
            <a:ext cx="2784309" cy="672075"/>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r>
              <a:rPr lang="en-US" sz="2133">
                <a:solidFill>
                  <a:schemeClr val="bg1"/>
                </a:solidFill>
              </a:rPr>
              <a:t>Created</a:t>
            </a:r>
          </a:p>
        </p:txBody>
      </p:sp>
      <p:sp>
        <p:nvSpPr>
          <p:cNvPr id="8" name="Rectangle 7">
            <a:extLst>
              <a:ext uri="{FF2B5EF4-FFF2-40B4-BE49-F238E27FC236}">
                <a16:creationId xmlns:a16="http://schemas.microsoft.com/office/drawing/2014/main" id="{C2E4765E-F8A4-4D1D-863D-C72ABDFB1ED1}"/>
              </a:ext>
            </a:extLst>
          </p:cNvPr>
          <p:cNvSpPr/>
          <p:nvPr/>
        </p:nvSpPr>
        <p:spPr bwMode="auto">
          <a:xfrm>
            <a:off x="8976320" y="3619975"/>
            <a:ext cx="2784309" cy="672075"/>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r>
              <a:rPr lang="en-US" sz="2133">
                <a:solidFill>
                  <a:schemeClr val="bg1"/>
                </a:solidFill>
              </a:rPr>
              <a:t>Errors</a:t>
            </a:r>
          </a:p>
        </p:txBody>
      </p:sp>
      <p:sp>
        <p:nvSpPr>
          <p:cNvPr id="9" name="Rectangle 8">
            <a:extLst>
              <a:ext uri="{FF2B5EF4-FFF2-40B4-BE49-F238E27FC236}">
                <a16:creationId xmlns:a16="http://schemas.microsoft.com/office/drawing/2014/main" id="{38E05091-5A6D-496C-B60D-1C7DCD0EB51F}"/>
              </a:ext>
            </a:extLst>
          </p:cNvPr>
          <p:cNvSpPr/>
          <p:nvPr/>
        </p:nvSpPr>
        <p:spPr bwMode="auto">
          <a:xfrm>
            <a:off x="8988438" y="4677139"/>
            <a:ext cx="2784309" cy="672075"/>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r>
              <a:rPr lang="en-US" sz="2133">
                <a:solidFill>
                  <a:schemeClr val="bg1"/>
                </a:solidFill>
              </a:rPr>
              <a:t>Shared</a:t>
            </a:r>
          </a:p>
        </p:txBody>
      </p:sp>
      <p:pic>
        <p:nvPicPr>
          <p:cNvPr id="4" name="Picture 3" descr="A screenshot of a social media post&#10;&#10;Description automatically generated">
            <a:extLst>
              <a:ext uri="{FF2B5EF4-FFF2-40B4-BE49-F238E27FC236}">
                <a16:creationId xmlns:a16="http://schemas.microsoft.com/office/drawing/2014/main" id="{0AED29DA-6F3B-46A8-BEC6-199D372DBF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329" y="1203961"/>
            <a:ext cx="8559863" cy="5753143"/>
          </a:xfrm>
          <a:prstGeom prst="rect">
            <a:avLst/>
          </a:prstGeom>
          <a:ln>
            <a:solidFill>
              <a:schemeClr val="tx1"/>
            </a:solidFill>
          </a:ln>
        </p:spPr>
      </p:pic>
    </p:spTree>
    <p:extLst>
      <p:ext uri="{BB962C8B-B14F-4D97-AF65-F5344CB8AC3E}">
        <p14:creationId xmlns:p14="http://schemas.microsoft.com/office/powerpoint/2010/main" val="151445144"/>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90F7D1C-1656-4F18-A98B-E0B272A0A260}"/>
              </a:ext>
            </a:extLst>
          </p:cNvPr>
          <p:cNvSpPr>
            <a:spLocks noGrp="1"/>
          </p:cNvSpPr>
          <p:nvPr>
            <p:ph idx="1"/>
          </p:nvPr>
        </p:nvSpPr>
        <p:spPr>
          <a:xfrm>
            <a:off x="304800" y="1341122"/>
            <a:ext cx="11582400" cy="4062651"/>
          </a:xfrm>
        </p:spPr>
        <p:txBody>
          <a:bodyPr/>
          <a:lstStyle/>
          <a:p>
            <a:r>
              <a:rPr lang="en-US" sz="2000" dirty="0">
                <a:latin typeface="Calibri" panose="020F0502020204030204" pitchFamily="34" charset="0"/>
                <a:cs typeface="Calibri" panose="020F0502020204030204" pitchFamily="34" charset="0"/>
              </a:rPr>
              <a:t>You can have a maximum of 50 audit log retention policies in your organization.</a:t>
            </a:r>
          </a:p>
          <a:p>
            <a:r>
              <a:rPr lang="en-US" sz="2000" dirty="0">
                <a:latin typeface="Calibri" panose="020F0502020204030204" pitchFamily="34" charset="0"/>
                <a:cs typeface="Calibri" panose="020F0502020204030204" pitchFamily="34" charset="0"/>
              </a:rPr>
              <a:t>To retain an audit log for longer than 90 days, the user who generated the audit log must be assigned an Office 365 or Microsoft 365 E5 license or have a Microsoft 365 E5 Compliance add-on license.</a:t>
            </a:r>
          </a:p>
          <a:p>
            <a:endParaRPr lang="en-US" sz="2000" dirty="0">
              <a:latin typeface="Calibri" panose="020F0502020204030204" pitchFamily="34" charset="0"/>
              <a:cs typeface="Calibri" panose="020F0502020204030204" pitchFamily="34" charset="0"/>
            </a:endParaRPr>
          </a:p>
          <a:p>
            <a:pPr marL="0" indent="0">
              <a:buNone/>
            </a:pPr>
            <a:r>
              <a:rPr lang="en-US" sz="2000" dirty="0"/>
              <a:t>PowerShell support for Power Apps</a:t>
            </a:r>
          </a:p>
          <a:p>
            <a:pPr marL="0" indent="0">
              <a:buNone/>
            </a:pPr>
            <a:r>
              <a:rPr lang="en-GB" sz="2000" dirty="0">
                <a:hlinkClick r:id="rId3"/>
              </a:rPr>
              <a:t>https://docs.microsoft.com/en-gb/power-platform/admin/powerapps-powershell</a:t>
            </a:r>
            <a:endParaRPr lang="en-GB" sz="2000" dirty="0"/>
          </a:p>
          <a:p>
            <a:pPr marL="0" indent="0">
              <a:buNone/>
            </a:pPr>
            <a:endParaRPr lang="en-GB" sz="2000" dirty="0"/>
          </a:p>
          <a:p>
            <a:pPr marL="0" indent="0">
              <a:buNone/>
            </a:pPr>
            <a:r>
              <a:rPr lang="en-GB" sz="2000" dirty="0"/>
              <a:t>Audit log retention policies</a:t>
            </a:r>
          </a:p>
          <a:p>
            <a:pPr marL="0" indent="0">
              <a:buNone/>
            </a:pPr>
            <a:r>
              <a:rPr lang="en-GB" sz="2000" dirty="0">
                <a:hlinkClick r:id="rId4"/>
              </a:rPr>
              <a:t>https://docs.microsoft.com/en-us/microsoft-365/compliance/audit-log-retention-policies?view=o365-worldwide</a:t>
            </a:r>
            <a:endParaRPr lang="en-GB" sz="2000" dirty="0"/>
          </a:p>
          <a:p>
            <a:endParaRPr lang="en-US" sz="2000" dirty="0">
              <a:latin typeface="Calibri" panose="020F0502020204030204" pitchFamily="34" charset="0"/>
              <a:cs typeface="Calibri" panose="020F0502020204030204" pitchFamily="34" charset="0"/>
            </a:endParaRPr>
          </a:p>
          <a:p>
            <a:endParaRPr lang="en-GB" sz="2000" dirty="0">
              <a:latin typeface="Calibri" panose="020F0502020204030204" pitchFamily="34" charset="0"/>
              <a:cs typeface="Calibri" panose="020F0502020204030204" pitchFamily="34" charset="0"/>
            </a:endParaRPr>
          </a:p>
        </p:txBody>
      </p:sp>
      <p:sp>
        <p:nvSpPr>
          <p:cNvPr id="3" name="Title 2">
            <a:extLst>
              <a:ext uri="{FF2B5EF4-FFF2-40B4-BE49-F238E27FC236}">
                <a16:creationId xmlns:a16="http://schemas.microsoft.com/office/drawing/2014/main" id="{C1648B8F-C86C-400E-A0D8-3D2D7504F147}"/>
              </a:ext>
            </a:extLst>
          </p:cNvPr>
          <p:cNvSpPr>
            <a:spLocks noGrp="1"/>
          </p:cNvSpPr>
          <p:nvPr>
            <p:ph type="title"/>
          </p:nvPr>
        </p:nvSpPr>
        <p:spPr/>
        <p:txBody>
          <a:bodyPr/>
          <a:lstStyle/>
          <a:p>
            <a:r>
              <a:rPr lang="en-GB" dirty="0"/>
              <a:t>Audit log info</a:t>
            </a:r>
          </a:p>
        </p:txBody>
      </p:sp>
    </p:spTree>
    <p:extLst>
      <p:ext uri="{BB962C8B-B14F-4D97-AF65-F5344CB8AC3E}">
        <p14:creationId xmlns:p14="http://schemas.microsoft.com/office/powerpoint/2010/main" val="718547272"/>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5215" y="1955800"/>
            <a:ext cx="6768085" cy="1578607"/>
          </a:xfrm>
        </p:spPr>
        <p:txBody>
          <a:bodyPr/>
          <a:lstStyle/>
          <a:p>
            <a:pPr marL="454659" marR="537210" indent="2540">
              <a:lnSpc>
                <a:spcPts val="1320"/>
              </a:lnSpc>
            </a:pPr>
            <a:r>
              <a:rPr lang="en-GB" b="1" spc="-5" dirty="0">
                <a:solidFill>
                  <a:schemeClr val="bg1">
                    <a:lumMod val="50000"/>
                  </a:schemeClr>
                </a:solidFill>
                <a:latin typeface="Carlito"/>
                <a:cs typeface="Carlito"/>
              </a:rPr>
              <a:t>UI Flows</a:t>
            </a:r>
            <a:br>
              <a:rPr lang="en-GB" b="1" spc="-5" dirty="0">
                <a:solidFill>
                  <a:schemeClr val="bg1">
                    <a:lumMod val="50000"/>
                  </a:schemeClr>
                </a:solidFill>
                <a:latin typeface="Carlito"/>
                <a:cs typeface="Carlito"/>
              </a:rPr>
            </a:br>
            <a:br>
              <a:rPr lang="en-GB" b="1" spc="-5" dirty="0">
                <a:solidFill>
                  <a:schemeClr val="bg1">
                    <a:lumMod val="50000"/>
                  </a:schemeClr>
                </a:solidFill>
                <a:latin typeface="Carlito"/>
                <a:cs typeface="Carlito"/>
              </a:rPr>
            </a:br>
            <a:endParaRPr lang="en-GB" dirty="0">
              <a:solidFill>
                <a:schemeClr val="bg1">
                  <a:lumMod val="50000"/>
                </a:schemeClr>
              </a:solidFill>
              <a:latin typeface="Carlito"/>
              <a:cs typeface="Carlito"/>
            </a:endParaRPr>
          </a:p>
        </p:txBody>
      </p:sp>
      <p:sp>
        <p:nvSpPr>
          <p:cNvPr id="3" name="Rectangle 2">
            <a:extLst>
              <a:ext uri="{FF2B5EF4-FFF2-40B4-BE49-F238E27FC236}">
                <a16:creationId xmlns:a16="http://schemas.microsoft.com/office/drawing/2014/main" id="{B103B834-283D-4BFE-B4C9-27D99037DBAD}"/>
              </a:ext>
            </a:extLst>
          </p:cNvPr>
          <p:cNvSpPr/>
          <p:nvPr/>
        </p:nvSpPr>
        <p:spPr>
          <a:xfrm>
            <a:off x="939800" y="3931335"/>
            <a:ext cx="7658100" cy="369332"/>
          </a:xfrm>
          <a:prstGeom prst="rect">
            <a:avLst/>
          </a:prstGeom>
        </p:spPr>
        <p:txBody>
          <a:bodyPr wrap="square">
            <a:spAutoFit/>
          </a:bodyPr>
          <a:lstStyle/>
          <a:p>
            <a:r>
              <a:rPr lang="en-GB" dirty="0">
                <a:hlinkClick r:id="rId3"/>
              </a:rPr>
              <a:t>https://docs.microsoft.com/en-gb/power-automate/ui-flows/setup</a:t>
            </a:r>
            <a:endParaRPr lang="en-GB" dirty="0"/>
          </a:p>
        </p:txBody>
      </p:sp>
    </p:spTree>
    <p:extLst>
      <p:ext uri="{BB962C8B-B14F-4D97-AF65-F5344CB8AC3E}">
        <p14:creationId xmlns:p14="http://schemas.microsoft.com/office/powerpoint/2010/main" val="41136331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1366282" y="1169467"/>
            <a:ext cx="3916045" cy="323850"/>
          </a:xfrm>
          <a:prstGeom prst="rect">
            <a:avLst/>
          </a:prstGeom>
        </p:spPr>
        <p:txBody>
          <a:bodyPr vert="horz" wrap="square" lIns="0" tIns="13335" rIns="0" bIns="0" rtlCol="0">
            <a:spAutoFit/>
          </a:bodyPr>
          <a:lstStyle/>
          <a:p>
            <a:pPr marL="12700">
              <a:lnSpc>
                <a:spcPct val="100000"/>
              </a:lnSpc>
              <a:spcBef>
                <a:spcPts val="105"/>
              </a:spcBef>
            </a:pPr>
            <a:r>
              <a:rPr sz="1950" b="1" spc="-5" dirty="0">
                <a:solidFill>
                  <a:srgbClr val="0F3C8B"/>
                </a:solidFill>
                <a:latin typeface="Segoe UI Semibold"/>
                <a:ea typeface="+mn-ea"/>
                <a:cs typeface="Segoe UI Semibold"/>
              </a:rPr>
              <a:t>Robotic Process Automation (RPA)</a:t>
            </a:r>
          </a:p>
        </p:txBody>
      </p:sp>
      <p:sp>
        <p:nvSpPr>
          <p:cNvPr id="4" name="object 4"/>
          <p:cNvSpPr/>
          <p:nvPr/>
        </p:nvSpPr>
        <p:spPr>
          <a:xfrm>
            <a:off x="5330016" y="1206474"/>
            <a:ext cx="137032" cy="184530"/>
          </a:xfrm>
          <a:prstGeom prst="rect">
            <a:avLst/>
          </a:prstGeom>
          <a:blipFill>
            <a:blip r:embed="rId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object 5"/>
          <p:cNvSpPr/>
          <p:nvPr/>
        </p:nvSpPr>
        <p:spPr>
          <a:xfrm>
            <a:off x="1360377" y="1649577"/>
            <a:ext cx="3244722" cy="245110"/>
          </a:xfrm>
          <a:prstGeom prst="rect">
            <a:avLst/>
          </a:prstGeom>
          <a:blipFill>
            <a:blip r:embed="rId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object 6"/>
          <p:cNvSpPr/>
          <p:nvPr/>
        </p:nvSpPr>
        <p:spPr>
          <a:xfrm>
            <a:off x="1359615" y="2100301"/>
            <a:ext cx="2500630" cy="186816"/>
          </a:xfrm>
          <a:prstGeom prst="rect">
            <a:avLst/>
          </a:prstGeom>
          <a:blipFill>
            <a:blip r:embed="rId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object 7"/>
          <p:cNvSpPr/>
          <p:nvPr/>
        </p:nvSpPr>
        <p:spPr>
          <a:xfrm>
            <a:off x="3937968" y="2207208"/>
            <a:ext cx="124205" cy="15647"/>
          </a:xfrm>
          <a:prstGeom prst="rect">
            <a:avLst/>
          </a:prstGeom>
          <a:blipFill>
            <a:blip r:embed="rId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object 8"/>
          <p:cNvSpPr/>
          <p:nvPr/>
        </p:nvSpPr>
        <p:spPr>
          <a:xfrm>
            <a:off x="4150059" y="2100301"/>
            <a:ext cx="245237" cy="242442"/>
          </a:xfrm>
          <a:prstGeom prst="rect">
            <a:avLst/>
          </a:prstGeom>
          <a:blipFill>
            <a:blip r:embed="rId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object 9"/>
          <p:cNvSpPr/>
          <p:nvPr/>
        </p:nvSpPr>
        <p:spPr>
          <a:xfrm>
            <a:off x="1359615" y="2548356"/>
            <a:ext cx="3206750" cy="242443"/>
          </a:xfrm>
          <a:prstGeom prst="rect">
            <a:avLst/>
          </a:prstGeom>
          <a:blipFill>
            <a:blip r:embed="rId8"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object 10"/>
          <p:cNvSpPr/>
          <p:nvPr/>
        </p:nvSpPr>
        <p:spPr>
          <a:xfrm>
            <a:off x="1361266" y="2996412"/>
            <a:ext cx="4155186" cy="241045"/>
          </a:xfrm>
          <a:prstGeom prst="rect">
            <a:avLst/>
          </a:prstGeom>
          <a:blipFill>
            <a:blip r:embed="rId9"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object 11"/>
          <p:cNvSpPr/>
          <p:nvPr/>
        </p:nvSpPr>
        <p:spPr>
          <a:xfrm>
            <a:off x="1368758" y="3444468"/>
            <a:ext cx="1692529" cy="242443"/>
          </a:xfrm>
          <a:prstGeom prst="rect">
            <a:avLst/>
          </a:prstGeom>
          <a:blipFill>
            <a:blip r:embed="rId10"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object 12"/>
          <p:cNvSpPr txBox="1"/>
          <p:nvPr/>
        </p:nvSpPr>
        <p:spPr>
          <a:xfrm>
            <a:off x="6742255" y="978007"/>
            <a:ext cx="4498975" cy="921385"/>
          </a:xfrm>
          <a:prstGeom prst="rect">
            <a:avLst/>
          </a:prstGeom>
        </p:spPr>
        <p:txBody>
          <a:bodyPr vert="horz" wrap="square" lIns="0" tIns="162560" rIns="0" bIns="0" rtlCol="0">
            <a:spAutoFit/>
          </a:bodyPr>
          <a:lstStyle/>
          <a:p>
            <a:pPr marL="12700" marR="0" lvl="0" indent="0" algn="l" defTabSz="914400" rtl="0" eaLnBrk="1" fontAlgn="auto" latinLnBrk="0" hangingPunct="1">
              <a:lnSpc>
                <a:spcPct val="100000"/>
              </a:lnSpc>
              <a:spcBef>
                <a:spcPts val="1280"/>
              </a:spcBef>
              <a:spcAft>
                <a:spcPts val="0"/>
              </a:spcAft>
              <a:buClrTx/>
              <a:buSzTx/>
              <a:buFontTx/>
              <a:buNone/>
              <a:tabLst/>
              <a:defRPr/>
            </a:pPr>
            <a:r>
              <a:rPr kumimoji="0" sz="1950" b="1" i="0" u="none" strike="noStrike" kern="1200" cap="none" spc="-20" normalizeH="0" baseline="0" noProof="0" dirty="0">
                <a:ln>
                  <a:noFill/>
                </a:ln>
                <a:solidFill>
                  <a:srgbClr val="0F3C8B"/>
                </a:solidFill>
                <a:effectLst/>
                <a:uLnTx/>
                <a:uFillTx/>
                <a:latin typeface="Segoe UI Semibold"/>
                <a:ea typeface="+mn-ea"/>
                <a:cs typeface="Segoe UI Semibold"/>
              </a:rPr>
              <a:t>Power </a:t>
            </a:r>
            <a:r>
              <a:rPr kumimoji="0" sz="1950" b="1" i="0" u="none" strike="noStrike" kern="1200" cap="none" spc="-5" normalizeH="0" baseline="0" noProof="0" dirty="0">
                <a:ln>
                  <a:noFill/>
                </a:ln>
                <a:solidFill>
                  <a:srgbClr val="0F3C8B"/>
                </a:solidFill>
                <a:effectLst/>
                <a:uLnTx/>
                <a:uFillTx/>
                <a:latin typeface="Segoe UI Semibold"/>
                <a:ea typeface="+mn-ea"/>
                <a:cs typeface="Segoe UI Semibold"/>
              </a:rPr>
              <a:t>Automate is </a:t>
            </a:r>
            <a:r>
              <a:rPr kumimoji="0" sz="1950" b="1" i="0" u="none" strike="noStrike" kern="1200" cap="none" spc="0" normalizeH="0" baseline="0" noProof="0" dirty="0">
                <a:ln>
                  <a:noFill/>
                </a:ln>
                <a:solidFill>
                  <a:srgbClr val="0F3C8B"/>
                </a:solidFill>
                <a:effectLst/>
                <a:uLnTx/>
                <a:uFillTx/>
                <a:latin typeface="Segoe UI Semibold"/>
                <a:ea typeface="+mn-ea"/>
                <a:cs typeface="Segoe UI Semibold"/>
              </a:rPr>
              <a:t>an </a:t>
            </a:r>
            <a:r>
              <a:rPr kumimoji="0" sz="1950" b="1" i="0" u="none" strike="noStrike" kern="1200" cap="none" spc="-5" normalizeH="0" baseline="0" noProof="0" dirty="0">
                <a:ln>
                  <a:noFill/>
                </a:ln>
                <a:solidFill>
                  <a:srgbClr val="0F3C8B"/>
                </a:solidFill>
                <a:effectLst/>
                <a:uLnTx/>
                <a:uFillTx/>
                <a:latin typeface="Segoe UI Semibold"/>
                <a:ea typeface="+mn-ea"/>
                <a:cs typeface="Segoe UI Semibold"/>
              </a:rPr>
              <a:t>intelligent</a:t>
            </a:r>
            <a:r>
              <a:rPr kumimoji="0" sz="1950" b="1" i="0" u="none" strike="noStrike" kern="1200" cap="none" spc="160" normalizeH="0" baseline="0" noProof="0" dirty="0">
                <a:ln>
                  <a:noFill/>
                </a:ln>
                <a:solidFill>
                  <a:srgbClr val="0F3C8B"/>
                </a:solidFill>
                <a:effectLst/>
                <a:uLnTx/>
                <a:uFillTx/>
                <a:latin typeface="Segoe UI Semibold"/>
                <a:ea typeface="+mn-ea"/>
                <a:cs typeface="Segoe UI Semibold"/>
              </a:rPr>
              <a:t> </a:t>
            </a:r>
            <a:r>
              <a:rPr kumimoji="0" sz="1950" b="1" i="0" u="none" strike="noStrike" kern="1200" cap="none" spc="0" normalizeH="0" baseline="0" noProof="0" dirty="0">
                <a:ln>
                  <a:noFill/>
                </a:ln>
                <a:solidFill>
                  <a:srgbClr val="0F3C8B"/>
                </a:solidFill>
                <a:effectLst/>
                <a:uLnTx/>
                <a:uFillTx/>
                <a:latin typeface="Segoe UI Semibold"/>
                <a:ea typeface="+mn-ea"/>
                <a:cs typeface="Segoe UI Semibold"/>
              </a:rPr>
              <a:t>digital</a:t>
            </a:r>
            <a:endParaRPr kumimoji="0" sz="1950" b="0" i="0" u="none" strike="noStrike" kern="1200" cap="none" spc="0" normalizeH="0" baseline="0" noProof="0" dirty="0">
              <a:ln>
                <a:noFill/>
              </a:ln>
              <a:solidFill>
                <a:prstClr val="black"/>
              </a:solidFill>
              <a:effectLst/>
              <a:uLnTx/>
              <a:uFillTx/>
              <a:latin typeface="Segoe UI Semibold"/>
              <a:ea typeface="+mn-ea"/>
              <a:cs typeface="Segoe UI Semibold"/>
            </a:endParaRPr>
          </a:p>
          <a:p>
            <a:pPr marL="12700" marR="0" lvl="0" indent="0" algn="l" defTabSz="914400" rtl="0" eaLnBrk="1" fontAlgn="auto" latinLnBrk="0" hangingPunct="1">
              <a:lnSpc>
                <a:spcPct val="100000"/>
              </a:lnSpc>
              <a:spcBef>
                <a:spcPts val="1190"/>
              </a:spcBef>
              <a:spcAft>
                <a:spcPts val="0"/>
              </a:spcAft>
              <a:buClrTx/>
              <a:buSzTx/>
              <a:buFontTx/>
              <a:buNone/>
              <a:tabLst/>
              <a:defRPr/>
            </a:pPr>
            <a:r>
              <a:rPr kumimoji="0" sz="1950" b="1" i="0" u="none" strike="noStrike" kern="1200" cap="none" spc="-5" normalizeH="0" baseline="0" noProof="0" dirty="0">
                <a:ln>
                  <a:noFill/>
                </a:ln>
                <a:solidFill>
                  <a:srgbClr val="0F3C8B"/>
                </a:solidFill>
                <a:effectLst/>
                <a:uLnTx/>
                <a:uFillTx/>
                <a:latin typeface="Segoe UI Semibold"/>
                <a:ea typeface="+mn-ea"/>
                <a:cs typeface="Segoe UI Semibold"/>
              </a:rPr>
              <a:t>process </a:t>
            </a:r>
            <a:r>
              <a:rPr kumimoji="0" sz="1950" b="1" i="0" u="none" strike="noStrike" kern="1200" cap="none" spc="0" normalizeH="0" baseline="0" noProof="0" dirty="0">
                <a:ln>
                  <a:noFill/>
                </a:ln>
                <a:solidFill>
                  <a:srgbClr val="0F3C8B"/>
                </a:solidFill>
                <a:effectLst/>
                <a:uLnTx/>
                <a:uFillTx/>
                <a:latin typeface="Segoe UI Semibold"/>
                <a:ea typeface="+mn-ea"/>
                <a:cs typeface="Segoe UI Semibold"/>
              </a:rPr>
              <a:t>automation </a:t>
            </a:r>
            <a:r>
              <a:rPr kumimoji="0" sz="1950" b="1" i="0" u="none" strike="noStrike" kern="1200" cap="none" spc="-30" normalizeH="0" baseline="0" noProof="0" dirty="0">
                <a:ln>
                  <a:noFill/>
                </a:ln>
                <a:solidFill>
                  <a:srgbClr val="0F3C8B"/>
                </a:solidFill>
                <a:effectLst/>
                <a:uLnTx/>
                <a:uFillTx/>
                <a:latin typeface="Segoe UI Semibold"/>
                <a:ea typeface="+mn-ea"/>
                <a:cs typeface="Segoe UI Semibold"/>
              </a:rPr>
              <a:t>(DPA)</a:t>
            </a:r>
            <a:r>
              <a:rPr kumimoji="0" sz="1950" b="1" i="0" u="none" strike="noStrike" kern="1200" cap="none" spc="90" normalizeH="0" baseline="0" noProof="0" dirty="0">
                <a:ln>
                  <a:noFill/>
                </a:ln>
                <a:solidFill>
                  <a:srgbClr val="0F3C8B"/>
                </a:solidFill>
                <a:effectLst/>
                <a:uLnTx/>
                <a:uFillTx/>
                <a:latin typeface="Segoe UI Semibold"/>
                <a:ea typeface="+mn-ea"/>
                <a:cs typeface="Segoe UI Semibold"/>
              </a:rPr>
              <a:t> </a:t>
            </a:r>
            <a:r>
              <a:rPr kumimoji="0" sz="1950" b="1" i="0" u="none" strike="noStrike" kern="1200" cap="none" spc="10" normalizeH="0" baseline="0" noProof="0" dirty="0">
                <a:ln>
                  <a:noFill/>
                </a:ln>
                <a:solidFill>
                  <a:srgbClr val="0F3C8B"/>
                </a:solidFill>
                <a:effectLst/>
                <a:uLnTx/>
                <a:uFillTx/>
                <a:latin typeface="Segoe UI Semibold"/>
                <a:ea typeface="+mn-ea"/>
                <a:cs typeface="Segoe UI Semibold"/>
              </a:rPr>
              <a:t>service</a:t>
            </a:r>
            <a:endParaRPr kumimoji="0" sz="1950" b="0" i="0" u="none" strike="noStrike" kern="1200" cap="none" spc="0" normalizeH="0" baseline="0" noProof="0" dirty="0">
              <a:ln>
                <a:noFill/>
              </a:ln>
              <a:solidFill>
                <a:prstClr val="black"/>
              </a:solidFill>
              <a:effectLst/>
              <a:uLnTx/>
              <a:uFillTx/>
              <a:latin typeface="Segoe UI Semibold"/>
              <a:ea typeface="+mn-ea"/>
              <a:cs typeface="Segoe UI Semibold"/>
            </a:endParaRPr>
          </a:p>
        </p:txBody>
      </p:sp>
      <p:sp>
        <p:nvSpPr>
          <p:cNvPr id="13" name="object 13"/>
          <p:cNvSpPr/>
          <p:nvPr/>
        </p:nvSpPr>
        <p:spPr>
          <a:xfrm>
            <a:off x="10627186" y="1652245"/>
            <a:ext cx="423037" cy="186816"/>
          </a:xfrm>
          <a:prstGeom prst="rect">
            <a:avLst/>
          </a:prstGeom>
          <a:blipFill>
            <a:blip r:embed="rId11"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 name="object 14"/>
          <p:cNvSpPr/>
          <p:nvPr/>
        </p:nvSpPr>
        <p:spPr>
          <a:xfrm>
            <a:off x="6764989" y="2548356"/>
            <a:ext cx="1387855" cy="242443"/>
          </a:xfrm>
          <a:prstGeom prst="rect">
            <a:avLst/>
          </a:prstGeom>
          <a:blipFill>
            <a:blip r:embed="rId1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 name="object 15"/>
          <p:cNvSpPr/>
          <p:nvPr/>
        </p:nvSpPr>
        <p:spPr>
          <a:xfrm>
            <a:off x="6765751" y="2100301"/>
            <a:ext cx="4080509" cy="242442"/>
          </a:xfrm>
          <a:prstGeom prst="rect">
            <a:avLst/>
          </a:prstGeom>
          <a:blipFill>
            <a:blip r:embed="rId1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object 16"/>
          <p:cNvSpPr/>
          <p:nvPr/>
        </p:nvSpPr>
        <p:spPr>
          <a:xfrm>
            <a:off x="8274129" y="2548356"/>
            <a:ext cx="3011931" cy="18681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 name="object 17"/>
          <p:cNvSpPr/>
          <p:nvPr/>
        </p:nvSpPr>
        <p:spPr>
          <a:xfrm>
            <a:off x="8187389" y="2655264"/>
            <a:ext cx="66226" cy="15647"/>
          </a:xfrm>
          <a:prstGeom prst="rect">
            <a:avLst/>
          </a:prstGeom>
          <a:blipFill>
            <a:blip r:embed="rId1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 name="object 18"/>
          <p:cNvSpPr/>
          <p:nvPr/>
        </p:nvSpPr>
        <p:spPr>
          <a:xfrm>
            <a:off x="6756988" y="3441802"/>
            <a:ext cx="3455670" cy="243712"/>
          </a:xfrm>
          <a:prstGeom prst="rect">
            <a:avLst/>
          </a:prstGeom>
          <a:blipFill>
            <a:blip r:embed="rId1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 name="object 19"/>
          <p:cNvSpPr/>
          <p:nvPr/>
        </p:nvSpPr>
        <p:spPr>
          <a:xfrm>
            <a:off x="6765751" y="2996412"/>
            <a:ext cx="3519042" cy="241045"/>
          </a:xfrm>
          <a:prstGeom prst="rect">
            <a:avLst/>
          </a:prstGeom>
          <a:blipFill>
            <a:blip r:embed="rId1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 name="object 20"/>
          <p:cNvSpPr/>
          <p:nvPr/>
        </p:nvSpPr>
        <p:spPr>
          <a:xfrm>
            <a:off x="6765751" y="3892524"/>
            <a:ext cx="1344295" cy="242443"/>
          </a:xfrm>
          <a:prstGeom prst="rect">
            <a:avLst/>
          </a:prstGeom>
          <a:blipFill>
            <a:blip r:embed="rId18"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 name="object 21"/>
          <p:cNvSpPr/>
          <p:nvPr/>
        </p:nvSpPr>
        <p:spPr>
          <a:xfrm>
            <a:off x="6100618" y="1206474"/>
            <a:ext cx="45719" cy="4031703"/>
          </a:xfrm>
          <a:custGeom>
            <a:avLst/>
            <a:gdLst/>
            <a:ahLst/>
            <a:cxnLst/>
            <a:rect l="l" t="t" r="r" b="b"/>
            <a:pathLst>
              <a:path h="2574290">
                <a:moveTo>
                  <a:pt x="0" y="0"/>
                </a:moveTo>
                <a:lnTo>
                  <a:pt x="0" y="2574036"/>
                </a:lnTo>
              </a:path>
            </a:pathLst>
          </a:custGeom>
          <a:ln w="6096">
            <a:solidFill>
              <a:srgbClr val="7E829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 name="object 22"/>
          <p:cNvSpPr/>
          <p:nvPr/>
        </p:nvSpPr>
        <p:spPr>
          <a:xfrm>
            <a:off x="3399997" y="4482566"/>
            <a:ext cx="144017" cy="143890"/>
          </a:xfrm>
          <a:prstGeom prst="rect">
            <a:avLst/>
          </a:prstGeom>
          <a:blipFill>
            <a:blip r:embed="rId19"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 name="object 23"/>
          <p:cNvSpPr/>
          <p:nvPr/>
        </p:nvSpPr>
        <p:spPr>
          <a:xfrm>
            <a:off x="3235785" y="4731499"/>
            <a:ext cx="472440" cy="295275"/>
          </a:xfrm>
          <a:custGeom>
            <a:avLst/>
            <a:gdLst/>
            <a:ahLst/>
            <a:cxnLst/>
            <a:rect l="l" t="t" r="r" b="b"/>
            <a:pathLst>
              <a:path w="472439" h="295275">
                <a:moveTo>
                  <a:pt x="472439" y="253428"/>
                </a:moveTo>
                <a:lnTo>
                  <a:pt x="472439" y="130924"/>
                </a:lnTo>
                <a:lnTo>
                  <a:pt x="472439" y="68016"/>
                </a:lnTo>
                <a:lnTo>
                  <a:pt x="472439" y="44839"/>
                </a:lnTo>
                <a:lnTo>
                  <a:pt x="472439" y="41529"/>
                </a:lnTo>
                <a:lnTo>
                  <a:pt x="469165" y="25379"/>
                </a:lnTo>
                <a:lnTo>
                  <a:pt x="460248" y="12177"/>
                </a:lnTo>
                <a:lnTo>
                  <a:pt x="447043" y="3268"/>
                </a:lnTo>
                <a:lnTo>
                  <a:pt x="430911" y="0"/>
                </a:lnTo>
                <a:lnTo>
                  <a:pt x="205799" y="0"/>
                </a:lnTo>
                <a:lnTo>
                  <a:pt x="90201" y="0"/>
                </a:lnTo>
                <a:lnTo>
                  <a:pt x="47613" y="0"/>
                </a:lnTo>
                <a:lnTo>
                  <a:pt x="41529" y="0"/>
                </a:lnTo>
                <a:lnTo>
                  <a:pt x="25396" y="3268"/>
                </a:lnTo>
                <a:lnTo>
                  <a:pt x="12192" y="12177"/>
                </a:lnTo>
                <a:lnTo>
                  <a:pt x="3274" y="25379"/>
                </a:lnTo>
                <a:lnTo>
                  <a:pt x="0" y="41529"/>
                </a:lnTo>
                <a:lnTo>
                  <a:pt x="0" y="164033"/>
                </a:lnTo>
                <a:lnTo>
                  <a:pt x="0" y="226941"/>
                </a:lnTo>
                <a:lnTo>
                  <a:pt x="0" y="250117"/>
                </a:lnTo>
                <a:lnTo>
                  <a:pt x="0" y="253428"/>
                </a:lnTo>
                <a:lnTo>
                  <a:pt x="3274" y="269577"/>
                </a:lnTo>
                <a:lnTo>
                  <a:pt x="12192" y="282779"/>
                </a:lnTo>
                <a:lnTo>
                  <a:pt x="25396" y="291688"/>
                </a:lnTo>
                <a:lnTo>
                  <a:pt x="41529" y="294957"/>
                </a:lnTo>
                <a:lnTo>
                  <a:pt x="266640" y="294957"/>
                </a:lnTo>
                <a:lnTo>
                  <a:pt x="382238" y="294957"/>
                </a:lnTo>
                <a:lnTo>
                  <a:pt x="424826" y="294957"/>
                </a:lnTo>
                <a:lnTo>
                  <a:pt x="430911" y="294957"/>
                </a:lnTo>
                <a:lnTo>
                  <a:pt x="447043" y="291688"/>
                </a:lnTo>
                <a:lnTo>
                  <a:pt x="460248" y="282779"/>
                </a:lnTo>
                <a:lnTo>
                  <a:pt x="469165" y="269577"/>
                </a:lnTo>
                <a:lnTo>
                  <a:pt x="472439" y="253428"/>
                </a:lnTo>
                <a:close/>
              </a:path>
            </a:pathLst>
          </a:custGeom>
          <a:ln w="25908">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 name="object 24"/>
          <p:cNvSpPr/>
          <p:nvPr/>
        </p:nvSpPr>
        <p:spPr>
          <a:xfrm>
            <a:off x="3117675" y="5144452"/>
            <a:ext cx="708660" cy="266065"/>
          </a:xfrm>
          <a:custGeom>
            <a:avLst/>
            <a:gdLst/>
            <a:ahLst/>
            <a:cxnLst/>
            <a:rect l="l" t="t" r="r" b="b"/>
            <a:pathLst>
              <a:path w="708660" h="266064">
                <a:moveTo>
                  <a:pt x="708659" y="265468"/>
                </a:moveTo>
                <a:lnTo>
                  <a:pt x="708659" y="140371"/>
                </a:lnTo>
                <a:lnTo>
                  <a:pt x="708659" y="76133"/>
                </a:lnTo>
                <a:lnTo>
                  <a:pt x="708659" y="52466"/>
                </a:lnTo>
                <a:lnTo>
                  <a:pt x="708659" y="49085"/>
                </a:lnTo>
                <a:lnTo>
                  <a:pt x="704802" y="29966"/>
                </a:lnTo>
                <a:lnTo>
                  <a:pt x="694277" y="14365"/>
                </a:lnTo>
                <a:lnTo>
                  <a:pt x="678656" y="3853"/>
                </a:lnTo>
                <a:lnTo>
                  <a:pt x="659510" y="0"/>
                </a:lnTo>
                <a:lnTo>
                  <a:pt x="306645" y="0"/>
                </a:lnTo>
                <a:lnTo>
                  <a:pt x="125444" y="0"/>
                </a:lnTo>
                <a:lnTo>
                  <a:pt x="58685" y="0"/>
                </a:lnTo>
                <a:lnTo>
                  <a:pt x="49149" y="0"/>
                </a:lnTo>
                <a:lnTo>
                  <a:pt x="30003" y="3853"/>
                </a:lnTo>
                <a:lnTo>
                  <a:pt x="14382" y="14365"/>
                </a:lnTo>
                <a:lnTo>
                  <a:pt x="3857" y="29966"/>
                </a:lnTo>
                <a:lnTo>
                  <a:pt x="0" y="49085"/>
                </a:lnTo>
                <a:lnTo>
                  <a:pt x="0" y="174181"/>
                </a:lnTo>
                <a:lnTo>
                  <a:pt x="0" y="238420"/>
                </a:lnTo>
                <a:lnTo>
                  <a:pt x="0" y="262087"/>
                </a:lnTo>
                <a:lnTo>
                  <a:pt x="0" y="265468"/>
                </a:lnTo>
              </a:path>
            </a:pathLst>
          </a:custGeom>
          <a:ln w="25908">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 name="object 25"/>
          <p:cNvSpPr/>
          <p:nvPr/>
        </p:nvSpPr>
        <p:spPr>
          <a:xfrm>
            <a:off x="3353896" y="5026457"/>
            <a:ext cx="0" cy="118110"/>
          </a:xfrm>
          <a:custGeom>
            <a:avLst/>
            <a:gdLst/>
            <a:ahLst/>
            <a:cxnLst/>
            <a:rect l="l" t="t" r="r" b="b"/>
            <a:pathLst>
              <a:path h="118110">
                <a:moveTo>
                  <a:pt x="0" y="0"/>
                </a:moveTo>
                <a:lnTo>
                  <a:pt x="0" y="68216"/>
                </a:lnTo>
                <a:lnTo>
                  <a:pt x="0" y="103246"/>
                </a:lnTo>
                <a:lnTo>
                  <a:pt x="0" y="116152"/>
                </a:lnTo>
                <a:lnTo>
                  <a:pt x="0" y="117995"/>
                </a:lnTo>
              </a:path>
            </a:pathLst>
          </a:custGeom>
          <a:ln w="25908">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 name="object 26"/>
          <p:cNvSpPr/>
          <p:nvPr/>
        </p:nvSpPr>
        <p:spPr>
          <a:xfrm>
            <a:off x="3472005" y="4613504"/>
            <a:ext cx="0" cy="118110"/>
          </a:xfrm>
          <a:custGeom>
            <a:avLst/>
            <a:gdLst/>
            <a:ahLst/>
            <a:cxnLst/>
            <a:rect l="l" t="t" r="r" b="b"/>
            <a:pathLst>
              <a:path h="118110">
                <a:moveTo>
                  <a:pt x="0" y="0"/>
                </a:moveTo>
                <a:lnTo>
                  <a:pt x="0" y="68216"/>
                </a:lnTo>
                <a:lnTo>
                  <a:pt x="0" y="103246"/>
                </a:lnTo>
                <a:lnTo>
                  <a:pt x="0" y="116152"/>
                </a:lnTo>
                <a:lnTo>
                  <a:pt x="0" y="117995"/>
                </a:lnTo>
              </a:path>
            </a:pathLst>
          </a:custGeom>
          <a:ln w="25908">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 name="object 27"/>
          <p:cNvSpPr/>
          <p:nvPr/>
        </p:nvSpPr>
        <p:spPr>
          <a:xfrm>
            <a:off x="3590116" y="5026457"/>
            <a:ext cx="0" cy="118110"/>
          </a:xfrm>
          <a:custGeom>
            <a:avLst/>
            <a:gdLst/>
            <a:ahLst/>
            <a:cxnLst/>
            <a:rect l="l" t="t" r="r" b="b"/>
            <a:pathLst>
              <a:path h="118110">
                <a:moveTo>
                  <a:pt x="0" y="0"/>
                </a:moveTo>
                <a:lnTo>
                  <a:pt x="0" y="68216"/>
                </a:lnTo>
                <a:lnTo>
                  <a:pt x="0" y="103246"/>
                </a:lnTo>
                <a:lnTo>
                  <a:pt x="0" y="116152"/>
                </a:lnTo>
                <a:lnTo>
                  <a:pt x="0" y="117995"/>
                </a:lnTo>
              </a:path>
            </a:pathLst>
          </a:custGeom>
          <a:ln w="25908">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 name="object 28"/>
          <p:cNvSpPr/>
          <p:nvPr/>
        </p:nvSpPr>
        <p:spPr>
          <a:xfrm>
            <a:off x="3324305" y="4849482"/>
            <a:ext cx="59055" cy="0"/>
          </a:xfrm>
          <a:custGeom>
            <a:avLst/>
            <a:gdLst/>
            <a:ahLst/>
            <a:cxnLst/>
            <a:rect l="l" t="t" r="r" b="b"/>
            <a:pathLst>
              <a:path w="59054">
                <a:moveTo>
                  <a:pt x="0" y="0"/>
                </a:moveTo>
                <a:lnTo>
                  <a:pt x="34141" y="0"/>
                </a:lnTo>
                <a:lnTo>
                  <a:pt x="51673" y="0"/>
                </a:lnTo>
                <a:lnTo>
                  <a:pt x="58132" y="0"/>
                </a:lnTo>
                <a:lnTo>
                  <a:pt x="59054" y="0"/>
                </a:lnTo>
              </a:path>
            </a:pathLst>
          </a:custGeom>
          <a:ln w="25908">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 name="object 29"/>
          <p:cNvSpPr/>
          <p:nvPr/>
        </p:nvSpPr>
        <p:spPr>
          <a:xfrm>
            <a:off x="3560524" y="4849482"/>
            <a:ext cx="59055" cy="0"/>
          </a:xfrm>
          <a:custGeom>
            <a:avLst/>
            <a:gdLst/>
            <a:ahLst/>
            <a:cxnLst/>
            <a:rect l="l" t="t" r="r" b="b"/>
            <a:pathLst>
              <a:path w="59054">
                <a:moveTo>
                  <a:pt x="0" y="0"/>
                </a:moveTo>
                <a:lnTo>
                  <a:pt x="34141" y="0"/>
                </a:lnTo>
                <a:lnTo>
                  <a:pt x="51673" y="0"/>
                </a:lnTo>
                <a:lnTo>
                  <a:pt x="58132" y="0"/>
                </a:lnTo>
                <a:lnTo>
                  <a:pt x="59055" y="0"/>
                </a:lnTo>
              </a:path>
            </a:pathLst>
          </a:custGeom>
          <a:ln w="25908">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 name="object 30"/>
          <p:cNvSpPr/>
          <p:nvPr/>
        </p:nvSpPr>
        <p:spPr>
          <a:xfrm>
            <a:off x="3207718" y="4819980"/>
            <a:ext cx="0" cy="118110"/>
          </a:xfrm>
          <a:custGeom>
            <a:avLst/>
            <a:gdLst/>
            <a:ahLst/>
            <a:cxnLst/>
            <a:rect l="l" t="t" r="r" b="b"/>
            <a:pathLst>
              <a:path h="118110">
                <a:moveTo>
                  <a:pt x="0" y="0"/>
                </a:moveTo>
                <a:lnTo>
                  <a:pt x="0" y="68216"/>
                </a:lnTo>
                <a:lnTo>
                  <a:pt x="0" y="103246"/>
                </a:lnTo>
                <a:lnTo>
                  <a:pt x="0" y="116152"/>
                </a:lnTo>
                <a:lnTo>
                  <a:pt x="0" y="117995"/>
                </a:lnTo>
              </a:path>
            </a:pathLst>
          </a:custGeom>
          <a:ln w="25908">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1" name="object 31"/>
          <p:cNvSpPr/>
          <p:nvPr/>
        </p:nvSpPr>
        <p:spPr>
          <a:xfrm>
            <a:off x="3737562" y="4819980"/>
            <a:ext cx="0" cy="118110"/>
          </a:xfrm>
          <a:custGeom>
            <a:avLst/>
            <a:gdLst/>
            <a:ahLst/>
            <a:cxnLst/>
            <a:rect l="l" t="t" r="r" b="b"/>
            <a:pathLst>
              <a:path h="118110">
                <a:moveTo>
                  <a:pt x="0" y="0"/>
                </a:moveTo>
                <a:lnTo>
                  <a:pt x="0" y="68216"/>
                </a:lnTo>
                <a:lnTo>
                  <a:pt x="0" y="103246"/>
                </a:lnTo>
                <a:lnTo>
                  <a:pt x="0" y="116152"/>
                </a:lnTo>
                <a:lnTo>
                  <a:pt x="0" y="117995"/>
                </a:lnTo>
              </a:path>
            </a:pathLst>
          </a:custGeom>
          <a:ln w="25908">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2" name="object 32"/>
          <p:cNvSpPr/>
          <p:nvPr/>
        </p:nvSpPr>
        <p:spPr>
          <a:xfrm>
            <a:off x="8586550" y="5043398"/>
            <a:ext cx="171450" cy="317500"/>
          </a:xfrm>
          <a:custGeom>
            <a:avLst/>
            <a:gdLst/>
            <a:ahLst/>
            <a:cxnLst/>
            <a:rect l="l" t="t" r="r" b="b"/>
            <a:pathLst>
              <a:path w="171450" h="317500">
                <a:moveTo>
                  <a:pt x="73659" y="317068"/>
                </a:moveTo>
                <a:lnTo>
                  <a:pt x="73659" y="315975"/>
                </a:lnTo>
                <a:lnTo>
                  <a:pt x="54145" y="310112"/>
                </a:lnTo>
                <a:lnTo>
                  <a:pt x="38703" y="298259"/>
                </a:lnTo>
                <a:lnTo>
                  <a:pt x="28547" y="281739"/>
                </a:lnTo>
                <a:lnTo>
                  <a:pt x="24891" y="261873"/>
                </a:lnTo>
                <a:lnTo>
                  <a:pt x="24891" y="257543"/>
                </a:lnTo>
                <a:lnTo>
                  <a:pt x="24891" y="254304"/>
                </a:lnTo>
                <a:lnTo>
                  <a:pt x="26034" y="249974"/>
                </a:lnTo>
                <a:lnTo>
                  <a:pt x="15537" y="239065"/>
                </a:lnTo>
                <a:lnTo>
                  <a:pt x="7302" y="226029"/>
                </a:lnTo>
                <a:lnTo>
                  <a:pt x="1924" y="211167"/>
                </a:lnTo>
                <a:lnTo>
                  <a:pt x="0" y="194779"/>
                </a:lnTo>
                <a:lnTo>
                  <a:pt x="2153" y="177436"/>
                </a:lnTo>
                <a:lnTo>
                  <a:pt x="8270" y="161510"/>
                </a:lnTo>
                <a:lnTo>
                  <a:pt x="17841" y="147611"/>
                </a:lnTo>
                <a:lnTo>
                  <a:pt x="30352" y="136347"/>
                </a:lnTo>
                <a:lnTo>
                  <a:pt x="28106" y="129853"/>
                </a:lnTo>
                <a:lnTo>
                  <a:pt x="26384" y="123361"/>
                </a:lnTo>
                <a:lnTo>
                  <a:pt x="25280" y="116869"/>
                </a:lnTo>
                <a:lnTo>
                  <a:pt x="24891" y="110375"/>
                </a:lnTo>
                <a:lnTo>
                  <a:pt x="28547" y="89036"/>
                </a:lnTo>
                <a:lnTo>
                  <a:pt x="38703" y="71148"/>
                </a:lnTo>
                <a:lnTo>
                  <a:pt x="54145" y="57722"/>
                </a:lnTo>
                <a:lnTo>
                  <a:pt x="73659" y="49771"/>
                </a:lnTo>
                <a:lnTo>
                  <a:pt x="73659" y="48691"/>
                </a:lnTo>
                <a:lnTo>
                  <a:pt x="77475" y="29671"/>
                </a:lnTo>
                <a:lnTo>
                  <a:pt x="87899" y="14201"/>
                </a:lnTo>
                <a:lnTo>
                  <a:pt x="103395" y="3804"/>
                </a:lnTo>
                <a:lnTo>
                  <a:pt x="122427" y="0"/>
                </a:lnTo>
                <a:lnTo>
                  <a:pt x="141513" y="3804"/>
                </a:lnTo>
                <a:lnTo>
                  <a:pt x="157003" y="14201"/>
                </a:lnTo>
                <a:lnTo>
                  <a:pt x="167397" y="29671"/>
                </a:lnTo>
                <a:lnTo>
                  <a:pt x="171196" y="48691"/>
                </a:lnTo>
                <a:lnTo>
                  <a:pt x="171196" y="203846"/>
                </a:lnTo>
                <a:lnTo>
                  <a:pt x="171196" y="283521"/>
                </a:lnTo>
                <a:lnTo>
                  <a:pt x="171196" y="312874"/>
                </a:lnTo>
                <a:lnTo>
                  <a:pt x="171196" y="317068"/>
                </a:lnTo>
              </a:path>
            </a:pathLst>
          </a:custGeom>
          <a:ln w="1524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3" name="object 33"/>
          <p:cNvSpPr/>
          <p:nvPr/>
        </p:nvSpPr>
        <p:spPr>
          <a:xfrm>
            <a:off x="8757746" y="5043398"/>
            <a:ext cx="170180" cy="317500"/>
          </a:xfrm>
          <a:custGeom>
            <a:avLst/>
            <a:gdLst/>
            <a:ahLst/>
            <a:cxnLst/>
            <a:rect l="l" t="t" r="r" b="b"/>
            <a:pathLst>
              <a:path w="170179" h="317500">
                <a:moveTo>
                  <a:pt x="97535" y="317068"/>
                </a:moveTo>
                <a:lnTo>
                  <a:pt x="97535" y="315975"/>
                </a:lnTo>
                <a:lnTo>
                  <a:pt x="116621" y="310112"/>
                </a:lnTo>
                <a:lnTo>
                  <a:pt x="132111" y="298259"/>
                </a:lnTo>
                <a:lnTo>
                  <a:pt x="142505" y="281739"/>
                </a:lnTo>
                <a:lnTo>
                  <a:pt x="146303" y="261873"/>
                </a:lnTo>
                <a:lnTo>
                  <a:pt x="146303" y="257543"/>
                </a:lnTo>
                <a:lnTo>
                  <a:pt x="145287" y="254304"/>
                </a:lnTo>
                <a:lnTo>
                  <a:pt x="145287" y="249974"/>
                </a:lnTo>
                <a:lnTo>
                  <a:pt x="155553" y="239065"/>
                </a:lnTo>
                <a:lnTo>
                  <a:pt x="163401" y="226029"/>
                </a:lnTo>
                <a:lnTo>
                  <a:pt x="168415" y="211167"/>
                </a:lnTo>
                <a:lnTo>
                  <a:pt x="170179" y="194779"/>
                </a:lnTo>
                <a:lnTo>
                  <a:pt x="168026" y="177436"/>
                </a:lnTo>
                <a:lnTo>
                  <a:pt x="161909" y="161510"/>
                </a:lnTo>
                <a:lnTo>
                  <a:pt x="152338" y="147611"/>
                </a:lnTo>
                <a:lnTo>
                  <a:pt x="139826" y="136347"/>
                </a:lnTo>
                <a:lnTo>
                  <a:pt x="142660" y="129853"/>
                </a:lnTo>
                <a:lnTo>
                  <a:pt x="144684" y="123361"/>
                </a:lnTo>
                <a:lnTo>
                  <a:pt x="145899" y="116869"/>
                </a:lnTo>
                <a:lnTo>
                  <a:pt x="146303" y="110375"/>
                </a:lnTo>
                <a:lnTo>
                  <a:pt x="142505" y="89036"/>
                </a:lnTo>
                <a:lnTo>
                  <a:pt x="132111" y="71148"/>
                </a:lnTo>
                <a:lnTo>
                  <a:pt x="116621" y="57722"/>
                </a:lnTo>
                <a:lnTo>
                  <a:pt x="97535" y="49771"/>
                </a:lnTo>
                <a:lnTo>
                  <a:pt x="97535" y="48691"/>
                </a:lnTo>
                <a:lnTo>
                  <a:pt x="93737" y="29671"/>
                </a:lnTo>
                <a:lnTo>
                  <a:pt x="83343" y="14201"/>
                </a:lnTo>
                <a:lnTo>
                  <a:pt x="67853" y="3804"/>
                </a:lnTo>
                <a:lnTo>
                  <a:pt x="48767" y="0"/>
                </a:lnTo>
                <a:lnTo>
                  <a:pt x="29735" y="3804"/>
                </a:lnTo>
                <a:lnTo>
                  <a:pt x="14239" y="14201"/>
                </a:lnTo>
                <a:lnTo>
                  <a:pt x="3815" y="29671"/>
                </a:lnTo>
                <a:lnTo>
                  <a:pt x="0" y="48691"/>
                </a:lnTo>
                <a:lnTo>
                  <a:pt x="0" y="203846"/>
                </a:lnTo>
                <a:lnTo>
                  <a:pt x="0" y="283521"/>
                </a:lnTo>
                <a:lnTo>
                  <a:pt x="0" y="312874"/>
                </a:lnTo>
                <a:lnTo>
                  <a:pt x="0" y="317068"/>
                </a:lnTo>
              </a:path>
            </a:pathLst>
          </a:custGeom>
          <a:ln w="1524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4" name="object 34"/>
          <p:cNvSpPr/>
          <p:nvPr/>
        </p:nvSpPr>
        <p:spPr>
          <a:xfrm>
            <a:off x="8660210" y="5360467"/>
            <a:ext cx="24130" cy="0"/>
          </a:xfrm>
          <a:custGeom>
            <a:avLst/>
            <a:gdLst/>
            <a:ahLst/>
            <a:cxnLst/>
            <a:rect l="l" t="t" r="r" b="b"/>
            <a:pathLst>
              <a:path w="24129">
                <a:moveTo>
                  <a:pt x="0" y="0"/>
                </a:moveTo>
                <a:lnTo>
                  <a:pt x="23875" y="0"/>
                </a:lnTo>
              </a:path>
            </a:pathLst>
          </a:custGeom>
          <a:ln w="1524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5" name="object 35"/>
          <p:cNvSpPr/>
          <p:nvPr/>
        </p:nvSpPr>
        <p:spPr>
          <a:xfrm>
            <a:off x="8830389" y="5360467"/>
            <a:ext cx="25400" cy="0"/>
          </a:xfrm>
          <a:custGeom>
            <a:avLst/>
            <a:gdLst/>
            <a:ahLst/>
            <a:cxnLst/>
            <a:rect l="l" t="t" r="r" b="b"/>
            <a:pathLst>
              <a:path w="25400">
                <a:moveTo>
                  <a:pt x="0" y="0"/>
                </a:moveTo>
                <a:lnTo>
                  <a:pt x="24892" y="0"/>
                </a:lnTo>
              </a:path>
            </a:pathLst>
          </a:custGeom>
          <a:ln w="1524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6" name="object 36"/>
          <p:cNvSpPr/>
          <p:nvPr/>
        </p:nvSpPr>
        <p:spPr>
          <a:xfrm>
            <a:off x="8647255" y="5238178"/>
            <a:ext cx="220345" cy="48895"/>
          </a:xfrm>
          <a:custGeom>
            <a:avLst/>
            <a:gdLst/>
            <a:ahLst/>
            <a:cxnLst/>
            <a:rect l="l" t="t" r="r" b="b"/>
            <a:pathLst>
              <a:path w="220345" h="48895">
                <a:moveTo>
                  <a:pt x="0" y="0"/>
                </a:moveTo>
                <a:lnTo>
                  <a:pt x="12953" y="0"/>
                </a:lnTo>
                <a:lnTo>
                  <a:pt x="22203" y="1910"/>
                </a:lnTo>
                <a:lnTo>
                  <a:pt x="29797" y="7169"/>
                </a:lnTo>
                <a:lnTo>
                  <a:pt x="34938" y="15066"/>
                </a:lnTo>
                <a:lnTo>
                  <a:pt x="36829" y="24892"/>
                </a:lnTo>
                <a:lnTo>
                  <a:pt x="38736" y="34088"/>
                </a:lnTo>
                <a:lnTo>
                  <a:pt x="43989" y="41665"/>
                </a:lnTo>
                <a:lnTo>
                  <a:pt x="51885" y="46809"/>
                </a:lnTo>
                <a:lnTo>
                  <a:pt x="61722" y="48704"/>
                </a:lnTo>
                <a:lnTo>
                  <a:pt x="89916" y="48704"/>
                </a:lnTo>
                <a:lnTo>
                  <a:pt x="104394" y="48704"/>
                </a:lnTo>
                <a:lnTo>
                  <a:pt x="159257" y="48704"/>
                </a:lnTo>
                <a:lnTo>
                  <a:pt x="168507" y="46809"/>
                </a:lnTo>
                <a:lnTo>
                  <a:pt x="176101" y="41665"/>
                </a:lnTo>
                <a:lnTo>
                  <a:pt x="181242" y="34088"/>
                </a:lnTo>
                <a:lnTo>
                  <a:pt x="183133" y="24892"/>
                </a:lnTo>
                <a:lnTo>
                  <a:pt x="185040" y="15066"/>
                </a:lnTo>
                <a:lnTo>
                  <a:pt x="190293" y="7169"/>
                </a:lnTo>
                <a:lnTo>
                  <a:pt x="198189" y="1910"/>
                </a:lnTo>
                <a:lnTo>
                  <a:pt x="208025" y="0"/>
                </a:lnTo>
                <a:lnTo>
                  <a:pt x="219963" y="0"/>
                </a:lnTo>
              </a:path>
            </a:pathLst>
          </a:custGeom>
          <a:ln w="1524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 name="object 37"/>
          <p:cNvSpPr/>
          <p:nvPr/>
        </p:nvSpPr>
        <p:spPr>
          <a:xfrm>
            <a:off x="8672148" y="5140795"/>
            <a:ext cx="170180" cy="48895"/>
          </a:xfrm>
          <a:custGeom>
            <a:avLst/>
            <a:gdLst/>
            <a:ahLst/>
            <a:cxnLst/>
            <a:rect l="l" t="t" r="r" b="b"/>
            <a:pathLst>
              <a:path w="170179" h="48895">
                <a:moveTo>
                  <a:pt x="0" y="0"/>
                </a:moveTo>
                <a:lnTo>
                  <a:pt x="11937" y="0"/>
                </a:lnTo>
                <a:lnTo>
                  <a:pt x="21774" y="1910"/>
                </a:lnTo>
                <a:lnTo>
                  <a:pt x="29670" y="7167"/>
                </a:lnTo>
                <a:lnTo>
                  <a:pt x="34923" y="15060"/>
                </a:lnTo>
                <a:lnTo>
                  <a:pt x="36829" y="24879"/>
                </a:lnTo>
                <a:lnTo>
                  <a:pt x="38738" y="34081"/>
                </a:lnTo>
                <a:lnTo>
                  <a:pt x="43910" y="41657"/>
                </a:lnTo>
                <a:lnTo>
                  <a:pt x="51510" y="46798"/>
                </a:lnTo>
                <a:lnTo>
                  <a:pt x="60705" y="48691"/>
                </a:lnTo>
                <a:lnTo>
                  <a:pt x="88900" y="48691"/>
                </a:lnTo>
                <a:lnTo>
                  <a:pt x="103377" y="48691"/>
                </a:lnTo>
                <a:lnTo>
                  <a:pt x="108711" y="48691"/>
                </a:lnTo>
                <a:lnTo>
                  <a:pt x="109474" y="48691"/>
                </a:lnTo>
                <a:lnTo>
                  <a:pt x="119310" y="46798"/>
                </a:lnTo>
                <a:lnTo>
                  <a:pt x="127206" y="41657"/>
                </a:lnTo>
                <a:lnTo>
                  <a:pt x="132459" y="34081"/>
                </a:lnTo>
                <a:lnTo>
                  <a:pt x="134365" y="24879"/>
                </a:lnTo>
                <a:lnTo>
                  <a:pt x="136274" y="15060"/>
                </a:lnTo>
                <a:lnTo>
                  <a:pt x="141446" y="7167"/>
                </a:lnTo>
                <a:lnTo>
                  <a:pt x="149046" y="1910"/>
                </a:lnTo>
                <a:lnTo>
                  <a:pt x="158241" y="0"/>
                </a:lnTo>
                <a:lnTo>
                  <a:pt x="170179" y="0"/>
                </a:lnTo>
              </a:path>
            </a:pathLst>
          </a:custGeom>
          <a:ln w="1524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8" name="object 38"/>
          <p:cNvSpPr/>
          <p:nvPr/>
        </p:nvSpPr>
        <p:spPr>
          <a:xfrm>
            <a:off x="8612585" y="5293373"/>
            <a:ext cx="47625" cy="18415"/>
          </a:xfrm>
          <a:custGeom>
            <a:avLst/>
            <a:gdLst/>
            <a:ahLst/>
            <a:cxnLst/>
            <a:rect l="l" t="t" r="r" b="b"/>
            <a:pathLst>
              <a:path w="47625" h="18414">
                <a:moveTo>
                  <a:pt x="0" y="0"/>
                </a:moveTo>
                <a:lnTo>
                  <a:pt x="10316" y="7893"/>
                </a:lnTo>
                <a:lnTo>
                  <a:pt x="21764" y="13657"/>
                </a:lnTo>
                <a:lnTo>
                  <a:pt x="34236" y="17189"/>
                </a:lnTo>
                <a:lnTo>
                  <a:pt x="47625" y="18389"/>
                </a:lnTo>
              </a:path>
            </a:pathLst>
          </a:custGeom>
          <a:ln w="1524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9" name="object 39"/>
          <p:cNvSpPr/>
          <p:nvPr/>
        </p:nvSpPr>
        <p:spPr>
          <a:xfrm>
            <a:off x="8855281" y="5293373"/>
            <a:ext cx="48260" cy="18415"/>
          </a:xfrm>
          <a:custGeom>
            <a:avLst/>
            <a:gdLst/>
            <a:ahLst/>
            <a:cxnLst/>
            <a:rect l="l" t="t" r="r" b="b"/>
            <a:pathLst>
              <a:path w="48259" h="18414">
                <a:moveTo>
                  <a:pt x="0" y="18389"/>
                </a:moveTo>
                <a:lnTo>
                  <a:pt x="13390" y="17189"/>
                </a:lnTo>
                <a:lnTo>
                  <a:pt x="25876" y="13657"/>
                </a:lnTo>
                <a:lnTo>
                  <a:pt x="37361" y="7893"/>
                </a:lnTo>
                <a:lnTo>
                  <a:pt x="47751" y="0"/>
                </a:lnTo>
              </a:path>
            </a:pathLst>
          </a:custGeom>
          <a:ln w="1524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0" name="object 40"/>
          <p:cNvSpPr/>
          <p:nvPr/>
        </p:nvSpPr>
        <p:spPr>
          <a:xfrm>
            <a:off x="8616902" y="5179746"/>
            <a:ext cx="48895" cy="0"/>
          </a:xfrm>
          <a:custGeom>
            <a:avLst/>
            <a:gdLst/>
            <a:ahLst/>
            <a:cxnLst/>
            <a:rect l="l" t="t" r="r" b="b"/>
            <a:pathLst>
              <a:path w="48895">
                <a:moveTo>
                  <a:pt x="0" y="0"/>
                </a:moveTo>
                <a:lnTo>
                  <a:pt x="28194" y="0"/>
                </a:lnTo>
                <a:lnTo>
                  <a:pt x="42672" y="0"/>
                </a:lnTo>
                <a:lnTo>
                  <a:pt x="48005" y="0"/>
                </a:lnTo>
                <a:lnTo>
                  <a:pt x="48768" y="0"/>
                </a:lnTo>
              </a:path>
            </a:pathLst>
          </a:custGeom>
          <a:ln w="1524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1" name="object 41"/>
          <p:cNvSpPr/>
          <p:nvPr/>
        </p:nvSpPr>
        <p:spPr>
          <a:xfrm>
            <a:off x="8849948" y="5179746"/>
            <a:ext cx="48895" cy="0"/>
          </a:xfrm>
          <a:custGeom>
            <a:avLst/>
            <a:gdLst/>
            <a:ahLst/>
            <a:cxnLst/>
            <a:rect l="l" t="t" r="r" b="b"/>
            <a:pathLst>
              <a:path w="48895">
                <a:moveTo>
                  <a:pt x="0" y="0"/>
                </a:moveTo>
                <a:lnTo>
                  <a:pt x="28193" y="0"/>
                </a:lnTo>
                <a:lnTo>
                  <a:pt x="42671" y="0"/>
                </a:lnTo>
                <a:lnTo>
                  <a:pt x="48005" y="0"/>
                </a:lnTo>
                <a:lnTo>
                  <a:pt x="48767" y="0"/>
                </a:lnTo>
              </a:path>
            </a:pathLst>
          </a:custGeom>
          <a:ln w="1524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2" name="object 42"/>
          <p:cNvSpPr/>
          <p:nvPr/>
        </p:nvSpPr>
        <p:spPr>
          <a:xfrm>
            <a:off x="8660210" y="5092090"/>
            <a:ext cx="36195" cy="0"/>
          </a:xfrm>
          <a:custGeom>
            <a:avLst/>
            <a:gdLst/>
            <a:ahLst/>
            <a:cxnLst/>
            <a:rect l="l" t="t" r="r" b="b"/>
            <a:pathLst>
              <a:path w="36195">
                <a:moveTo>
                  <a:pt x="0" y="0"/>
                </a:moveTo>
                <a:lnTo>
                  <a:pt x="20704" y="0"/>
                </a:lnTo>
                <a:lnTo>
                  <a:pt x="31337" y="0"/>
                </a:lnTo>
                <a:lnTo>
                  <a:pt x="35254" y="0"/>
                </a:lnTo>
                <a:lnTo>
                  <a:pt x="35814" y="0"/>
                </a:lnTo>
              </a:path>
            </a:pathLst>
          </a:custGeom>
          <a:ln w="1524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3" name="object 43"/>
          <p:cNvSpPr/>
          <p:nvPr/>
        </p:nvSpPr>
        <p:spPr>
          <a:xfrm>
            <a:off x="8818451" y="5092090"/>
            <a:ext cx="36830" cy="0"/>
          </a:xfrm>
          <a:custGeom>
            <a:avLst/>
            <a:gdLst/>
            <a:ahLst/>
            <a:cxnLst/>
            <a:rect l="l" t="t" r="r" b="b"/>
            <a:pathLst>
              <a:path w="36829">
                <a:moveTo>
                  <a:pt x="36829" y="0"/>
                </a:moveTo>
                <a:lnTo>
                  <a:pt x="15537" y="0"/>
                </a:lnTo>
                <a:lnTo>
                  <a:pt x="4603" y="0"/>
                </a:lnTo>
                <a:lnTo>
                  <a:pt x="575" y="0"/>
                </a:lnTo>
                <a:lnTo>
                  <a:pt x="0" y="0"/>
                </a:lnTo>
              </a:path>
            </a:pathLst>
          </a:custGeom>
          <a:ln w="1524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4" name="object 44"/>
          <p:cNvSpPr/>
          <p:nvPr/>
        </p:nvSpPr>
        <p:spPr>
          <a:xfrm>
            <a:off x="8732853" y="5360467"/>
            <a:ext cx="48895" cy="0"/>
          </a:xfrm>
          <a:custGeom>
            <a:avLst/>
            <a:gdLst/>
            <a:ahLst/>
            <a:cxnLst/>
            <a:rect l="l" t="t" r="r" b="b"/>
            <a:pathLst>
              <a:path w="48895">
                <a:moveTo>
                  <a:pt x="0" y="0"/>
                </a:moveTo>
                <a:lnTo>
                  <a:pt x="28194" y="0"/>
                </a:lnTo>
                <a:lnTo>
                  <a:pt x="42672" y="0"/>
                </a:lnTo>
                <a:lnTo>
                  <a:pt x="48005" y="0"/>
                </a:lnTo>
                <a:lnTo>
                  <a:pt x="48768" y="0"/>
                </a:lnTo>
              </a:path>
            </a:pathLst>
          </a:custGeom>
          <a:ln w="1524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5" name="object 45"/>
          <p:cNvSpPr/>
          <p:nvPr/>
        </p:nvSpPr>
        <p:spPr>
          <a:xfrm>
            <a:off x="8660210" y="5360467"/>
            <a:ext cx="97790" cy="48895"/>
          </a:xfrm>
          <a:custGeom>
            <a:avLst/>
            <a:gdLst/>
            <a:ahLst/>
            <a:cxnLst/>
            <a:rect l="l" t="t" r="r" b="b"/>
            <a:pathLst>
              <a:path w="97790" h="48895">
                <a:moveTo>
                  <a:pt x="0" y="0"/>
                </a:moveTo>
                <a:lnTo>
                  <a:pt x="0" y="11899"/>
                </a:lnTo>
                <a:lnTo>
                  <a:pt x="2845" y="26322"/>
                </a:lnTo>
                <a:lnTo>
                  <a:pt x="10572" y="38006"/>
                </a:lnTo>
                <a:lnTo>
                  <a:pt x="21967" y="45834"/>
                </a:lnTo>
                <a:lnTo>
                  <a:pt x="35814" y="48691"/>
                </a:lnTo>
                <a:lnTo>
                  <a:pt x="57106" y="48691"/>
                </a:lnTo>
                <a:lnTo>
                  <a:pt x="68040" y="48691"/>
                </a:lnTo>
                <a:lnTo>
                  <a:pt x="72068" y="48691"/>
                </a:lnTo>
                <a:lnTo>
                  <a:pt x="72644" y="48691"/>
                </a:lnTo>
                <a:lnTo>
                  <a:pt x="82480" y="46781"/>
                </a:lnTo>
                <a:lnTo>
                  <a:pt x="90376" y="41522"/>
                </a:lnTo>
                <a:lnTo>
                  <a:pt x="95629" y="33625"/>
                </a:lnTo>
                <a:lnTo>
                  <a:pt x="97536" y="23799"/>
                </a:lnTo>
                <a:lnTo>
                  <a:pt x="97536" y="0"/>
                </a:lnTo>
              </a:path>
            </a:pathLst>
          </a:custGeom>
          <a:ln w="1524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6" name="object 46"/>
          <p:cNvSpPr/>
          <p:nvPr/>
        </p:nvSpPr>
        <p:spPr>
          <a:xfrm>
            <a:off x="8757746" y="5360467"/>
            <a:ext cx="97790" cy="48895"/>
          </a:xfrm>
          <a:custGeom>
            <a:avLst/>
            <a:gdLst/>
            <a:ahLst/>
            <a:cxnLst/>
            <a:rect l="l" t="t" r="r" b="b"/>
            <a:pathLst>
              <a:path w="97790" h="48895">
                <a:moveTo>
                  <a:pt x="0" y="0"/>
                </a:moveTo>
                <a:lnTo>
                  <a:pt x="0" y="23799"/>
                </a:lnTo>
                <a:lnTo>
                  <a:pt x="1908" y="33625"/>
                </a:lnTo>
                <a:lnTo>
                  <a:pt x="7080" y="41522"/>
                </a:lnTo>
                <a:lnTo>
                  <a:pt x="14680" y="46781"/>
                </a:lnTo>
                <a:lnTo>
                  <a:pt x="23875" y="48691"/>
                </a:lnTo>
                <a:lnTo>
                  <a:pt x="45168" y="48691"/>
                </a:lnTo>
                <a:lnTo>
                  <a:pt x="56102" y="48691"/>
                </a:lnTo>
                <a:lnTo>
                  <a:pt x="60130" y="48691"/>
                </a:lnTo>
                <a:lnTo>
                  <a:pt x="60705" y="48691"/>
                </a:lnTo>
                <a:lnTo>
                  <a:pt x="75140" y="45834"/>
                </a:lnTo>
                <a:lnTo>
                  <a:pt x="86836" y="38006"/>
                </a:lnTo>
                <a:lnTo>
                  <a:pt x="94674" y="26322"/>
                </a:lnTo>
                <a:lnTo>
                  <a:pt x="97535" y="11899"/>
                </a:lnTo>
                <a:lnTo>
                  <a:pt x="97535" y="0"/>
                </a:lnTo>
              </a:path>
            </a:pathLst>
          </a:custGeom>
          <a:ln w="1524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7" name="object 47"/>
          <p:cNvSpPr/>
          <p:nvPr/>
        </p:nvSpPr>
        <p:spPr>
          <a:xfrm>
            <a:off x="9045401" y="4586198"/>
            <a:ext cx="46990" cy="47625"/>
          </a:xfrm>
          <a:custGeom>
            <a:avLst/>
            <a:gdLst/>
            <a:ahLst/>
            <a:cxnLst/>
            <a:rect l="l" t="t" r="r" b="b"/>
            <a:pathLst>
              <a:path w="46990" h="47625">
                <a:moveTo>
                  <a:pt x="46989" y="23621"/>
                </a:moveTo>
                <a:lnTo>
                  <a:pt x="45140" y="32777"/>
                </a:lnTo>
                <a:lnTo>
                  <a:pt x="40100" y="40290"/>
                </a:lnTo>
                <a:lnTo>
                  <a:pt x="32631" y="45374"/>
                </a:lnTo>
                <a:lnTo>
                  <a:pt x="23495" y="47243"/>
                </a:lnTo>
                <a:lnTo>
                  <a:pt x="14358" y="45374"/>
                </a:lnTo>
                <a:lnTo>
                  <a:pt x="6889" y="40290"/>
                </a:lnTo>
                <a:lnTo>
                  <a:pt x="1849" y="32777"/>
                </a:lnTo>
                <a:lnTo>
                  <a:pt x="0" y="23621"/>
                </a:lnTo>
                <a:lnTo>
                  <a:pt x="1849" y="14412"/>
                </a:lnTo>
                <a:lnTo>
                  <a:pt x="6889" y="6905"/>
                </a:lnTo>
                <a:lnTo>
                  <a:pt x="14358" y="1851"/>
                </a:lnTo>
                <a:lnTo>
                  <a:pt x="23495" y="0"/>
                </a:lnTo>
                <a:lnTo>
                  <a:pt x="32631" y="1851"/>
                </a:lnTo>
                <a:lnTo>
                  <a:pt x="40100" y="6905"/>
                </a:lnTo>
                <a:lnTo>
                  <a:pt x="45140" y="14412"/>
                </a:lnTo>
                <a:lnTo>
                  <a:pt x="46989" y="23621"/>
                </a:lnTo>
                <a:close/>
              </a:path>
            </a:pathLst>
          </a:custGeom>
          <a:ln w="1524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8" name="object 48"/>
          <p:cNvSpPr/>
          <p:nvPr/>
        </p:nvSpPr>
        <p:spPr>
          <a:xfrm>
            <a:off x="8967296" y="4672940"/>
            <a:ext cx="203200" cy="133261"/>
          </a:xfrm>
          <a:prstGeom prst="rect">
            <a:avLst/>
          </a:prstGeom>
          <a:blipFill>
            <a:blip r:embed="rId20"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9" name="object 49"/>
          <p:cNvSpPr/>
          <p:nvPr/>
        </p:nvSpPr>
        <p:spPr>
          <a:xfrm>
            <a:off x="8927926" y="4845774"/>
            <a:ext cx="281940" cy="106680"/>
          </a:xfrm>
          <a:custGeom>
            <a:avLst/>
            <a:gdLst/>
            <a:ahLst/>
            <a:cxnLst/>
            <a:rect l="l" t="t" r="r" b="b"/>
            <a:pathLst>
              <a:path w="281940" h="106679">
                <a:moveTo>
                  <a:pt x="281939" y="106184"/>
                </a:moveTo>
                <a:lnTo>
                  <a:pt x="281939" y="56147"/>
                </a:lnTo>
                <a:lnTo>
                  <a:pt x="281939" y="30453"/>
                </a:lnTo>
                <a:lnTo>
                  <a:pt x="281939" y="20986"/>
                </a:lnTo>
                <a:lnTo>
                  <a:pt x="281939" y="19634"/>
                </a:lnTo>
                <a:lnTo>
                  <a:pt x="280402" y="11985"/>
                </a:lnTo>
                <a:lnTo>
                  <a:pt x="276209" y="5745"/>
                </a:lnTo>
                <a:lnTo>
                  <a:pt x="269992" y="1540"/>
                </a:lnTo>
                <a:lnTo>
                  <a:pt x="262381" y="0"/>
                </a:lnTo>
                <a:lnTo>
                  <a:pt x="121999" y="0"/>
                </a:lnTo>
                <a:lnTo>
                  <a:pt x="49910" y="0"/>
                </a:lnTo>
                <a:lnTo>
                  <a:pt x="23352" y="0"/>
                </a:lnTo>
                <a:lnTo>
                  <a:pt x="19557" y="0"/>
                </a:lnTo>
                <a:lnTo>
                  <a:pt x="11947" y="1540"/>
                </a:lnTo>
                <a:lnTo>
                  <a:pt x="5730" y="5745"/>
                </a:lnTo>
                <a:lnTo>
                  <a:pt x="1537" y="11985"/>
                </a:lnTo>
                <a:lnTo>
                  <a:pt x="0" y="19634"/>
                </a:lnTo>
                <a:lnTo>
                  <a:pt x="0" y="69671"/>
                </a:lnTo>
                <a:lnTo>
                  <a:pt x="0" y="95365"/>
                </a:lnTo>
                <a:lnTo>
                  <a:pt x="0" y="104832"/>
                </a:lnTo>
                <a:lnTo>
                  <a:pt x="0" y="106184"/>
                </a:lnTo>
              </a:path>
            </a:pathLst>
          </a:custGeom>
          <a:ln w="1524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0" name="object 50"/>
          <p:cNvSpPr/>
          <p:nvPr/>
        </p:nvSpPr>
        <p:spPr>
          <a:xfrm>
            <a:off x="9021905" y="4798581"/>
            <a:ext cx="0" cy="47625"/>
          </a:xfrm>
          <a:custGeom>
            <a:avLst/>
            <a:gdLst/>
            <a:ahLst/>
            <a:cxnLst/>
            <a:rect l="l" t="t" r="r" b="b"/>
            <a:pathLst>
              <a:path h="47625">
                <a:moveTo>
                  <a:pt x="0" y="0"/>
                </a:moveTo>
                <a:lnTo>
                  <a:pt x="0" y="27283"/>
                </a:lnTo>
                <a:lnTo>
                  <a:pt x="0" y="41294"/>
                </a:lnTo>
                <a:lnTo>
                  <a:pt x="0" y="46455"/>
                </a:lnTo>
                <a:lnTo>
                  <a:pt x="0" y="47193"/>
                </a:lnTo>
              </a:path>
            </a:pathLst>
          </a:custGeom>
          <a:ln w="1524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1" name="object 51"/>
          <p:cNvSpPr/>
          <p:nvPr/>
        </p:nvSpPr>
        <p:spPr>
          <a:xfrm>
            <a:off x="9068896" y="4633442"/>
            <a:ext cx="0" cy="47625"/>
          </a:xfrm>
          <a:custGeom>
            <a:avLst/>
            <a:gdLst/>
            <a:ahLst/>
            <a:cxnLst/>
            <a:rect l="l" t="t" r="r" b="b"/>
            <a:pathLst>
              <a:path h="47625">
                <a:moveTo>
                  <a:pt x="0" y="0"/>
                </a:moveTo>
                <a:lnTo>
                  <a:pt x="0" y="27239"/>
                </a:lnTo>
                <a:lnTo>
                  <a:pt x="0" y="41227"/>
                </a:lnTo>
                <a:lnTo>
                  <a:pt x="0" y="46380"/>
                </a:lnTo>
                <a:lnTo>
                  <a:pt x="0" y="47117"/>
                </a:lnTo>
              </a:path>
            </a:pathLst>
          </a:custGeom>
          <a:ln w="1524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2" name="object 52"/>
          <p:cNvSpPr/>
          <p:nvPr/>
        </p:nvSpPr>
        <p:spPr>
          <a:xfrm>
            <a:off x="9115886" y="4798581"/>
            <a:ext cx="0" cy="47625"/>
          </a:xfrm>
          <a:custGeom>
            <a:avLst/>
            <a:gdLst/>
            <a:ahLst/>
            <a:cxnLst/>
            <a:rect l="l" t="t" r="r" b="b"/>
            <a:pathLst>
              <a:path h="47625">
                <a:moveTo>
                  <a:pt x="0" y="0"/>
                </a:moveTo>
                <a:lnTo>
                  <a:pt x="0" y="27283"/>
                </a:lnTo>
                <a:lnTo>
                  <a:pt x="0" y="41294"/>
                </a:lnTo>
                <a:lnTo>
                  <a:pt x="0" y="46455"/>
                </a:lnTo>
                <a:lnTo>
                  <a:pt x="0" y="47193"/>
                </a:lnTo>
              </a:path>
            </a:pathLst>
          </a:custGeom>
          <a:ln w="1524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3" name="object 53"/>
          <p:cNvSpPr/>
          <p:nvPr/>
        </p:nvSpPr>
        <p:spPr>
          <a:xfrm>
            <a:off x="9010094" y="4727778"/>
            <a:ext cx="23495" cy="0"/>
          </a:xfrm>
          <a:custGeom>
            <a:avLst/>
            <a:gdLst/>
            <a:ahLst/>
            <a:cxnLst/>
            <a:rect l="l" t="t" r="r" b="b"/>
            <a:pathLst>
              <a:path w="23495">
                <a:moveTo>
                  <a:pt x="0" y="0"/>
                </a:moveTo>
                <a:lnTo>
                  <a:pt x="23495" y="0"/>
                </a:lnTo>
              </a:path>
            </a:pathLst>
          </a:custGeom>
          <a:ln w="1524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4" name="object 54"/>
          <p:cNvSpPr/>
          <p:nvPr/>
        </p:nvSpPr>
        <p:spPr>
          <a:xfrm>
            <a:off x="9104075" y="4727778"/>
            <a:ext cx="23495" cy="0"/>
          </a:xfrm>
          <a:custGeom>
            <a:avLst/>
            <a:gdLst/>
            <a:ahLst/>
            <a:cxnLst/>
            <a:rect l="l" t="t" r="r" b="b"/>
            <a:pathLst>
              <a:path w="23495">
                <a:moveTo>
                  <a:pt x="0" y="0"/>
                </a:moveTo>
                <a:lnTo>
                  <a:pt x="23494" y="0"/>
                </a:lnTo>
              </a:path>
            </a:pathLst>
          </a:custGeom>
          <a:ln w="1524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5" name="object 55"/>
          <p:cNvSpPr/>
          <p:nvPr/>
        </p:nvSpPr>
        <p:spPr>
          <a:xfrm>
            <a:off x="8963739" y="4715980"/>
            <a:ext cx="0" cy="47625"/>
          </a:xfrm>
          <a:custGeom>
            <a:avLst/>
            <a:gdLst/>
            <a:ahLst/>
            <a:cxnLst/>
            <a:rect l="l" t="t" r="r" b="b"/>
            <a:pathLst>
              <a:path h="47625">
                <a:moveTo>
                  <a:pt x="0" y="0"/>
                </a:moveTo>
                <a:lnTo>
                  <a:pt x="0" y="27283"/>
                </a:lnTo>
                <a:lnTo>
                  <a:pt x="0" y="41294"/>
                </a:lnTo>
                <a:lnTo>
                  <a:pt x="0" y="46455"/>
                </a:lnTo>
                <a:lnTo>
                  <a:pt x="0" y="47193"/>
                </a:lnTo>
              </a:path>
            </a:pathLst>
          </a:custGeom>
          <a:ln w="1524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6" name="object 56"/>
          <p:cNvSpPr/>
          <p:nvPr/>
        </p:nvSpPr>
        <p:spPr>
          <a:xfrm>
            <a:off x="9174560" y="4715980"/>
            <a:ext cx="0" cy="47625"/>
          </a:xfrm>
          <a:custGeom>
            <a:avLst/>
            <a:gdLst/>
            <a:ahLst/>
            <a:cxnLst/>
            <a:rect l="l" t="t" r="r" b="b"/>
            <a:pathLst>
              <a:path h="47625">
                <a:moveTo>
                  <a:pt x="0" y="0"/>
                </a:moveTo>
                <a:lnTo>
                  <a:pt x="0" y="27283"/>
                </a:lnTo>
                <a:lnTo>
                  <a:pt x="0" y="41294"/>
                </a:lnTo>
                <a:lnTo>
                  <a:pt x="0" y="46455"/>
                </a:lnTo>
                <a:lnTo>
                  <a:pt x="0" y="47193"/>
                </a:lnTo>
              </a:path>
            </a:pathLst>
          </a:custGeom>
          <a:ln w="1524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7" name="object 57"/>
          <p:cNvSpPr/>
          <p:nvPr/>
        </p:nvSpPr>
        <p:spPr>
          <a:xfrm>
            <a:off x="9223454" y="5094999"/>
            <a:ext cx="284480" cy="184150"/>
          </a:xfrm>
          <a:custGeom>
            <a:avLst/>
            <a:gdLst/>
            <a:ahLst/>
            <a:cxnLst/>
            <a:rect l="l" t="t" r="r" b="b"/>
            <a:pathLst>
              <a:path w="284479" h="184150">
                <a:moveTo>
                  <a:pt x="283972" y="183794"/>
                </a:moveTo>
                <a:lnTo>
                  <a:pt x="0" y="183794"/>
                </a:lnTo>
                <a:lnTo>
                  <a:pt x="0" y="0"/>
                </a:lnTo>
                <a:lnTo>
                  <a:pt x="283972" y="0"/>
                </a:lnTo>
                <a:lnTo>
                  <a:pt x="283972" y="183794"/>
                </a:lnTo>
              </a:path>
            </a:pathLst>
          </a:custGeom>
          <a:ln w="1524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8" name="object 58"/>
          <p:cNvSpPr/>
          <p:nvPr/>
        </p:nvSpPr>
        <p:spPr>
          <a:xfrm>
            <a:off x="9272476" y="5043398"/>
            <a:ext cx="289560" cy="184150"/>
          </a:xfrm>
          <a:custGeom>
            <a:avLst/>
            <a:gdLst/>
            <a:ahLst/>
            <a:cxnLst/>
            <a:rect l="l" t="t" r="r" b="b"/>
            <a:pathLst>
              <a:path w="289559" h="184150">
                <a:moveTo>
                  <a:pt x="234950" y="183781"/>
                </a:moveTo>
                <a:lnTo>
                  <a:pt x="289432" y="183781"/>
                </a:lnTo>
                <a:lnTo>
                  <a:pt x="289432" y="0"/>
                </a:lnTo>
                <a:lnTo>
                  <a:pt x="0" y="0"/>
                </a:lnTo>
                <a:lnTo>
                  <a:pt x="0" y="51600"/>
                </a:lnTo>
              </a:path>
            </a:pathLst>
          </a:custGeom>
          <a:ln w="15239">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9" name="object 59"/>
          <p:cNvSpPr/>
          <p:nvPr/>
        </p:nvSpPr>
        <p:spPr>
          <a:xfrm>
            <a:off x="9297876" y="5331295"/>
            <a:ext cx="158115" cy="78105"/>
          </a:xfrm>
          <a:custGeom>
            <a:avLst/>
            <a:gdLst/>
            <a:ahLst/>
            <a:cxnLst/>
            <a:rect l="l" t="t" r="r" b="b"/>
            <a:pathLst>
              <a:path w="158115" h="78104">
                <a:moveTo>
                  <a:pt x="157860" y="77863"/>
                </a:moveTo>
                <a:lnTo>
                  <a:pt x="157860" y="26263"/>
                </a:lnTo>
                <a:lnTo>
                  <a:pt x="107060" y="26263"/>
                </a:lnTo>
                <a:lnTo>
                  <a:pt x="107060" y="0"/>
                </a:lnTo>
                <a:lnTo>
                  <a:pt x="54482" y="0"/>
                </a:lnTo>
                <a:lnTo>
                  <a:pt x="54482" y="26263"/>
                </a:lnTo>
                <a:lnTo>
                  <a:pt x="0" y="26263"/>
                </a:lnTo>
                <a:lnTo>
                  <a:pt x="0" y="77863"/>
                </a:lnTo>
                <a:lnTo>
                  <a:pt x="81660" y="77863"/>
                </a:lnTo>
                <a:lnTo>
                  <a:pt x="157860" y="77863"/>
                </a:lnTo>
              </a:path>
            </a:pathLst>
          </a:custGeom>
          <a:ln w="1524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0" name="object 60"/>
          <p:cNvSpPr/>
          <p:nvPr/>
        </p:nvSpPr>
        <p:spPr>
          <a:xfrm>
            <a:off x="9209865" y="5381993"/>
            <a:ext cx="88265" cy="0"/>
          </a:xfrm>
          <a:custGeom>
            <a:avLst/>
            <a:gdLst/>
            <a:ahLst/>
            <a:cxnLst/>
            <a:rect l="l" t="t" r="r" b="b"/>
            <a:pathLst>
              <a:path w="88265">
                <a:moveTo>
                  <a:pt x="88011" y="0"/>
                </a:moveTo>
                <a:lnTo>
                  <a:pt x="0" y="0"/>
                </a:lnTo>
              </a:path>
            </a:pathLst>
          </a:custGeom>
          <a:ln w="1524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1" name="object 61"/>
          <p:cNvSpPr/>
          <p:nvPr/>
        </p:nvSpPr>
        <p:spPr>
          <a:xfrm>
            <a:off x="9455738" y="5381993"/>
            <a:ext cx="88900" cy="0"/>
          </a:xfrm>
          <a:custGeom>
            <a:avLst/>
            <a:gdLst/>
            <a:ahLst/>
            <a:cxnLst/>
            <a:rect l="l" t="t" r="r" b="b"/>
            <a:pathLst>
              <a:path w="88900">
                <a:moveTo>
                  <a:pt x="0" y="0"/>
                </a:moveTo>
                <a:lnTo>
                  <a:pt x="88900" y="0"/>
                </a:lnTo>
              </a:path>
            </a:pathLst>
          </a:custGeom>
          <a:ln w="1524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2" name="object 62"/>
          <p:cNvSpPr/>
          <p:nvPr/>
        </p:nvSpPr>
        <p:spPr>
          <a:xfrm>
            <a:off x="9376871" y="5278793"/>
            <a:ext cx="0" cy="52705"/>
          </a:xfrm>
          <a:custGeom>
            <a:avLst/>
            <a:gdLst/>
            <a:ahLst/>
            <a:cxnLst/>
            <a:rect l="l" t="t" r="r" b="b"/>
            <a:pathLst>
              <a:path h="52704">
                <a:moveTo>
                  <a:pt x="0" y="52501"/>
                </a:moveTo>
                <a:lnTo>
                  <a:pt x="0" y="0"/>
                </a:lnTo>
              </a:path>
            </a:pathLst>
          </a:custGeom>
          <a:ln w="1524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575563" y="383794"/>
            <a:ext cx="10316845" cy="513715"/>
          </a:xfrm>
          <a:prstGeom prst="rect">
            <a:avLst/>
          </a:prstGeom>
        </p:spPr>
        <p:txBody>
          <a:bodyPr vert="horz" wrap="square" lIns="0" tIns="13335" rIns="0" bIns="0" rtlCol="0">
            <a:spAutoFit/>
          </a:bodyPr>
          <a:lstStyle/>
          <a:p>
            <a:pPr marL="12700">
              <a:lnSpc>
                <a:spcPct val="100000"/>
              </a:lnSpc>
              <a:spcBef>
                <a:spcPts val="105"/>
              </a:spcBef>
            </a:pPr>
            <a:r>
              <a:rPr sz="3200" spc="-5" dirty="0">
                <a:solidFill>
                  <a:srgbClr val="0066CC"/>
                </a:solidFill>
              </a:rPr>
              <a:t>Bridging Automation </a:t>
            </a:r>
            <a:r>
              <a:rPr sz="3200" dirty="0">
                <a:solidFill>
                  <a:srgbClr val="0066CC"/>
                </a:solidFill>
              </a:rPr>
              <a:t>Across API </a:t>
            </a:r>
            <a:r>
              <a:rPr sz="3200" spc="-5" dirty="0">
                <a:solidFill>
                  <a:srgbClr val="0066CC"/>
                </a:solidFill>
              </a:rPr>
              <a:t>and non-API based</a:t>
            </a:r>
            <a:r>
              <a:rPr sz="3200" spc="-550" dirty="0">
                <a:solidFill>
                  <a:srgbClr val="0066CC"/>
                </a:solidFill>
              </a:rPr>
              <a:t> </a:t>
            </a:r>
            <a:r>
              <a:rPr sz="3200" spc="-5" dirty="0">
                <a:solidFill>
                  <a:srgbClr val="0066CC"/>
                </a:solidFill>
              </a:rPr>
              <a:t>apps</a:t>
            </a:r>
            <a:endParaRPr sz="3200" dirty="0">
              <a:solidFill>
                <a:srgbClr val="0066CC"/>
              </a:solidFill>
            </a:endParaRPr>
          </a:p>
        </p:txBody>
      </p:sp>
      <p:sp>
        <p:nvSpPr>
          <p:cNvPr id="4" name="object 4"/>
          <p:cNvSpPr txBox="1"/>
          <p:nvPr/>
        </p:nvSpPr>
        <p:spPr>
          <a:xfrm>
            <a:off x="1261617" y="2126056"/>
            <a:ext cx="1635760" cy="331470"/>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2000" b="1" i="0" u="none" strike="noStrike" kern="1200" cap="none" spc="-5" normalizeH="0" baseline="0" noProof="0" dirty="0">
                <a:ln>
                  <a:noFill/>
                </a:ln>
                <a:solidFill>
                  <a:prstClr val="black"/>
                </a:solidFill>
                <a:effectLst/>
                <a:uLnTx/>
                <a:uFillTx/>
                <a:latin typeface="Segoe UI Semibold"/>
                <a:ea typeface="+mn-ea"/>
                <a:cs typeface="Segoe UI Semibold"/>
              </a:rPr>
              <a:t>Non-API</a:t>
            </a:r>
            <a:r>
              <a:rPr kumimoji="0" sz="2000" b="1" i="0" u="none" strike="noStrike" kern="1200" cap="none" spc="-60" normalizeH="0" baseline="0" noProof="0" dirty="0">
                <a:ln>
                  <a:noFill/>
                </a:ln>
                <a:solidFill>
                  <a:prstClr val="black"/>
                </a:solidFill>
                <a:effectLst/>
                <a:uLnTx/>
                <a:uFillTx/>
                <a:latin typeface="Segoe UI Semibold"/>
                <a:ea typeface="+mn-ea"/>
                <a:cs typeface="Segoe UI Semibold"/>
              </a:rPr>
              <a:t> </a:t>
            </a:r>
            <a:r>
              <a:rPr kumimoji="0" sz="2000" b="1" i="0" u="none" strike="noStrike" kern="1200" cap="none" spc="0" normalizeH="0" baseline="0" noProof="0" dirty="0">
                <a:ln>
                  <a:noFill/>
                </a:ln>
                <a:solidFill>
                  <a:prstClr val="black"/>
                </a:solidFill>
                <a:effectLst/>
                <a:uLnTx/>
                <a:uFillTx/>
                <a:latin typeface="Segoe UI Semibold"/>
                <a:ea typeface="+mn-ea"/>
                <a:cs typeface="Segoe UI Semibold"/>
              </a:rPr>
              <a:t>apps</a:t>
            </a:r>
            <a:endParaRPr kumimoji="0" sz="20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5" name="object 5"/>
          <p:cNvSpPr/>
          <p:nvPr/>
        </p:nvSpPr>
        <p:spPr>
          <a:xfrm>
            <a:off x="893063" y="2836164"/>
            <a:ext cx="10399775" cy="2368296"/>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object 6"/>
          <p:cNvSpPr txBox="1"/>
          <p:nvPr/>
        </p:nvSpPr>
        <p:spPr>
          <a:xfrm>
            <a:off x="4694046" y="2105355"/>
            <a:ext cx="2817495" cy="574675"/>
          </a:xfrm>
          <a:prstGeom prst="rect">
            <a:avLst/>
          </a:prstGeom>
        </p:spPr>
        <p:txBody>
          <a:bodyPr vert="horz" wrap="square" lIns="0" tIns="12700" rIns="0" bIns="0" rtlCol="0">
            <a:spAutoFit/>
          </a:bodyPr>
          <a:lstStyle/>
          <a:p>
            <a:pPr marL="120650" marR="0" lvl="0" indent="0" algn="l" defTabSz="914400" rtl="0" eaLnBrk="1" fontAlgn="auto" latinLnBrk="0" hangingPunct="1">
              <a:lnSpc>
                <a:spcPct val="100000"/>
              </a:lnSpc>
              <a:spcBef>
                <a:spcPts val="100"/>
              </a:spcBef>
              <a:spcAft>
                <a:spcPts val="0"/>
              </a:spcAft>
              <a:buClrTx/>
              <a:buSzTx/>
              <a:buFontTx/>
              <a:buNone/>
              <a:tabLst/>
              <a:defRPr/>
            </a:pPr>
            <a:r>
              <a:rPr kumimoji="0" sz="1800" b="1" i="0" u="none" strike="noStrike" kern="1200" cap="none" spc="-20" normalizeH="0" baseline="0" noProof="0" dirty="0">
                <a:ln>
                  <a:noFill/>
                </a:ln>
                <a:solidFill>
                  <a:prstClr val="black"/>
                </a:solidFill>
                <a:effectLst/>
                <a:uLnTx/>
                <a:uFillTx/>
                <a:latin typeface="Segoe UI Semibold"/>
                <a:ea typeface="+mn-ea"/>
                <a:cs typeface="Segoe UI Semibold"/>
              </a:rPr>
              <a:t>Power </a:t>
            </a:r>
            <a:r>
              <a:rPr kumimoji="0" sz="1800" b="1" i="0" u="none" strike="noStrike" kern="1200" cap="none" spc="-10" normalizeH="0" baseline="0" noProof="0" dirty="0">
                <a:ln>
                  <a:noFill/>
                </a:ln>
                <a:solidFill>
                  <a:prstClr val="black"/>
                </a:solidFill>
                <a:effectLst/>
                <a:uLnTx/>
                <a:uFillTx/>
                <a:latin typeface="Segoe UI Semibold"/>
                <a:ea typeface="+mn-ea"/>
                <a:cs typeface="Segoe UI Semibold"/>
              </a:rPr>
              <a:t>Automate</a:t>
            </a:r>
            <a:r>
              <a:rPr kumimoji="0" sz="1800" b="1" i="0" u="none" strike="noStrike" kern="1200" cap="none" spc="20" normalizeH="0" baseline="0" noProof="0" dirty="0">
                <a:ln>
                  <a:noFill/>
                </a:ln>
                <a:solidFill>
                  <a:prstClr val="black"/>
                </a:solidFill>
                <a:effectLst/>
                <a:uLnTx/>
                <a:uFillTx/>
                <a:latin typeface="Segoe UI Semibold"/>
                <a:ea typeface="+mn-ea"/>
                <a:cs typeface="Segoe UI Semibold"/>
              </a:rPr>
              <a:t> </a:t>
            </a:r>
            <a:r>
              <a:rPr kumimoji="0" sz="1800" b="1" i="0" u="none" strike="noStrike" kern="1200" cap="none" spc="-10" normalizeH="0" baseline="0" noProof="0" dirty="0">
                <a:ln>
                  <a:noFill/>
                </a:ln>
                <a:solidFill>
                  <a:prstClr val="black"/>
                </a:solidFill>
                <a:effectLst/>
                <a:uLnTx/>
                <a:uFillTx/>
                <a:latin typeface="Segoe UI Semibold"/>
                <a:ea typeface="+mn-ea"/>
                <a:cs typeface="Segoe UI Semibold"/>
              </a:rPr>
              <a:t>bridges</a:t>
            </a:r>
            <a:endParaRPr kumimoji="0" sz="1800" b="0" i="0" u="none" strike="noStrike" kern="1200" cap="none" spc="0" normalizeH="0" baseline="0" noProof="0">
              <a:ln>
                <a:noFill/>
              </a:ln>
              <a:solidFill>
                <a:prstClr val="black"/>
              </a:solidFill>
              <a:effectLst/>
              <a:uLnTx/>
              <a:uFillTx/>
              <a:latin typeface="Segoe UI Semibold"/>
              <a:ea typeface="+mn-ea"/>
              <a:cs typeface="Segoe UI Semibold"/>
            </a:endParaRPr>
          </a:p>
          <a:p>
            <a:pPr marL="12700" marR="0" lvl="0" indent="0" algn="l" defTabSz="914400" rtl="0" eaLnBrk="1" fontAlgn="auto" latinLnBrk="0" hangingPunct="1">
              <a:lnSpc>
                <a:spcPct val="100000"/>
              </a:lnSpc>
              <a:spcBef>
                <a:spcPts val="5"/>
              </a:spcBef>
              <a:spcAft>
                <a:spcPts val="0"/>
              </a:spcAft>
              <a:buClrTx/>
              <a:buSzTx/>
              <a:buFontTx/>
              <a:buNone/>
              <a:tabLst/>
              <a:defRPr/>
            </a:pPr>
            <a:r>
              <a:rPr kumimoji="0" sz="1800" b="1" i="0" u="none" strike="noStrike" kern="1200" cap="none" spc="-5" normalizeH="0" baseline="0" noProof="0" dirty="0">
                <a:ln>
                  <a:noFill/>
                </a:ln>
                <a:solidFill>
                  <a:prstClr val="black"/>
                </a:solidFill>
                <a:effectLst/>
                <a:uLnTx/>
                <a:uFillTx/>
                <a:latin typeface="Segoe UI Semibold"/>
                <a:ea typeface="+mn-ea"/>
                <a:cs typeface="Segoe UI Semibold"/>
              </a:rPr>
              <a:t>automation across</a:t>
            </a:r>
            <a:r>
              <a:rPr kumimoji="0" sz="1800" b="1" i="0" u="none" strike="noStrike" kern="1200" cap="none" spc="-60" normalizeH="0" baseline="0" noProof="0" dirty="0">
                <a:ln>
                  <a:noFill/>
                </a:ln>
                <a:solidFill>
                  <a:prstClr val="black"/>
                </a:solidFill>
                <a:effectLst/>
                <a:uLnTx/>
                <a:uFillTx/>
                <a:latin typeface="Segoe UI Semibold"/>
                <a:ea typeface="+mn-ea"/>
                <a:cs typeface="Segoe UI Semibold"/>
              </a:rPr>
              <a:t> </a:t>
            </a:r>
            <a:r>
              <a:rPr kumimoji="0" sz="1800" b="1" i="0" u="none" strike="noStrike" kern="1200" cap="none" spc="-5" normalizeH="0" baseline="0" noProof="0" dirty="0">
                <a:ln>
                  <a:noFill/>
                </a:ln>
                <a:solidFill>
                  <a:prstClr val="black"/>
                </a:solidFill>
                <a:effectLst/>
                <a:uLnTx/>
                <a:uFillTx/>
                <a:latin typeface="Segoe UI Semibold"/>
                <a:ea typeface="+mn-ea"/>
                <a:cs typeface="Segoe UI Semibold"/>
              </a:rPr>
              <a:t>systems</a:t>
            </a:r>
            <a:endParaRPr kumimoji="0" sz="18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7" name="object 7"/>
          <p:cNvSpPr txBox="1"/>
          <p:nvPr/>
        </p:nvSpPr>
        <p:spPr>
          <a:xfrm>
            <a:off x="9013697" y="2126056"/>
            <a:ext cx="1943735" cy="331470"/>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2000" b="1" i="0" u="none" strike="noStrike" kern="1200" cap="none" spc="-5" normalizeH="0" baseline="0" noProof="0" dirty="0">
                <a:ln>
                  <a:noFill/>
                </a:ln>
                <a:solidFill>
                  <a:prstClr val="black"/>
                </a:solidFill>
                <a:effectLst/>
                <a:uLnTx/>
                <a:uFillTx/>
                <a:latin typeface="Segoe UI Semibold"/>
                <a:ea typeface="+mn-ea"/>
                <a:cs typeface="Segoe UI Semibold"/>
              </a:rPr>
              <a:t>Modern</a:t>
            </a:r>
            <a:r>
              <a:rPr kumimoji="0" sz="2000" b="1" i="0" u="none" strike="noStrike" kern="1200" cap="none" spc="-60" normalizeH="0" baseline="0" noProof="0" dirty="0">
                <a:ln>
                  <a:noFill/>
                </a:ln>
                <a:solidFill>
                  <a:prstClr val="black"/>
                </a:solidFill>
                <a:effectLst/>
                <a:uLnTx/>
                <a:uFillTx/>
                <a:latin typeface="Segoe UI Semibold"/>
                <a:ea typeface="+mn-ea"/>
                <a:cs typeface="Segoe UI Semibold"/>
              </a:rPr>
              <a:t> </a:t>
            </a:r>
            <a:r>
              <a:rPr kumimoji="0" sz="2000" b="1" i="0" u="none" strike="noStrike" kern="1200" cap="none" spc="-15" normalizeH="0" baseline="0" noProof="0" dirty="0">
                <a:ln>
                  <a:noFill/>
                </a:ln>
                <a:solidFill>
                  <a:prstClr val="black"/>
                </a:solidFill>
                <a:effectLst/>
                <a:uLnTx/>
                <a:uFillTx/>
                <a:latin typeface="Segoe UI Semibold"/>
                <a:ea typeface="+mn-ea"/>
                <a:cs typeface="Segoe UI Semibold"/>
              </a:rPr>
              <a:t>Systems</a:t>
            </a:r>
            <a:endParaRPr kumimoji="0" sz="2000" b="0" i="0" u="none" strike="noStrike" kern="1200" cap="none" spc="0" normalizeH="0" baseline="0" noProof="0">
              <a:ln>
                <a:noFill/>
              </a:ln>
              <a:solidFill>
                <a:prstClr val="black"/>
              </a:solidFill>
              <a:effectLst/>
              <a:uLnTx/>
              <a:uFillTx/>
              <a:latin typeface="Segoe UI Semibold"/>
              <a:ea typeface="+mn-ea"/>
              <a:cs typeface="Segoe UI Semibo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F9AF0A7-841D-4263-B548-39ED1298E555}"/>
              </a:ext>
            </a:extLst>
          </p:cNvPr>
          <p:cNvSpPr>
            <a:spLocks noGrp="1"/>
          </p:cNvSpPr>
          <p:nvPr>
            <p:ph type="title"/>
          </p:nvPr>
        </p:nvSpPr>
        <p:spPr>
          <a:xfrm>
            <a:off x="344758" y="290403"/>
            <a:ext cx="11579496" cy="553920"/>
          </a:xfrm>
        </p:spPr>
        <p:txBody>
          <a:bodyPr>
            <a:normAutofit/>
          </a:bodyPr>
          <a:lstStyle/>
          <a:p>
            <a:r>
              <a:rPr lang="en-US" dirty="0">
                <a:solidFill>
                  <a:srgbClr val="418AB3"/>
                </a:solidFill>
                <a:ea typeface="+mj-ea"/>
                <a:cs typeface="+mj-cs"/>
              </a:rPr>
              <a:t>Know your environments</a:t>
            </a:r>
            <a:endParaRPr lang="en-CA" dirty="0">
              <a:solidFill>
                <a:srgbClr val="418AB3"/>
              </a:solidFill>
              <a:ea typeface="+mj-ea"/>
              <a:cs typeface="+mj-cs"/>
            </a:endParaRPr>
          </a:p>
        </p:txBody>
      </p:sp>
      <p:sp>
        <p:nvSpPr>
          <p:cNvPr id="7" name="Rectangle 6">
            <a:extLst>
              <a:ext uri="{FF2B5EF4-FFF2-40B4-BE49-F238E27FC236}">
                <a16:creationId xmlns:a16="http://schemas.microsoft.com/office/drawing/2014/main" id="{CE8BB710-6F23-455B-9039-026DAE9AD1CF}"/>
              </a:ext>
            </a:extLst>
          </p:cNvPr>
          <p:cNvSpPr/>
          <p:nvPr/>
        </p:nvSpPr>
        <p:spPr>
          <a:xfrm>
            <a:off x="344758" y="1309156"/>
            <a:ext cx="11085242" cy="671915"/>
          </a:xfrm>
          <a:prstGeom prst="rect">
            <a:avLst/>
          </a:prstGeom>
        </p:spPr>
        <p:txBody>
          <a:bodyPr wrap="square">
            <a:spAutoFit/>
          </a:bodyPr>
          <a:lstStyle/>
          <a:p>
            <a:pPr marL="342900" indent="-342900" algn="just">
              <a:lnSpc>
                <a:spcPct val="107000"/>
              </a:lnSpc>
              <a:spcAft>
                <a:spcPts val="800"/>
              </a:spcAft>
              <a:buFont typeface="Wingdings" panose="05000000000000000000" pitchFamily="2" charset="2"/>
              <a:buChar char="ü"/>
            </a:pPr>
            <a:r>
              <a:rPr lang="en-US" dirty="0">
                <a:latin typeface="Calibri" panose="020F0502020204030204" pitchFamily="34" charset="0"/>
                <a:ea typeface="Calibri" panose="020F0502020204030204" pitchFamily="34" charset="0"/>
                <a:cs typeface="Latha" panose="020B0604020202020204" pitchFamily="34" charset="0"/>
              </a:rPr>
              <a:t>Environments are containers that administrators can use to manage apps, flows, connectors and other assets, along with permission to allow organization users to use the resources.</a:t>
            </a:r>
            <a:endParaRPr lang="en-GB" dirty="0">
              <a:effectLst/>
              <a:latin typeface="Calibri" panose="020F0502020204030204" pitchFamily="34" charset="0"/>
              <a:ea typeface="Calibri" panose="020F0502020204030204" pitchFamily="34" charset="0"/>
              <a:cs typeface="Latha" panose="020B0604020202020204" pitchFamily="34" charset="0"/>
            </a:endParaRPr>
          </a:p>
        </p:txBody>
      </p:sp>
      <p:sp>
        <p:nvSpPr>
          <p:cNvPr id="5" name="object 6">
            <a:extLst>
              <a:ext uri="{FF2B5EF4-FFF2-40B4-BE49-F238E27FC236}">
                <a16:creationId xmlns:a16="http://schemas.microsoft.com/office/drawing/2014/main" id="{672C4FA6-EAEE-4A42-A981-96AC73331923}"/>
              </a:ext>
            </a:extLst>
          </p:cNvPr>
          <p:cNvSpPr/>
          <p:nvPr/>
        </p:nvSpPr>
        <p:spPr>
          <a:xfrm>
            <a:off x="682487" y="3065145"/>
            <a:ext cx="10784616" cy="3400261"/>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6539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575563" y="383794"/>
            <a:ext cx="8422005" cy="819150"/>
          </a:xfrm>
          <a:prstGeom prst="rect">
            <a:avLst/>
          </a:prstGeom>
        </p:spPr>
        <p:txBody>
          <a:bodyPr vert="horz" wrap="square" lIns="0" tIns="13335" rIns="0" bIns="0" rtlCol="0">
            <a:spAutoFit/>
          </a:bodyPr>
          <a:lstStyle/>
          <a:p>
            <a:pPr marL="12700">
              <a:lnSpc>
                <a:spcPts val="3720"/>
              </a:lnSpc>
              <a:spcBef>
                <a:spcPts val="105"/>
              </a:spcBef>
            </a:pPr>
            <a:r>
              <a:rPr sz="3200" spc="-5" dirty="0">
                <a:solidFill>
                  <a:srgbClr val="0066CC"/>
                </a:solidFill>
              </a:rPr>
              <a:t>Introducing </a:t>
            </a:r>
            <a:r>
              <a:rPr sz="3200" spc="-80" dirty="0">
                <a:solidFill>
                  <a:srgbClr val="0066CC"/>
                </a:solidFill>
              </a:rPr>
              <a:t>RPA </a:t>
            </a:r>
            <a:r>
              <a:rPr sz="3200" dirty="0">
                <a:solidFill>
                  <a:srgbClr val="0066CC"/>
                </a:solidFill>
              </a:rPr>
              <a:t>with </a:t>
            </a:r>
            <a:r>
              <a:rPr sz="3200" spc="-5" dirty="0">
                <a:solidFill>
                  <a:srgbClr val="0066CC"/>
                </a:solidFill>
              </a:rPr>
              <a:t>Power</a:t>
            </a:r>
            <a:r>
              <a:rPr sz="3200" spc="-340" dirty="0">
                <a:solidFill>
                  <a:srgbClr val="0066CC"/>
                </a:solidFill>
              </a:rPr>
              <a:t> </a:t>
            </a:r>
            <a:r>
              <a:rPr sz="3200" spc="-5" dirty="0">
                <a:solidFill>
                  <a:srgbClr val="0066CC"/>
                </a:solidFill>
              </a:rPr>
              <a:t>Automate:</a:t>
            </a:r>
            <a:endParaRPr sz="3200" dirty="0">
              <a:solidFill>
                <a:srgbClr val="0066CC"/>
              </a:solidFill>
            </a:endParaRPr>
          </a:p>
          <a:p>
            <a:pPr marL="12700">
              <a:lnSpc>
                <a:spcPts val="2520"/>
              </a:lnSpc>
            </a:pPr>
            <a:r>
              <a:rPr sz="2200" spc="-5" dirty="0">
                <a:solidFill>
                  <a:srgbClr val="0066CC"/>
                </a:solidFill>
              </a:rPr>
              <a:t>Automate Apps with Robotic Process Automation </a:t>
            </a:r>
            <a:r>
              <a:rPr sz="2200" spc="-40" dirty="0">
                <a:solidFill>
                  <a:srgbClr val="0066CC"/>
                </a:solidFill>
              </a:rPr>
              <a:t>(RPA)</a:t>
            </a:r>
            <a:r>
              <a:rPr sz="2200" spc="-65" dirty="0">
                <a:solidFill>
                  <a:srgbClr val="0066CC"/>
                </a:solidFill>
              </a:rPr>
              <a:t> </a:t>
            </a:r>
            <a:r>
              <a:rPr sz="2200" spc="-5" dirty="0">
                <a:solidFill>
                  <a:srgbClr val="0066CC"/>
                </a:solidFill>
              </a:rPr>
              <a:t>Capabilities</a:t>
            </a:r>
            <a:endParaRPr sz="2200" dirty="0">
              <a:solidFill>
                <a:srgbClr val="0066CC"/>
              </a:solidFill>
            </a:endParaRPr>
          </a:p>
        </p:txBody>
      </p:sp>
      <p:sp>
        <p:nvSpPr>
          <p:cNvPr id="4" name="object 4"/>
          <p:cNvSpPr/>
          <p:nvPr/>
        </p:nvSpPr>
        <p:spPr>
          <a:xfrm>
            <a:off x="1269491" y="2188464"/>
            <a:ext cx="1287780" cy="1286510"/>
          </a:xfrm>
          <a:custGeom>
            <a:avLst/>
            <a:gdLst/>
            <a:ahLst/>
            <a:cxnLst/>
            <a:rect l="l" t="t" r="r" b="b"/>
            <a:pathLst>
              <a:path w="1287780" h="1286510">
                <a:moveTo>
                  <a:pt x="643890" y="0"/>
                </a:moveTo>
                <a:lnTo>
                  <a:pt x="595837" y="1763"/>
                </a:lnTo>
                <a:lnTo>
                  <a:pt x="548743" y="6972"/>
                </a:lnTo>
                <a:lnTo>
                  <a:pt x="502732" y="15501"/>
                </a:lnTo>
                <a:lnTo>
                  <a:pt x="457929" y="27227"/>
                </a:lnTo>
                <a:lnTo>
                  <a:pt x="414459" y="42024"/>
                </a:lnTo>
                <a:lnTo>
                  <a:pt x="372446" y="59769"/>
                </a:lnTo>
                <a:lnTo>
                  <a:pt x="332015" y="80337"/>
                </a:lnTo>
                <a:lnTo>
                  <a:pt x="293289" y="103604"/>
                </a:lnTo>
                <a:lnTo>
                  <a:pt x="256394" y="129446"/>
                </a:lnTo>
                <a:lnTo>
                  <a:pt x="221455" y="157738"/>
                </a:lnTo>
                <a:lnTo>
                  <a:pt x="188594" y="188356"/>
                </a:lnTo>
                <a:lnTo>
                  <a:pt x="157938" y="221176"/>
                </a:lnTo>
                <a:lnTo>
                  <a:pt x="129611" y="256074"/>
                </a:lnTo>
                <a:lnTo>
                  <a:pt x="103737" y="292925"/>
                </a:lnTo>
                <a:lnTo>
                  <a:pt x="80440" y="331604"/>
                </a:lnTo>
                <a:lnTo>
                  <a:pt x="59846" y="371988"/>
                </a:lnTo>
                <a:lnTo>
                  <a:pt x="42078" y="413953"/>
                </a:lnTo>
                <a:lnTo>
                  <a:pt x="27262" y="457373"/>
                </a:lnTo>
                <a:lnTo>
                  <a:pt x="15521" y="502125"/>
                </a:lnTo>
                <a:lnTo>
                  <a:pt x="6981" y="548084"/>
                </a:lnTo>
                <a:lnTo>
                  <a:pt x="1766" y="595126"/>
                </a:lnTo>
                <a:lnTo>
                  <a:pt x="0" y="643127"/>
                </a:lnTo>
                <a:lnTo>
                  <a:pt x="1766" y="691129"/>
                </a:lnTo>
                <a:lnTo>
                  <a:pt x="6981" y="738171"/>
                </a:lnTo>
                <a:lnTo>
                  <a:pt x="15521" y="784130"/>
                </a:lnTo>
                <a:lnTo>
                  <a:pt x="27262" y="828882"/>
                </a:lnTo>
                <a:lnTo>
                  <a:pt x="42078" y="872302"/>
                </a:lnTo>
                <a:lnTo>
                  <a:pt x="59846" y="914267"/>
                </a:lnTo>
                <a:lnTo>
                  <a:pt x="80440" y="954651"/>
                </a:lnTo>
                <a:lnTo>
                  <a:pt x="103737" y="993330"/>
                </a:lnTo>
                <a:lnTo>
                  <a:pt x="129611" y="1030181"/>
                </a:lnTo>
                <a:lnTo>
                  <a:pt x="157938" y="1065079"/>
                </a:lnTo>
                <a:lnTo>
                  <a:pt x="188595" y="1097899"/>
                </a:lnTo>
                <a:lnTo>
                  <a:pt x="221455" y="1128517"/>
                </a:lnTo>
                <a:lnTo>
                  <a:pt x="256394" y="1156809"/>
                </a:lnTo>
                <a:lnTo>
                  <a:pt x="293289" y="1182651"/>
                </a:lnTo>
                <a:lnTo>
                  <a:pt x="332015" y="1205918"/>
                </a:lnTo>
                <a:lnTo>
                  <a:pt x="372446" y="1226486"/>
                </a:lnTo>
                <a:lnTo>
                  <a:pt x="414459" y="1244231"/>
                </a:lnTo>
                <a:lnTo>
                  <a:pt x="457929" y="1259028"/>
                </a:lnTo>
                <a:lnTo>
                  <a:pt x="502732" y="1270754"/>
                </a:lnTo>
                <a:lnTo>
                  <a:pt x="548743" y="1279283"/>
                </a:lnTo>
                <a:lnTo>
                  <a:pt x="595837" y="1284492"/>
                </a:lnTo>
                <a:lnTo>
                  <a:pt x="643890" y="1286256"/>
                </a:lnTo>
                <a:lnTo>
                  <a:pt x="691942" y="1284492"/>
                </a:lnTo>
                <a:lnTo>
                  <a:pt x="739036" y="1279283"/>
                </a:lnTo>
                <a:lnTo>
                  <a:pt x="785047" y="1270754"/>
                </a:lnTo>
                <a:lnTo>
                  <a:pt x="829850" y="1259028"/>
                </a:lnTo>
                <a:lnTo>
                  <a:pt x="873320" y="1244231"/>
                </a:lnTo>
                <a:lnTo>
                  <a:pt x="915333" y="1226486"/>
                </a:lnTo>
                <a:lnTo>
                  <a:pt x="955764" y="1205918"/>
                </a:lnTo>
                <a:lnTo>
                  <a:pt x="994490" y="1182651"/>
                </a:lnTo>
                <a:lnTo>
                  <a:pt x="1031385" y="1156809"/>
                </a:lnTo>
                <a:lnTo>
                  <a:pt x="1066324" y="1128517"/>
                </a:lnTo>
                <a:lnTo>
                  <a:pt x="1099185" y="1097899"/>
                </a:lnTo>
                <a:lnTo>
                  <a:pt x="1129841" y="1065079"/>
                </a:lnTo>
                <a:lnTo>
                  <a:pt x="1158168" y="1030181"/>
                </a:lnTo>
                <a:lnTo>
                  <a:pt x="1184042" y="993330"/>
                </a:lnTo>
                <a:lnTo>
                  <a:pt x="1205422" y="957834"/>
                </a:lnTo>
                <a:lnTo>
                  <a:pt x="643890" y="957834"/>
                </a:lnTo>
                <a:lnTo>
                  <a:pt x="597268" y="954423"/>
                </a:lnTo>
                <a:lnTo>
                  <a:pt x="552772" y="944514"/>
                </a:lnTo>
                <a:lnTo>
                  <a:pt x="510889" y="928593"/>
                </a:lnTo>
                <a:lnTo>
                  <a:pt x="472107" y="907146"/>
                </a:lnTo>
                <a:lnTo>
                  <a:pt x="436913" y="880660"/>
                </a:lnTo>
                <a:lnTo>
                  <a:pt x="405795" y="849620"/>
                </a:lnTo>
                <a:lnTo>
                  <a:pt x="379241" y="814513"/>
                </a:lnTo>
                <a:lnTo>
                  <a:pt x="357739" y="775824"/>
                </a:lnTo>
                <a:lnTo>
                  <a:pt x="341777" y="734039"/>
                </a:lnTo>
                <a:lnTo>
                  <a:pt x="331842" y="689645"/>
                </a:lnTo>
                <a:lnTo>
                  <a:pt x="328422" y="643127"/>
                </a:lnTo>
                <a:lnTo>
                  <a:pt x="331842" y="596610"/>
                </a:lnTo>
                <a:lnTo>
                  <a:pt x="341777" y="552216"/>
                </a:lnTo>
                <a:lnTo>
                  <a:pt x="357739" y="510431"/>
                </a:lnTo>
                <a:lnTo>
                  <a:pt x="379241" y="471742"/>
                </a:lnTo>
                <a:lnTo>
                  <a:pt x="405795" y="436635"/>
                </a:lnTo>
                <a:lnTo>
                  <a:pt x="436913" y="405595"/>
                </a:lnTo>
                <a:lnTo>
                  <a:pt x="472107" y="379109"/>
                </a:lnTo>
                <a:lnTo>
                  <a:pt x="510889" y="357662"/>
                </a:lnTo>
                <a:lnTo>
                  <a:pt x="552772" y="341741"/>
                </a:lnTo>
                <a:lnTo>
                  <a:pt x="597268" y="331832"/>
                </a:lnTo>
                <a:lnTo>
                  <a:pt x="643890" y="328422"/>
                </a:lnTo>
                <a:lnTo>
                  <a:pt x="1205422" y="328422"/>
                </a:lnTo>
                <a:lnTo>
                  <a:pt x="1184042" y="292925"/>
                </a:lnTo>
                <a:lnTo>
                  <a:pt x="1158168" y="256074"/>
                </a:lnTo>
                <a:lnTo>
                  <a:pt x="1129841" y="221176"/>
                </a:lnTo>
                <a:lnTo>
                  <a:pt x="1099185" y="188356"/>
                </a:lnTo>
                <a:lnTo>
                  <a:pt x="1066324" y="157738"/>
                </a:lnTo>
                <a:lnTo>
                  <a:pt x="1031385" y="129446"/>
                </a:lnTo>
                <a:lnTo>
                  <a:pt x="994490" y="103604"/>
                </a:lnTo>
                <a:lnTo>
                  <a:pt x="955764" y="80337"/>
                </a:lnTo>
                <a:lnTo>
                  <a:pt x="915333" y="59769"/>
                </a:lnTo>
                <a:lnTo>
                  <a:pt x="873320" y="42024"/>
                </a:lnTo>
                <a:lnTo>
                  <a:pt x="829850" y="27227"/>
                </a:lnTo>
                <a:lnTo>
                  <a:pt x="785047" y="15501"/>
                </a:lnTo>
                <a:lnTo>
                  <a:pt x="739036" y="6972"/>
                </a:lnTo>
                <a:lnTo>
                  <a:pt x="691942" y="1763"/>
                </a:lnTo>
                <a:lnTo>
                  <a:pt x="643890" y="0"/>
                </a:lnTo>
                <a:close/>
              </a:path>
              <a:path w="1287780" h="1286510">
                <a:moveTo>
                  <a:pt x="1205422" y="328422"/>
                </a:moveTo>
                <a:lnTo>
                  <a:pt x="643890" y="328422"/>
                </a:lnTo>
                <a:lnTo>
                  <a:pt x="690511" y="331832"/>
                </a:lnTo>
                <a:lnTo>
                  <a:pt x="735007" y="341741"/>
                </a:lnTo>
                <a:lnTo>
                  <a:pt x="776890" y="357662"/>
                </a:lnTo>
                <a:lnTo>
                  <a:pt x="815672" y="379109"/>
                </a:lnTo>
                <a:lnTo>
                  <a:pt x="850866" y="405595"/>
                </a:lnTo>
                <a:lnTo>
                  <a:pt x="881984" y="436635"/>
                </a:lnTo>
                <a:lnTo>
                  <a:pt x="908538" y="471742"/>
                </a:lnTo>
                <a:lnTo>
                  <a:pt x="930040" y="510431"/>
                </a:lnTo>
                <a:lnTo>
                  <a:pt x="946002" y="552216"/>
                </a:lnTo>
                <a:lnTo>
                  <a:pt x="955937" y="596610"/>
                </a:lnTo>
                <a:lnTo>
                  <a:pt x="959358" y="643127"/>
                </a:lnTo>
                <a:lnTo>
                  <a:pt x="955937" y="689645"/>
                </a:lnTo>
                <a:lnTo>
                  <a:pt x="946002" y="734039"/>
                </a:lnTo>
                <a:lnTo>
                  <a:pt x="930040" y="775824"/>
                </a:lnTo>
                <a:lnTo>
                  <a:pt x="908538" y="814513"/>
                </a:lnTo>
                <a:lnTo>
                  <a:pt x="881984" y="849620"/>
                </a:lnTo>
                <a:lnTo>
                  <a:pt x="850866" y="880660"/>
                </a:lnTo>
                <a:lnTo>
                  <a:pt x="815672" y="907146"/>
                </a:lnTo>
                <a:lnTo>
                  <a:pt x="776890" y="928593"/>
                </a:lnTo>
                <a:lnTo>
                  <a:pt x="735007" y="944514"/>
                </a:lnTo>
                <a:lnTo>
                  <a:pt x="690511" y="954423"/>
                </a:lnTo>
                <a:lnTo>
                  <a:pt x="643890" y="957834"/>
                </a:lnTo>
                <a:lnTo>
                  <a:pt x="1205422" y="957834"/>
                </a:lnTo>
                <a:lnTo>
                  <a:pt x="1227933" y="914267"/>
                </a:lnTo>
                <a:lnTo>
                  <a:pt x="1245701" y="872302"/>
                </a:lnTo>
                <a:lnTo>
                  <a:pt x="1260517" y="828882"/>
                </a:lnTo>
                <a:lnTo>
                  <a:pt x="1272258" y="784130"/>
                </a:lnTo>
                <a:lnTo>
                  <a:pt x="1280798" y="738171"/>
                </a:lnTo>
                <a:lnTo>
                  <a:pt x="1286013" y="691129"/>
                </a:lnTo>
                <a:lnTo>
                  <a:pt x="1287780" y="643127"/>
                </a:lnTo>
                <a:lnTo>
                  <a:pt x="1286013" y="595126"/>
                </a:lnTo>
                <a:lnTo>
                  <a:pt x="1280798" y="548084"/>
                </a:lnTo>
                <a:lnTo>
                  <a:pt x="1272258" y="502125"/>
                </a:lnTo>
                <a:lnTo>
                  <a:pt x="1260517" y="457373"/>
                </a:lnTo>
                <a:lnTo>
                  <a:pt x="1245701" y="413953"/>
                </a:lnTo>
                <a:lnTo>
                  <a:pt x="1227933" y="371988"/>
                </a:lnTo>
                <a:lnTo>
                  <a:pt x="1207339" y="331604"/>
                </a:lnTo>
                <a:lnTo>
                  <a:pt x="1205422" y="328422"/>
                </a:lnTo>
                <a:close/>
              </a:path>
            </a:pathLst>
          </a:custGeom>
          <a:solidFill>
            <a:srgbClr val="9DA4AB"/>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object 5"/>
          <p:cNvSpPr/>
          <p:nvPr/>
        </p:nvSpPr>
        <p:spPr>
          <a:xfrm>
            <a:off x="5317235" y="2250948"/>
            <a:ext cx="1522475" cy="1258824"/>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object 6"/>
          <p:cNvSpPr/>
          <p:nvPr/>
        </p:nvSpPr>
        <p:spPr>
          <a:xfrm>
            <a:off x="5477509" y="2277110"/>
            <a:ext cx="1282700" cy="680085"/>
          </a:xfrm>
          <a:custGeom>
            <a:avLst/>
            <a:gdLst/>
            <a:ahLst/>
            <a:cxnLst/>
            <a:rect l="l" t="t" r="r" b="b"/>
            <a:pathLst>
              <a:path w="1282700" h="680085">
                <a:moveTo>
                  <a:pt x="898525" y="0"/>
                </a:moveTo>
                <a:lnTo>
                  <a:pt x="253745" y="0"/>
                </a:lnTo>
                <a:lnTo>
                  <a:pt x="208183" y="4089"/>
                </a:lnTo>
                <a:lnTo>
                  <a:pt x="165280" y="15879"/>
                </a:lnTo>
                <a:lnTo>
                  <a:pt x="125758" y="34647"/>
                </a:lnTo>
                <a:lnTo>
                  <a:pt x="90337" y="59675"/>
                </a:lnTo>
                <a:lnTo>
                  <a:pt x="59739" y="90241"/>
                </a:lnTo>
                <a:lnTo>
                  <a:pt x="34685" y="125626"/>
                </a:lnTo>
                <a:lnTo>
                  <a:pt x="15896" y="165110"/>
                </a:lnTo>
                <a:lnTo>
                  <a:pt x="4094" y="207971"/>
                </a:lnTo>
                <a:lnTo>
                  <a:pt x="0" y="253491"/>
                </a:lnTo>
                <a:lnTo>
                  <a:pt x="0" y="679830"/>
                </a:lnTo>
                <a:lnTo>
                  <a:pt x="109219" y="679830"/>
                </a:lnTo>
                <a:lnTo>
                  <a:pt x="109219" y="253491"/>
                </a:lnTo>
                <a:lnTo>
                  <a:pt x="116594" y="207896"/>
                </a:lnTo>
                <a:lnTo>
                  <a:pt x="137123" y="168263"/>
                </a:lnTo>
                <a:lnTo>
                  <a:pt x="168418" y="136988"/>
                </a:lnTo>
                <a:lnTo>
                  <a:pt x="208088" y="116466"/>
                </a:lnTo>
                <a:lnTo>
                  <a:pt x="253745" y="109092"/>
                </a:lnTo>
                <a:lnTo>
                  <a:pt x="898525" y="109092"/>
                </a:lnTo>
                <a:lnTo>
                  <a:pt x="948334" y="117943"/>
                </a:lnTo>
                <a:lnTo>
                  <a:pt x="990679" y="142366"/>
                </a:lnTo>
                <a:lnTo>
                  <a:pt x="1022379" y="179173"/>
                </a:lnTo>
                <a:lnTo>
                  <a:pt x="1040257" y="225170"/>
                </a:lnTo>
                <a:lnTo>
                  <a:pt x="906906" y="225170"/>
                </a:lnTo>
                <a:lnTo>
                  <a:pt x="1094486" y="412750"/>
                </a:lnTo>
                <a:lnTo>
                  <a:pt x="1282191" y="225170"/>
                </a:lnTo>
                <a:lnTo>
                  <a:pt x="1150492" y="225170"/>
                </a:lnTo>
                <a:lnTo>
                  <a:pt x="1140963" y="179178"/>
                </a:lnTo>
                <a:lnTo>
                  <a:pt x="1123499" y="136624"/>
                </a:lnTo>
                <a:lnTo>
                  <a:pt x="1098930" y="98338"/>
                </a:lnTo>
                <a:lnTo>
                  <a:pt x="1068085" y="65150"/>
                </a:lnTo>
                <a:lnTo>
                  <a:pt x="1031793" y="37893"/>
                </a:lnTo>
                <a:lnTo>
                  <a:pt x="990883" y="17395"/>
                </a:lnTo>
                <a:lnTo>
                  <a:pt x="946184" y="4487"/>
                </a:lnTo>
                <a:lnTo>
                  <a:pt x="898525" y="0"/>
                </a:lnTo>
                <a:close/>
              </a:path>
            </a:pathLst>
          </a:custGeom>
          <a:solidFill>
            <a:srgbClr val="9DA4AB"/>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object 7"/>
          <p:cNvSpPr/>
          <p:nvPr/>
        </p:nvSpPr>
        <p:spPr>
          <a:xfrm>
            <a:off x="5343397" y="2748026"/>
            <a:ext cx="1286510" cy="681355"/>
          </a:xfrm>
          <a:custGeom>
            <a:avLst/>
            <a:gdLst/>
            <a:ahLst/>
            <a:cxnLst/>
            <a:rect l="l" t="t" r="r" b="b"/>
            <a:pathLst>
              <a:path w="1286509" h="681354">
                <a:moveTo>
                  <a:pt x="1286002" y="0"/>
                </a:moveTo>
                <a:lnTo>
                  <a:pt x="1176781" y="0"/>
                </a:lnTo>
                <a:lnTo>
                  <a:pt x="1176781" y="427227"/>
                </a:lnTo>
                <a:lnTo>
                  <a:pt x="1169394" y="472911"/>
                </a:lnTo>
                <a:lnTo>
                  <a:pt x="1148833" y="512645"/>
                </a:lnTo>
                <a:lnTo>
                  <a:pt x="1117501" y="544015"/>
                </a:lnTo>
                <a:lnTo>
                  <a:pt x="1077799" y="564607"/>
                </a:lnTo>
                <a:lnTo>
                  <a:pt x="1032128" y="572008"/>
                </a:lnTo>
                <a:lnTo>
                  <a:pt x="386968" y="572008"/>
                </a:lnTo>
                <a:lnTo>
                  <a:pt x="336762" y="563002"/>
                </a:lnTo>
                <a:lnTo>
                  <a:pt x="294211" y="538162"/>
                </a:lnTo>
                <a:lnTo>
                  <a:pt x="262542" y="500749"/>
                </a:lnTo>
                <a:lnTo>
                  <a:pt x="244982" y="454025"/>
                </a:lnTo>
                <a:lnTo>
                  <a:pt x="375412" y="454025"/>
                </a:lnTo>
                <a:lnTo>
                  <a:pt x="187705" y="266064"/>
                </a:lnTo>
                <a:lnTo>
                  <a:pt x="0" y="454025"/>
                </a:lnTo>
                <a:lnTo>
                  <a:pt x="134619" y="454025"/>
                </a:lnTo>
                <a:lnTo>
                  <a:pt x="143921" y="500401"/>
                </a:lnTo>
                <a:lnTo>
                  <a:pt x="161262" y="543337"/>
                </a:lnTo>
                <a:lnTo>
                  <a:pt x="185800" y="581987"/>
                </a:lnTo>
                <a:lnTo>
                  <a:pt x="216693" y="615505"/>
                </a:lnTo>
                <a:lnTo>
                  <a:pt x="253099" y="643046"/>
                </a:lnTo>
                <a:lnTo>
                  <a:pt x="294175" y="663765"/>
                </a:lnTo>
                <a:lnTo>
                  <a:pt x="339079" y="676816"/>
                </a:lnTo>
                <a:lnTo>
                  <a:pt x="386968" y="681354"/>
                </a:lnTo>
                <a:lnTo>
                  <a:pt x="1032128" y="681354"/>
                </a:lnTo>
                <a:lnTo>
                  <a:pt x="1077695" y="677251"/>
                </a:lnTo>
                <a:lnTo>
                  <a:pt x="1120610" y="665425"/>
                </a:lnTo>
                <a:lnTo>
                  <a:pt x="1160149" y="646599"/>
                </a:lnTo>
                <a:lnTo>
                  <a:pt x="1195590" y="621498"/>
                </a:lnTo>
                <a:lnTo>
                  <a:pt x="1226209" y="590847"/>
                </a:lnTo>
                <a:lnTo>
                  <a:pt x="1251283" y="555370"/>
                </a:lnTo>
                <a:lnTo>
                  <a:pt x="1270089" y="515792"/>
                </a:lnTo>
                <a:lnTo>
                  <a:pt x="1281903" y="472836"/>
                </a:lnTo>
                <a:lnTo>
                  <a:pt x="1286002" y="427227"/>
                </a:lnTo>
                <a:lnTo>
                  <a:pt x="1286002" y="0"/>
                </a:lnTo>
                <a:close/>
              </a:path>
            </a:pathLst>
          </a:custGeom>
          <a:solidFill>
            <a:srgbClr val="9DA4AB"/>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object 8"/>
          <p:cNvSpPr/>
          <p:nvPr/>
        </p:nvSpPr>
        <p:spPr>
          <a:xfrm>
            <a:off x="5704459" y="2513202"/>
            <a:ext cx="704215" cy="699770"/>
          </a:xfrm>
          <a:custGeom>
            <a:avLst/>
            <a:gdLst/>
            <a:ahLst/>
            <a:cxnLst/>
            <a:rect l="l" t="t" r="r" b="b"/>
            <a:pathLst>
              <a:path w="704214" h="699769">
                <a:moveTo>
                  <a:pt x="483854" y="619760"/>
                </a:moveTo>
                <a:lnTo>
                  <a:pt x="219455" y="619760"/>
                </a:lnTo>
                <a:lnTo>
                  <a:pt x="241272" y="629332"/>
                </a:lnTo>
                <a:lnTo>
                  <a:pt x="263588" y="637095"/>
                </a:lnTo>
                <a:lnTo>
                  <a:pt x="286285" y="643048"/>
                </a:lnTo>
                <a:lnTo>
                  <a:pt x="309244" y="647192"/>
                </a:lnTo>
                <a:lnTo>
                  <a:pt x="325374" y="698500"/>
                </a:lnTo>
                <a:lnTo>
                  <a:pt x="350379" y="699504"/>
                </a:lnTo>
                <a:lnTo>
                  <a:pt x="375396" y="698722"/>
                </a:lnTo>
                <a:lnTo>
                  <a:pt x="400294" y="696178"/>
                </a:lnTo>
                <a:lnTo>
                  <a:pt x="424941" y="691896"/>
                </a:lnTo>
                <a:lnTo>
                  <a:pt x="437768" y="637794"/>
                </a:lnTo>
                <a:lnTo>
                  <a:pt x="457739" y="631104"/>
                </a:lnTo>
                <a:lnTo>
                  <a:pt x="477234" y="623046"/>
                </a:lnTo>
                <a:lnTo>
                  <a:pt x="483854" y="619760"/>
                </a:lnTo>
                <a:close/>
              </a:path>
              <a:path w="704214" h="699769">
                <a:moveTo>
                  <a:pt x="79628" y="124079"/>
                </a:moveTo>
                <a:lnTo>
                  <a:pt x="46735" y="171513"/>
                </a:lnTo>
                <a:lnTo>
                  <a:pt x="25653" y="214630"/>
                </a:lnTo>
                <a:lnTo>
                  <a:pt x="64642" y="251587"/>
                </a:lnTo>
                <a:lnTo>
                  <a:pt x="58618" y="272028"/>
                </a:lnTo>
                <a:lnTo>
                  <a:pt x="54070" y="292719"/>
                </a:lnTo>
                <a:lnTo>
                  <a:pt x="50998" y="313576"/>
                </a:lnTo>
                <a:lnTo>
                  <a:pt x="49402" y="334518"/>
                </a:lnTo>
                <a:lnTo>
                  <a:pt x="0" y="360172"/>
                </a:lnTo>
                <a:lnTo>
                  <a:pt x="5349" y="409829"/>
                </a:lnTo>
                <a:lnTo>
                  <a:pt x="17652" y="458343"/>
                </a:lnTo>
                <a:lnTo>
                  <a:pt x="71374" y="461518"/>
                </a:lnTo>
                <a:lnTo>
                  <a:pt x="80988" y="482740"/>
                </a:lnTo>
                <a:lnTo>
                  <a:pt x="92281" y="503285"/>
                </a:lnTo>
                <a:lnTo>
                  <a:pt x="105217" y="523043"/>
                </a:lnTo>
                <a:lnTo>
                  <a:pt x="119761" y="541909"/>
                </a:lnTo>
                <a:lnTo>
                  <a:pt x="98805" y="592327"/>
                </a:lnTo>
                <a:lnTo>
                  <a:pt x="135127" y="624967"/>
                </a:lnTo>
                <a:lnTo>
                  <a:pt x="175640" y="652272"/>
                </a:lnTo>
                <a:lnTo>
                  <a:pt x="219455" y="619760"/>
                </a:lnTo>
                <a:lnTo>
                  <a:pt x="483854" y="619760"/>
                </a:lnTo>
                <a:lnTo>
                  <a:pt x="496204" y="613630"/>
                </a:lnTo>
                <a:lnTo>
                  <a:pt x="514603" y="602869"/>
                </a:lnTo>
                <a:lnTo>
                  <a:pt x="594206" y="602869"/>
                </a:lnTo>
                <a:lnTo>
                  <a:pt x="596582" y="600725"/>
                </a:lnTo>
                <a:lnTo>
                  <a:pt x="613572" y="583138"/>
                </a:lnTo>
                <a:lnTo>
                  <a:pt x="629538" y="564134"/>
                </a:lnTo>
                <a:lnTo>
                  <a:pt x="631189" y="561848"/>
                </a:lnTo>
                <a:lnTo>
                  <a:pt x="632967" y="559562"/>
                </a:lnTo>
                <a:lnTo>
                  <a:pt x="633849" y="558341"/>
                </a:lnTo>
                <a:lnTo>
                  <a:pt x="354634" y="558341"/>
                </a:lnTo>
                <a:lnTo>
                  <a:pt x="308437" y="553872"/>
                </a:lnTo>
                <a:lnTo>
                  <a:pt x="263674" y="539067"/>
                </a:lnTo>
                <a:lnTo>
                  <a:pt x="222123" y="513714"/>
                </a:lnTo>
                <a:lnTo>
                  <a:pt x="187386" y="479534"/>
                </a:lnTo>
                <a:lnTo>
                  <a:pt x="162131" y="439682"/>
                </a:lnTo>
                <a:lnTo>
                  <a:pt x="146571" y="395936"/>
                </a:lnTo>
                <a:lnTo>
                  <a:pt x="140920" y="350072"/>
                </a:lnTo>
                <a:lnTo>
                  <a:pt x="145389" y="303868"/>
                </a:lnTo>
                <a:lnTo>
                  <a:pt x="160194" y="259102"/>
                </a:lnTo>
                <a:lnTo>
                  <a:pt x="185546" y="217550"/>
                </a:lnTo>
                <a:lnTo>
                  <a:pt x="219727" y="182854"/>
                </a:lnTo>
                <a:lnTo>
                  <a:pt x="259579" y="157618"/>
                </a:lnTo>
                <a:lnTo>
                  <a:pt x="303325" y="142063"/>
                </a:lnTo>
                <a:lnTo>
                  <a:pt x="349189" y="136411"/>
                </a:lnTo>
                <a:lnTo>
                  <a:pt x="633746" y="136411"/>
                </a:lnTo>
                <a:lnTo>
                  <a:pt x="633646" y="136271"/>
                </a:lnTo>
                <a:lnTo>
                  <a:pt x="134746" y="136271"/>
                </a:lnTo>
                <a:lnTo>
                  <a:pt x="79628" y="124079"/>
                </a:lnTo>
                <a:close/>
              </a:path>
              <a:path w="704214" h="699769">
                <a:moveTo>
                  <a:pt x="594206" y="602869"/>
                </a:moveTo>
                <a:lnTo>
                  <a:pt x="514603" y="602869"/>
                </a:lnTo>
                <a:lnTo>
                  <a:pt x="559815" y="631698"/>
                </a:lnTo>
                <a:lnTo>
                  <a:pt x="578639" y="616908"/>
                </a:lnTo>
                <a:lnTo>
                  <a:pt x="594206" y="602869"/>
                </a:lnTo>
                <a:close/>
              </a:path>
              <a:path w="704214" h="699769">
                <a:moveTo>
                  <a:pt x="633746" y="136411"/>
                </a:moveTo>
                <a:lnTo>
                  <a:pt x="349189" y="136411"/>
                </a:lnTo>
                <a:lnTo>
                  <a:pt x="395393" y="140886"/>
                </a:lnTo>
                <a:lnTo>
                  <a:pt x="440159" y="155709"/>
                </a:lnTo>
                <a:lnTo>
                  <a:pt x="481711" y="181101"/>
                </a:lnTo>
                <a:lnTo>
                  <a:pt x="516407" y="215235"/>
                </a:lnTo>
                <a:lnTo>
                  <a:pt x="541643" y="255053"/>
                </a:lnTo>
                <a:lnTo>
                  <a:pt x="557198" y="298777"/>
                </a:lnTo>
                <a:lnTo>
                  <a:pt x="562850" y="344627"/>
                </a:lnTo>
                <a:lnTo>
                  <a:pt x="558375" y="390824"/>
                </a:lnTo>
                <a:lnTo>
                  <a:pt x="543552" y="435587"/>
                </a:lnTo>
                <a:lnTo>
                  <a:pt x="518160" y="477138"/>
                </a:lnTo>
                <a:lnTo>
                  <a:pt x="484026" y="511875"/>
                </a:lnTo>
                <a:lnTo>
                  <a:pt x="444208" y="537130"/>
                </a:lnTo>
                <a:lnTo>
                  <a:pt x="400484" y="552690"/>
                </a:lnTo>
                <a:lnTo>
                  <a:pt x="354634" y="558341"/>
                </a:lnTo>
                <a:lnTo>
                  <a:pt x="633849" y="558341"/>
                </a:lnTo>
                <a:lnTo>
                  <a:pt x="634618" y="557276"/>
                </a:lnTo>
                <a:lnTo>
                  <a:pt x="609345" y="506730"/>
                </a:lnTo>
                <a:lnTo>
                  <a:pt x="618275" y="491400"/>
                </a:lnTo>
                <a:lnTo>
                  <a:pt x="626205" y="475726"/>
                </a:lnTo>
                <a:lnTo>
                  <a:pt x="633134" y="459741"/>
                </a:lnTo>
                <a:lnTo>
                  <a:pt x="639063" y="443484"/>
                </a:lnTo>
                <a:lnTo>
                  <a:pt x="692657" y="436499"/>
                </a:lnTo>
                <a:lnTo>
                  <a:pt x="698682" y="408971"/>
                </a:lnTo>
                <a:lnTo>
                  <a:pt x="702468" y="381158"/>
                </a:lnTo>
                <a:lnTo>
                  <a:pt x="704016" y="353202"/>
                </a:lnTo>
                <a:lnTo>
                  <a:pt x="703326" y="325247"/>
                </a:lnTo>
                <a:lnTo>
                  <a:pt x="651382" y="302768"/>
                </a:lnTo>
                <a:lnTo>
                  <a:pt x="648954" y="288700"/>
                </a:lnTo>
                <a:lnTo>
                  <a:pt x="645858" y="274716"/>
                </a:lnTo>
                <a:lnTo>
                  <a:pt x="642096" y="260852"/>
                </a:lnTo>
                <a:lnTo>
                  <a:pt x="637666" y="247142"/>
                </a:lnTo>
                <a:lnTo>
                  <a:pt x="674751" y="206756"/>
                </a:lnTo>
                <a:lnTo>
                  <a:pt x="662301" y="180897"/>
                </a:lnTo>
                <a:lnTo>
                  <a:pt x="647636" y="156003"/>
                </a:lnTo>
                <a:lnTo>
                  <a:pt x="633746" y="136411"/>
                </a:lnTo>
                <a:close/>
              </a:path>
              <a:path w="704214" h="699769">
                <a:moveTo>
                  <a:pt x="288036" y="1016"/>
                </a:moveTo>
                <a:lnTo>
                  <a:pt x="260796" y="7209"/>
                </a:lnTo>
                <a:lnTo>
                  <a:pt x="234045" y="15509"/>
                </a:lnTo>
                <a:lnTo>
                  <a:pt x="207936" y="25929"/>
                </a:lnTo>
                <a:lnTo>
                  <a:pt x="182625" y="38481"/>
                </a:lnTo>
                <a:lnTo>
                  <a:pt x="188975" y="92075"/>
                </a:lnTo>
                <a:lnTo>
                  <a:pt x="174626" y="101838"/>
                </a:lnTo>
                <a:lnTo>
                  <a:pt x="160766" y="112458"/>
                </a:lnTo>
                <a:lnTo>
                  <a:pt x="147452" y="123936"/>
                </a:lnTo>
                <a:lnTo>
                  <a:pt x="134746" y="136271"/>
                </a:lnTo>
                <a:lnTo>
                  <a:pt x="633646" y="136271"/>
                </a:lnTo>
                <a:lnTo>
                  <a:pt x="630781" y="132228"/>
                </a:lnTo>
                <a:lnTo>
                  <a:pt x="625287" y="125730"/>
                </a:lnTo>
                <a:lnTo>
                  <a:pt x="558164" y="125730"/>
                </a:lnTo>
                <a:lnTo>
                  <a:pt x="516889" y="93472"/>
                </a:lnTo>
                <a:lnTo>
                  <a:pt x="519049" y="45974"/>
                </a:lnTo>
                <a:lnTo>
                  <a:pt x="322452" y="45974"/>
                </a:lnTo>
                <a:lnTo>
                  <a:pt x="288036" y="1016"/>
                </a:lnTo>
                <a:close/>
              </a:path>
              <a:path w="704214" h="699769">
                <a:moveTo>
                  <a:pt x="611758" y="109727"/>
                </a:moveTo>
                <a:lnTo>
                  <a:pt x="558164" y="125730"/>
                </a:lnTo>
                <a:lnTo>
                  <a:pt x="625287" y="125730"/>
                </a:lnTo>
                <a:lnTo>
                  <a:pt x="611758" y="109727"/>
                </a:lnTo>
                <a:close/>
              </a:path>
              <a:path w="704214" h="699769">
                <a:moveTo>
                  <a:pt x="351091" y="44577"/>
                </a:moveTo>
                <a:lnTo>
                  <a:pt x="336760" y="44954"/>
                </a:lnTo>
                <a:lnTo>
                  <a:pt x="322452" y="45974"/>
                </a:lnTo>
                <a:lnTo>
                  <a:pt x="519049" y="45974"/>
                </a:lnTo>
                <a:lnTo>
                  <a:pt x="379729" y="45847"/>
                </a:lnTo>
                <a:lnTo>
                  <a:pt x="365422" y="44866"/>
                </a:lnTo>
                <a:lnTo>
                  <a:pt x="351091" y="44577"/>
                </a:lnTo>
                <a:close/>
              </a:path>
              <a:path w="704214" h="699769">
                <a:moveTo>
                  <a:pt x="409955" y="0"/>
                </a:moveTo>
                <a:lnTo>
                  <a:pt x="379729" y="45847"/>
                </a:lnTo>
                <a:lnTo>
                  <a:pt x="519054" y="45847"/>
                </a:lnTo>
                <a:lnTo>
                  <a:pt x="519429" y="37592"/>
                </a:lnTo>
                <a:lnTo>
                  <a:pt x="492948" y="24610"/>
                </a:lnTo>
                <a:lnTo>
                  <a:pt x="465788" y="14033"/>
                </a:lnTo>
                <a:lnTo>
                  <a:pt x="438080" y="5838"/>
                </a:lnTo>
                <a:lnTo>
                  <a:pt x="409955" y="0"/>
                </a:lnTo>
                <a:close/>
              </a:path>
            </a:pathLst>
          </a:custGeom>
          <a:solidFill>
            <a:srgbClr val="9DA4AB"/>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object 9"/>
          <p:cNvSpPr/>
          <p:nvPr/>
        </p:nvSpPr>
        <p:spPr>
          <a:xfrm>
            <a:off x="9733788" y="2307335"/>
            <a:ext cx="1050036" cy="1202436"/>
          </a:xfrm>
          <a:prstGeom prst="rect">
            <a:avLst/>
          </a:prstGeom>
          <a:blipFill>
            <a:blip r:embed="rId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object 10"/>
          <p:cNvSpPr/>
          <p:nvPr/>
        </p:nvSpPr>
        <p:spPr>
          <a:xfrm>
            <a:off x="9759695" y="2333244"/>
            <a:ext cx="814069" cy="1096010"/>
          </a:xfrm>
          <a:custGeom>
            <a:avLst/>
            <a:gdLst/>
            <a:ahLst/>
            <a:cxnLst/>
            <a:rect l="l" t="t" r="r" b="b"/>
            <a:pathLst>
              <a:path w="814070" h="1096010">
                <a:moveTo>
                  <a:pt x="0" y="0"/>
                </a:moveTo>
                <a:lnTo>
                  <a:pt x="0" y="1095755"/>
                </a:lnTo>
                <a:lnTo>
                  <a:pt x="813815" y="547877"/>
                </a:lnTo>
                <a:lnTo>
                  <a:pt x="0" y="0"/>
                </a:lnTo>
                <a:close/>
              </a:path>
            </a:pathLst>
          </a:custGeom>
          <a:solidFill>
            <a:srgbClr val="9DA4AB"/>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object 11"/>
          <p:cNvSpPr/>
          <p:nvPr/>
        </p:nvSpPr>
        <p:spPr>
          <a:xfrm>
            <a:off x="10643616" y="2333244"/>
            <a:ext cx="59690" cy="1096010"/>
          </a:xfrm>
          <a:custGeom>
            <a:avLst/>
            <a:gdLst/>
            <a:ahLst/>
            <a:cxnLst/>
            <a:rect l="l" t="t" r="r" b="b"/>
            <a:pathLst>
              <a:path w="59690" h="1096010">
                <a:moveTo>
                  <a:pt x="59435" y="0"/>
                </a:moveTo>
                <a:lnTo>
                  <a:pt x="0" y="0"/>
                </a:lnTo>
                <a:lnTo>
                  <a:pt x="0" y="1095755"/>
                </a:lnTo>
                <a:lnTo>
                  <a:pt x="59435" y="1095755"/>
                </a:lnTo>
                <a:lnTo>
                  <a:pt x="59435" y="0"/>
                </a:lnTo>
                <a:close/>
              </a:path>
            </a:pathLst>
          </a:custGeom>
          <a:solidFill>
            <a:srgbClr val="9DA4AB"/>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object 12"/>
          <p:cNvSpPr/>
          <p:nvPr/>
        </p:nvSpPr>
        <p:spPr>
          <a:xfrm>
            <a:off x="0" y="3806952"/>
            <a:ext cx="12192000" cy="1435608"/>
          </a:xfrm>
          <a:prstGeom prst="rect">
            <a:avLst/>
          </a:prstGeom>
          <a:blipFill>
            <a:blip r:embed="rId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 name="object 13"/>
          <p:cNvSpPr/>
          <p:nvPr/>
        </p:nvSpPr>
        <p:spPr>
          <a:xfrm>
            <a:off x="0" y="3832859"/>
            <a:ext cx="12192000" cy="1329055"/>
          </a:xfrm>
          <a:custGeom>
            <a:avLst/>
            <a:gdLst/>
            <a:ahLst/>
            <a:cxnLst/>
            <a:rect l="l" t="t" r="r" b="b"/>
            <a:pathLst>
              <a:path w="12192000" h="1329054">
                <a:moveTo>
                  <a:pt x="12192000" y="0"/>
                </a:moveTo>
                <a:lnTo>
                  <a:pt x="0" y="0"/>
                </a:lnTo>
                <a:lnTo>
                  <a:pt x="0" y="1328927"/>
                </a:lnTo>
                <a:lnTo>
                  <a:pt x="12192000" y="1328927"/>
                </a:lnTo>
                <a:lnTo>
                  <a:pt x="12192000" y="0"/>
                </a:lnTo>
                <a:close/>
              </a:path>
            </a:pathLst>
          </a:custGeom>
          <a:solidFill>
            <a:srgbClr val="F1F1F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 name="object 14"/>
          <p:cNvSpPr txBox="1"/>
          <p:nvPr/>
        </p:nvSpPr>
        <p:spPr>
          <a:xfrm>
            <a:off x="796848" y="4274896"/>
            <a:ext cx="2235835" cy="391795"/>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2400" b="1" i="0" u="none" strike="noStrike" kern="1200" cap="none" spc="-5" normalizeH="0" baseline="0" noProof="0" dirty="0">
                <a:ln>
                  <a:noFill/>
                </a:ln>
                <a:solidFill>
                  <a:srgbClr val="3B3B41"/>
                </a:solidFill>
                <a:effectLst/>
                <a:uLnTx/>
                <a:uFillTx/>
                <a:latin typeface="Segoe UI Semibold"/>
                <a:ea typeface="+mn-ea"/>
                <a:cs typeface="Segoe UI Semibold"/>
              </a:rPr>
              <a:t>Record </a:t>
            </a:r>
            <a:r>
              <a:rPr kumimoji="0" sz="2400" b="1" i="0" u="none" strike="noStrike" kern="1200" cap="none" spc="-10" normalizeH="0" baseline="0" noProof="0" dirty="0">
                <a:ln>
                  <a:noFill/>
                </a:ln>
                <a:solidFill>
                  <a:srgbClr val="3B3B41"/>
                </a:solidFill>
                <a:effectLst/>
                <a:uLnTx/>
                <a:uFillTx/>
                <a:latin typeface="Segoe UI Semibold"/>
                <a:ea typeface="+mn-ea"/>
                <a:cs typeface="Segoe UI Semibold"/>
              </a:rPr>
              <a:t>the</a:t>
            </a:r>
            <a:r>
              <a:rPr kumimoji="0" sz="2400" b="1" i="0" u="none" strike="noStrike" kern="1200" cap="none" spc="-45" normalizeH="0" baseline="0" noProof="0" dirty="0">
                <a:ln>
                  <a:noFill/>
                </a:ln>
                <a:solidFill>
                  <a:srgbClr val="3B3B41"/>
                </a:solidFill>
                <a:effectLst/>
                <a:uLnTx/>
                <a:uFillTx/>
                <a:latin typeface="Segoe UI Semibold"/>
                <a:ea typeface="+mn-ea"/>
                <a:cs typeface="Segoe UI Semibold"/>
              </a:rPr>
              <a:t> </a:t>
            </a:r>
            <a:r>
              <a:rPr kumimoji="0" sz="2400" b="1" i="0" u="none" strike="noStrike" kern="1200" cap="none" spc="-5" normalizeH="0" baseline="0" noProof="0" dirty="0">
                <a:ln>
                  <a:noFill/>
                </a:ln>
                <a:solidFill>
                  <a:srgbClr val="3B3B41"/>
                </a:solidFill>
                <a:effectLst/>
                <a:uLnTx/>
                <a:uFillTx/>
                <a:latin typeface="Segoe UI Semibold"/>
                <a:ea typeface="+mn-ea"/>
                <a:cs typeface="Segoe UI Semibold"/>
              </a:rPr>
              <a:t>Task</a:t>
            </a:r>
            <a:endParaRPr kumimoji="0" sz="24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15" name="object 15"/>
          <p:cNvSpPr/>
          <p:nvPr/>
        </p:nvSpPr>
        <p:spPr>
          <a:xfrm>
            <a:off x="1620774" y="3833621"/>
            <a:ext cx="588010" cy="0"/>
          </a:xfrm>
          <a:custGeom>
            <a:avLst/>
            <a:gdLst/>
            <a:ahLst/>
            <a:cxnLst/>
            <a:rect l="l" t="t" r="r" b="b"/>
            <a:pathLst>
              <a:path w="588010">
                <a:moveTo>
                  <a:pt x="0" y="0"/>
                </a:moveTo>
                <a:lnTo>
                  <a:pt x="587628" y="0"/>
                </a:lnTo>
              </a:path>
            </a:pathLst>
          </a:custGeom>
          <a:ln w="28956">
            <a:solidFill>
              <a:srgbClr val="9DA4AB"/>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object 16"/>
          <p:cNvSpPr txBox="1"/>
          <p:nvPr/>
        </p:nvSpPr>
        <p:spPr>
          <a:xfrm>
            <a:off x="4731511" y="4274896"/>
            <a:ext cx="2635250" cy="391795"/>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2400" b="1" i="0" u="none" strike="noStrike" kern="1200" cap="none" spc="-5" normalizeH="0" baseline="0" noProof="0" dirty="0">
                <a:ln>
                  <a:noFill/>
                </a:ln>
                <a:solidFill>
                  <a:srgbClr val="3B3B41"/>
                </a:solidFill>
                <a:effectLst/>
                <a:uLnTx/>
                <a:uFillTx/>
                <a:latin typeface="Segoe UI Semibold"/>
                <a:ea typeface="+mn-ea"/>
                <a:cs typeface="Segoe UI Semibold"/>
              </a:rPr>
              <a:t>Automate the</a:t>
            </a:r>
            <a:r>
              <a:rPr kumimoji="0" sz="2400" b="1" i="0" u="none" strike="noStrike" kern="1200" cap="none" spc="-80" normalizeH="0" baseline="0" noProof="0" dirty="0">
                <a:ln>
                  <a:noFill/>
                </a:ln>
                <a:solidFill>
                  <a:srgbClr val="3B3B41"/>
                </a:solidFill>
                <a:effectLst/>
                <a:uLnTx/>
                <a:uFillTx/>
                <a:latin typeface="Segoe UI Semibold"/>
                <a:ea typeface="+mn-ea"/>
                <a:cs typeface="Segoe UI Semibold"/>
              </a:rPr>
              <a:t> </a:t>
            </a:r>
            <a:r>
              <a:rPr kumimoji="0" sz="2400" b="1" i="0" u="none" strike="noStrike" kern="1200" cap="none" spc="-5" normalizeH="0" baseline="0" noProof="0" dirty="0">
                <a:ln>
                  <a:noFill/>
                </a:ln>
                <a:solidFill>
                  <a:srgbClr val="3B3B41"/>
                </a:solidFill>
                <a:effectLst/>
                <a:uLnTx/>
                <a:uFillTx/>
                <a:latin typeface="Segoe UI Semibold"/>
                <a:ea typeface="+mn-ea"/>
                <a:cs typeface="Segoe UI Semibold"/>
              </a:rPr>
              <a:t>Task</a:t>
            </a:r>
            <a:endParaRPr kumimoji="0" sz="24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17" name="object 17"/>
          <p:cNvSpPr/>
          <p:nvPr/>
        </p:nvSpPr>
        <p:spPr>
          <a:xfrm>
            <a:off x="5755385" y="3833621"/>
            <a:ext cx="588010" cy="0"/>
          </a:xfrm>
          <a:custGeom>
            <a:avLst/>
            <a:gdLst/>
            <a:ahLst/>
            <a:cxnLst/>
            <a:rect l="l" t="t" r="r" b="b"/>
            <a:pathLst>
              <a:path w="588010">
                <a:moveTo>
                  <a:pt x="0" y="0"/>
                </a:moveTo>
                <a:lnTo>
                  <a:pt x="587628" y="0"/>
                </a:lnTo>
              </a:path>
            </a:pathLst>
          </a:custGeom>
          <a:ln w="28956">
            <a:solidFill>
              <a:srgbClr val="9DA4AB"/>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 name="object 18"/>
          <p:cNvSpPr txBox="1"/>
          <p:nvPr/>
        </p:nvSpPr>
        <p:spPr>
          <a:xfrm>
            <a:off x="9070593" y="4274896"/>
            <a:ext cx="2325370" cy="391795"/>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2400" b="1" i="0" u="none" strike="noStrike" kern="1200" cap="none" spc="0" normalizeH="0" baseline="0" noProof="0" dirty="0">
                <a:ln>
                  <a:noFill/>
                </a:ln>
                <a:solidFill>
                  <a:srgbClr val="3B3B41"/>
                </a:solidFill>
                <a:effectLst/>
                <a:uLnTx/>
                <a:uFillTx/>
                <a:latin typeface="Segoe UI Semibold"/>
                <a:ea typeface="+mn-ea"/>
                <a:cs typeface="Segoe UI Semibold"/>
              </a:rPr>
              <a:t>Execute </a:t>
            </a:r>
            <a:r>
              <a:rPr kumimoji="0" sz="2400" b="1" i="0" u="none" strike="noStrike" kern="1200" cap="none" spc="-10" normalizeH="0" baseline="0" noProof="0" dirty="0">
                <a:ln>
                  <a:noFill/>
                </a:ln>
                <a:solidFill>
                  <a:srgbClr val="3B3B41"/>
                </a:solidFill>
                <a:effectLst/>
                <a:uLnTx/>
                <a:uFillTx/>
                <a:latin typeface="Segoe UI Semibold"/>
                <a:ea typeface="+mn-ea"/>
                <a:cs typeface="Segoe UI Semibold"/>
              </a:rPr>
              <a:t>the</a:t>
            </a:r>
            <a:r>
              <a:rPr kumimoji="0" sz="2400" b="1" i="0" u="none" strike="noStrike" kern="1200" cap="none" spc="-95" normalizeH="0" baseline="0" noProof="0" dirty="0">
                <a:ln>
                  <a:noFill/>
                </a:ln>
                <a:solidFill>
                  <a:srgbClr val="3B3B41"/>
                </a:solidFill>
                <a:effectLst/>
                <a:uLnTx/>
                <a:uFillTx/>
                <a:latin typeface="Segoe UI Semibold"/>
                <a:ea typeface="+mn-ea"/>
                <a:cs typeface="Segoe UI Semibold"/>
              </a:rPr>
              <a:t> </a:t>
            </a:r>
            <a:r>
              <a:rPr kumimoji="0" sz="2400" b="1" i="0" u="none" strike="noStrike" kern="1200" cap="none" spc="-5" normalizeH="0" baseline="0" noProof="0" dirty="0">
                <a:ln>
                  <a:noFill/>
                </a:ln>
                <a:solidFill>
                  <a:srgbClr val="3B3B41"/>
                </a:solidFill>
                <a:effectLst/>
                <a:uLnTx/>
                <a:uFillTx/>
                <a:latin typeface="Segoe UI Semibold"/>
                <a:ea typeface="+mn-ea"/>
                <a:cs typeface="Segoe UI Semibold"/>
              </a:rPr>
              <a:t>Task</a:t>
            </a:r>
            <a:endParaRPr kumimoji="0" sz="24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19" name="object 19"/>
          <p:cNvSpPr/>
          <p:nvPr/>
        </p:nvSpPr>
        <p:spPr>
          <a:xfrm>
            <a:off x="9938766" y="3833621"/>
            <a:ext cx="588010" cy="0"/>
          </a:xfrm>
          <a:custGeom>
            <a:avLst/>
            <a:gdLst/>
            <a:ahLst/>
            <a:cxnLst/>
            <a:rect l="l" t="t" r="r" b="b"/>
            <a:pathLst>
              <a:path w="588009">
                <a:moveTo>
                  <a:pt x="0" y="0"/>
                </a:moveTo>
                <a:lnTo>
                  <a:pt x="587628" y="0"/>
                </a:lnTo>
              </a:path>
            </a:pathLst>
          </a:custGeom>
          <a:ln w="28956">
            <a:solidFill>
              <a:srgbClr val="9DA4AB"/>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0" y="0"/>
            <a:ext cx="6091555" cy="6858000"/>
          </a:xfrm>
          <a:custGeom>
            <a:avLst/>
            <a:gdLst/>
            <a:ahLst/>
            <a:cxnLst/>
            <a:rect l="l" t="t" r="r" b="b"/>
            <a:pathLst>
              <a:path w="6091555" h="6858000">
                <a:moveTo>
                  <a:pt x="5875274" y="0"/>
                </a:moveTo>
                <a:lnTo>
                  <a:pt x="0" y="0"/>
                </a:lnTo>
                <a:lnTo>
                  <a:pt x="0" y="6857998"/>
                </a:lnTo>
                <a:lnTo>
                  <a:pt x="5875274" y="6857998"/>
                </a:lnTo>
                <a:lnTo>
                  <a:pt x="5875274" y="1031366"/>
                </a:lnTo>
                <a:lnTo>
                  <a:pt x="6091428" y="859027"/>
                </a:lnTo>
                <a:lnTo>
                  <a:pt x="5875274" y="686815"/>
                </a:lnTo>
                <a:lnTo>
                  <a:pt x="5875274" y="0"/>
                </a:lnTo>
                <a:close/>
              </a:path>
            </a:pathLst>
          </a:custGeom>
          <a:solidFill>
            <a:srgbClr val="F1F1F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object 5"/>
          <p:cNvSpPr txBox="1">
            <a:spLocks noGrp="1"/>
          </p:cNvSpPr>
          <p:nvPr>
            <p:ph type="title"/>
          </p:nvPr>
        </p:nvSpPr>
        <p:spPr>
          <a:xfrm>
            <a:off x="6224778" y="560305"/>
            <a:ext cx="5967222" cy="423834"/>
          </a:xfrm>
          <a:prstGeom prst="rect">
            <a:avLst/>
          </a:prstGeom>
        </p:spPr>
        <p:txBody>
          <a:bodyPr vert="horz" wrap="square" lIns="0" tIns="53975" rIns="0" bIns="0" rtlCol="0">
            <a:spAutoFit/>
          </a:bodyPr>
          <a:lstStyle/>
          <a:p>
            <a:pPr marL="12700" marR="5080">
              <a:lnSpc>
                <a:spcPct val="100000"/>
              </a:lnSpc>
              <a:spcBef>
                <a:spcPts val="425"/>
              </a:spcBef>
            </a:pPr>
            <a:r>
              <a:rPr sz="2400" spc="-5" dirty="0">
                <a:solidFill>
                  <a:srgbClr val="0F3C8B"/>
                </a:solidFill>
                <a:latin typeface="Arial"/>
                <a:ea typeface="+mn-ea"/>
                <a:cs typeface="Arial"/>
              </a:rPr>
              <a:t>When and why should you use UI  Flows?</a:t>
            </a:r>
          </a:p>
        </p:txBody>
      </p:sp>
      <p:sp>
        <p:nvSpPr>
          <p:cNvPr id="6" name="object 6"/>
          <p:cNvSpPr/>
          <p:nvPr/>
        </p:nvSpPr>
        <p:spPr>
          <a:xfrm>
            <a:off x="6311590" y="1354200"/>
            <a:ext cx="114300" cy="128015"/>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object 7"/>
          <p:cNvSpPr/>
          <p:nvPr/>
        </p:nvSpPr>
        <p:spPr>
          <a:xfrm>
            <a:off x="6305624" y="1810579"/>
            <a:ext cx="114300" cy="128015"/>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object 8"/>
          <p:cNvSpPr txBox="1"/>
          <p:nvPr/>
        </p:nvSpPr>
        <p:spPr>
          <a:xfrm>
            <a:off x="6477961" y="1277874"/>
            <a:ext cx="4139565" cy="696986"/>
          </a:xfrm>
          <a:prstGeom prst="rect">
            <a:avLst/>
          </a:prstGeom>
        </p:spPr>
        <p:txBody>
          <a:bodyPr vert="horz" wrap="square" lIns="0" tIns="12065" rIns="0" bIns="0" rtlCol="0">
            <a:spAutoFit/>
          </a:bodyPr>
          <a:lstStyle/>
          <a:p>
            <a:pPr marL="12700" marR="0" lvl="0" indent="0" algn="l" defTabSz="914400" rtl="0" eaLnBrk="1" fontAlgn="auto" latinLnBrk="0" hangingPunct="1">
              <a:lnSpc>
                <a:spcPct val="100000"/>
              </a:lnSpc>
              <a:spcBef>
                <a:spcPts val="95"/>
              </a:spcBef>
              <a:spcAft>
                <a:spcPts val="0"/>
              </a:spcAft>
              <a:buClrTx/>
              <a:buSzTx/>
              <a:buFontTx/>
              <a:buNone/>
              <a:tabLst/>
              <a:defRPr/>
            </a:pPr>
            <a:r>
              <a:rPr kumimoji="0" sz="1600" b="0" i="0" u="none" strike="noStrike" kern="1200" cap="none" spc="-5" normalizeH="0" baseline="0" noProof="0" dirty="0">
                <a:ln>
                  <a:noFill/>
                </a:ln>
                <a:solidFill>
                  <a:prstClr val="black"/>
                </a:solidFill>
                <a:effectLst/>
                <a:uLnTx/>
                <a:uFillTx/>
                <a:latin typeface="Segoe UI"/>
                <a:ea typeface="+mn-ea"/>
                <a:cs typeface="Segoe UI"/>
              </a:rPr>
              <a:t>The </a:t>
            </a:r>
            <a:r>
              <a:rPr kumimoji="0" sz="1600" b="0" i="0" u="none" strike="noStrike" kern="1200" cap="none" spc="-10" normalizeH="0" baseline="0" noProof="0" dirty="0">
                <a:ln>
                  <a:noFill/>
                </a:ln>
                <a:solidFill>
                  <a:prstClr val="black"/>
                </a:solidFill>
                <a:effectLst/>
                <a:uLnTx/>
                <a:uFillTx/>
                <a:latin typeface="Segoe UI"/>
                <a:ea typeface="+mn-ea"/>
                <a:cs typeface="Segoe UI"/>
              </a:rPr>
              <a:t>target </a:t>
            </a:r>
            <a:r>
              <a:rPr kumimoji="0" sz="1600" b="0" i="0" u="none" strike="noStrike" kern="1200" cap="none" spc="-5" normalizeH="0" baseline="0" noProof="0" dirty="0">
                <a:ln>
                  <a:noFill/>
                </a:ln>
                <a:solidFill>
                  <a:prstClr val="black"/>
                </a:solidFill>
                <a:effectLst/>
                <a:uLnTx/>
                <a:uFillTx/>
                <a:latin typeface="Segoe UI"/>
                <a:ea typeface="+mn-ea"/>
                <a:cs typeface="Segoe UI"/>
              </a:rPr>
              <a:t>app has no</a:t>
            </a:r>
            <a:r>
              <a:rPr kumimoji="0" sz="1600" b="0" i="0" u="none" strike="noStrike" kern="1200" cap="none" spc="-15" normalizeH="0" baseline="0" noProof="0" dirty="0">
                <a:ln>
                  <a:noFill/>
                </a:ln>
                <a:solidFill>
                  <a:prstClr val="black"/>
                </a:solidFill>
                <a:effectLst/>
                <a:uLnTx/>
                <a:uFillTx/>
                <a:latin typeface="Segoe UI"/>
                <a:ea typeface="+mn-ea"/>
                <a:cs typeface="Segoe UI"/>
              </a:rPr>
              <a:t> </a:t>
            </a:r>
            <a:r>
              <a:rPr kumimoji="0" sz="1600" b="0" i="0" u="none" strike="noStrike" kern="1200" cap="none" spc="-5" normalizeH="0" baseline="0" noProof="0" dirty="0">
                <a:ln>
                  <a:noFill/>
                </a:ln>
                <a:solidFill>
                  <a:prstClr val="black"/>
                </a:solidFill>
                <a:effectLst/>
                <a:uLnTx/>
                <a:uFillTx/>
                <a:latin typeface="Segoe UI"/>
                <a:ea typeface="+mn-ea"/>
                <a:cs typeface="Segoe UI"/>
              </a:rPr>
              <a:t>API</a:t>
            </a:r>
            <a:endParaRPr kumimoji="0" sz="1600" b="0" i="0" u="none" strike="noStrike" kern="1200" cap="none" spc="0" normalizeH="0" baseline="0" noProof="0" dirty="0">
              <a:ln>
                <a:noFill/>
              </a:ln>
              <a:solidFill>
                <a:prstClr val="black"/>
              </a:solidFill>
              <a:effectLst/>
              <a:uLnTx/>
              <a:uFillTx/>
              <a:latin typeface="Segoe UI"/>
              <a:ea typeface="+mn-ea"/>
              <a:cs typeface="Segoe UI"/>
            </a:endParaRPr>
          </a:p>
          <a:p>
            <a:pPr marL="12700" marR="0" lvl="0" indent="0" algn="l" defTabSz="914400" rtl="0" eaLnBrk="1" fontAlgn="auto" latinLnBrk="0" hangingPunct="1">
              <a:lnSpc>
                <a:spcPct val="100000"/>
              </a:lnSpc>
              <a:spcBef>
                <a:spcPts val="1525"/>
              </a:spcBef>
              <a:spcAft>
                <a:spcPts val="0"/>
              </a:spcAft>
              <a:buClrTx/>
              <a:buSzTx/>
              <a:buFontTx/>
              <a:buNone/>
              <a:tabLst/>
              <a:defRPr/>
            </a:pPr>
            <a:r>
              <a:rPr kumimoji="0" sz="1600" b="0" i="0" u="none" strike="noStrike" kern="1200" cap="none" spc="-5" normalizeH="0" baseline="0" noProof="0" dirty="0">
                <a:ln>
                  <a:noFill/>
                </a:ln>
                <a:solidFill>
                  <a:prstClr val="black"/>
                </a:solidFill>
                <a:effectLst/>
                <a:uLnTx/>
                <a:uFillTx/>
                <a:latin typeface="Segoe UI"/>
                <a:ea typeface="+mn-ea"/>
                <a:cs typeface="Segoe UI"/>
              </a:rPr>
              <a:t>The scenario </a:t>
            </a:r>
            <a:r>
              <a:rPr kumimoji="0" sz="1600" b="0" i="0" u="none" strike="noStrike" kern="1200" cap="none" spc="-15" normalizeH="0" baseline="0" noProof="0" dirty="0">
                <a:ln>
                  <a:noFill/>
                </a:ln>
                <a:solidFill>
                  <a:prstClr val="black"/>
                </a:solidFill>
                <a:effectLst/>
                <a:uLnTx/>
                <a:uFillTx/>
                <a:latin typeface="Segoe UI"/>
                <a:ea typeface="+mn-ea"/>
                <a:cs typeface="Segoe UI"/>
              </a:rPr>
              <a:t>requires </a:t>
            </a:r>
            <a:r>
              <a:rPr kumimoji="0" sz="1600" b="0" i="0" u="none" strike="noStrike" kern="1200" cap="none" spc="-10" normalizeH="0" baseline="0" noProof="0" dirty="0">
                <a:ln>
                  <a:noFill/>
                </a:ln>
                <a:solidFill>
                  <a:prstClr val="black"/>
                </a:solidFill>
                <a:effectLst/>
                <a:uLnTx/>
                <a:uFillTx/>
                <a:latin typeface="Segoe UI"/>
                <a:ea typeface="+mn-ea"/>
                <a:cs typeface="Segoe UI"/>
              </a:rPr>
              <a:t>to use </a:t>
            </a:r>
            <a:r>
              <a:rPr kumimoji="0" sz="1600" b="0" i="0" u="none" strike="noStrike" kern="1200" cap="none" spc="-5" normalizeH="0" baseline="0" noProof="0" dirty="0">
                <a:ln>
                  <a:noFill/>
                </a:ln>
                <a:solidFill>
                  <a:prstClr val="black"/>
                </a:solidFill>
                <a:effectLst/>
                <a:uLnTx/>
                <a:uFillTx/>
                <a:latin typeface="Segoe UI"/>
                <a:ea typeface="+mn-ea"/>
                <a:cs typeface="Segoe UI"/>
              </a:rPr>
              <a:t>the user</a:t>
            </a:r>
            <a:r>
              <a:rPr kumimoji="0" sz="1600" b="0" i="0" u="none" strike="noStrike" kern="1200" cap="none" spc="80" normalizeH="0" baseline="0" noProof="0" dirty="0">
                <a:ln>
                  <a:noFill/>
                </a:ln>
                <a:solidFill>
                  <a:prstClr val="black"/>
                </a:solidFill>
                <a:effectLst/>
                <a:uLnTx/>
                <a:uFillTx/>
                <a:latin typeface="Segoe UI"/>
                <a:ea typeface="+mn-ea"/>
                <a:cs typeface="Segoe UI"/>
              </a:rPr>
              <a:t> </a:t>
            </a:r>
            <a:r>
              <a:rPr kumimoji="0" sz="1600" b="0" i="0" u="none" strike="noStrike" kern="1200" cap="none" spc="-5" normalizeH="0" baseline="0" noProof="0" dirty="0">
                <a:ln>
                  <a:noFill/>
                </a:ln>
                <a:solidFill>
                  <a:prstClr val="black"/>
                </a:solidFill>
                <a:effectLst/>
                <a:uLnTx/>
                <a:uFillTx/>
                <a:latin typeface="Segoe UI"/>
                <a:ea typeface="+mn-ea"/>
                <a:cs typeface="Segoe UI"/>
              </a:rPr>
              <a:t>interface</a:t>
            </a:r>
            <a:endParaRPr kumimoji="0" sz="1600" b="0" i="0" u="none" strike="noStrike" kern="1200" cap="none" spc="0" normalizeH="0" baseline="0" noProof="0" dirty="0">
              <a:ln>
                <a:noFill/>
              </a:ln>
              <a:solidFill>
                <a:prstClr val="black"/>
              </a:solidFill>
              <a:effectLst/>
              <a:uLnTx/>
              <a:uFillTx/>
              <a:latin typeface="Segoe UI"/>
              <a:ea typeface="+mn-ea"/>
              <a:cs typeface="Segoe UI"/>
            </a:endParaRPr>
          </a:p>
        </p:txBody>
      </p:sp>
      <p:sp>
        <p:nvSpPr>
          <p:cNvPr id="9" name="object 9"/>
          <p:cNvSpPr txBox="1"/>
          <p:nvPr/>
        </p:nvSpPr>
        <p:spPr>
          <a:xfrm>
            <a:off x="6224778" y="2939056"/>
            <a:ext cx="4796790" cy="720725"/>
          </a:xfrm>
          <a:prstGeom prst="rect">
            <a:avLst/>
          </a:prstGeom>
        </p:spPr>
        <p:txBody>
          <a:bodyPr vert="horz" wrap="square" lIns="0" tIns="53975" rIns="0" bIns="0" rtlCol="0">
            <a:spAutoFit/>
          </a:bodyPr>
          <a:lstStyle/>
          <a:p>
            <a:pPr marL="12700" marR="5080" lvl="0" indent="0" algn="l" defTabSz="914400" rtl="0" eaLnBrk="1" fontAlgn="auto" latinLnBrk="0" hangingPunct="1">
              <a:lnSpc>
                <a:spcPts val="2590"/>
              </a:lnSpc>
              <a:spcBef>
                <a:spcPts val="425"/>
              </a:spcBef>
              <a:spcAft>
                <a:spcPts val="0"/>
              </a:spcAft>
              <a:buClrTx/>
              <a:buSzTx/>
              <a:buFontTx/>
              <a:buNone/>
              <a:tabLst/>
              <a:defRPr/>
            </a:pPr>
            <a:r>
              <a:rPr kumimoji="0" sz="2400" b="0" i="0" u="none" strike="noStrike" kern="1200" cap="none" spc="0" normalizeH="0" baseline="0" noProof="0" dirty="0">
                <a:ln>
                  <a:noFill/>
                </a:ln>
                <a:solidFill>
                  <a:srgbClr val="0F3C8B"/>
                </a:solidFill>
                <a:effectLst/>
                <a:uLnTx/>
                <a:uFillTx/>
                <a:latin typeface="Arial"/>
                <a:ea typeface="+mn-ea"/>
                <a:cs typeface="Arial"/>
              </a:rPr>
              <a:t>UI </a:t>
            </a:r>
            <a:r>
              <a:rPr kumimoji="0" sz="2400" b="0" i="0" u="none" strike="noStrike" kern="1200" cap="none" spc="-5" normalizeH="0" baseline="0" noProof="0" dirty="0">
                <a:ln>
                  <a:noFill/>
                </a:ln>
                <a:solidFill>
                  <a:srgbClr val="0F3C8B"/>
                </a:solidFill>
                <a:effectLst/>
                <a:uLnTx/>
                <a:uFillTx/>
                <a:latin typeface="Arial"/>
                <a:ea typeface="+mn-ea"/>
                <a:cs typeface="Arial"/>
              </a:rPr>
              <a:t>Flows (or </a:t>
            </a:r>
            <a:r>
              <a:rPr kumimoji="0" sz="2400" b="0" i="0" u="none" strike="noStrike" kern="1200" cap="none" spc="-55" normalizeH="0" baseline="0" noProof="0" dirty="0">
                <a:ln>
                  <a:noFill/>
                </a:ln>
                <a:solidFill>
                  <a:srgbClr val="0F3C8B"/>
                </a:solidFill>
                <a:effectLst/>
                <a:uLnTx/>
                <a:uFillTx/>
                <a:latin typeface="Arial"/>
                <a:ea typeface="+mn-ea"/>
                <a:cs typeface="Arial"/>
              </a:rPr>
              <a:t>RPA) </a:t>
            </a:r>
            <a:r>
              <a:rPr kumimoji="0" sz="2400" b="0" i="0" u="none" strike="noStrike" kern="1200" cap="none" spc="0" normalizeH="0" baseline="0" noProof="0" dirty="0">
                <a:ln>
                  <a:noFill/>
                </a:ln>
                <a:solidFill>
                  <a:srgbClr val="0F3C8B"/>
                </a:solidFill>
                <a:effectLst/>
                <a:uLnTx/>
                <a:uFillTx/>
                <a:latin typeface="Arial"/>
                <a:ea typeface="+mn-ea"/>
                <a:cs typeface="Arial"/>
              </a:rPr>
              <a:t>for </a:t>
            </a:r>
            <a:r>
              <a:rPr kumimoji="0" sz="2400" b="0" i="0" u="none" strike="noStrike" kern="1200" cap="none" spc="-5" normalizeH="0" baseline="0" noProof="0" dirty="0">
                <a:ln>
                  <a:noFill/>
                </a:ln>
                <a:solidFill>
                  <a:srgbClr val="0F3C8B"/>
                </a:solidFill>
                <a:effectLst/>
                <a:uLnTx/>
                <a:uFillTx/>
                <a:latin typeface="Arial"/>
                <a:ea typeface="+mn-ea"/>
                <a:cs typeface="Arial"/>
              </a:rPr>
              <a:t>automation is  fragile</a:t>
            </a:r>
            <a:endParaRPr kumimoji="0" sz="2400" b="0" i="0" u="none" strike="noStrike" kern="1200" cap="none" spc="0" normalizeH="0" baseline="0" noProof="0" dirty="0">
              <a:ln>
                <a:noFill/>
              </a:ln>
              <a:solidFill>
                <a:prstClr val="black"/>
              </a:solidFill>
              <a:effectLst/>
              <a:uLnTx/>
              <a:uFillTx/>
              <a:latin typeface="Arial"/>
              <a:ea typeface="+mn-ea"/>
              <a:cs typeface="Arial"/>
            </a:endParaRPr>
          </a:p>
        </p:txBody>
      </p:sp>
      <p:sp>
        <p:nvSpPr>
          <p:cNvPr id="10" name="object 10"/>
          <p:cNvSpPr/>
          <p:nvPr/>
        </p:nvSpPr>
        <p:spPr>
          <a:xfrm>
            <a:off x="6224778" y="3947648"/>
            <a:ext cx="114300" cy="128016"/>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object 11"/>
          <p:cNvSpPr/>
          <p:nvPr/>
        </p:nvSpPr>
        <p:spPr>
          <a:xfrm>
            <a:off x="6234535" y="4425162"/>
            <a:ext cx="114300" cy="128015"/>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object 12"/>
          <p:cNvSpPr txBox="1"/>
          <p:nvPr/>
        </p:nvSpPr>
        <p:spPr>
          <a:xfrm>
            <a:off x="6391149" y="3871829"/>
            <a:ext cx="4026535" cy="696986"/>
          </a:xfrm>
          <a:prstGeom prst="rect">
            <a:avLst/>
          </a:prstGeom>
        </p:spPr>
        <p:txBody>
          <a:bodyPr vert="horz" wrap="square" lIns="0" tIns="12065" rIns="0" bIns="0" rtlCol="0">
            <a:spAutoFit/>
          </a:bodyPr>
          <a:lstStyle/>
          <a:p>
            <a:pPr marL="12700" marR="0" lvl="0" indent="0" algn="l" defTabSz="914400" rtl="0" eaLnBrk="1" fontAlgn="auto" latinLnBrk="0" hangingPunct="1">
              <a:lnSpc>
                <a:spcPct val="100000"/>
              </a:lnSpc>
              <a:spcBef>
                <a:spcPts val="95"/>
              </a:spcBef>
              <a:spcAft>
                <a:spcPts val="0"/>
              </a:spcAft>
              <a:buClrTx/>
              <a:buSzTx/>
              <a:buFontTx/>
              <a:buNone/>
              <a:tabLst/>
              <a:defRPr/>
            </a:pPr>
            <a:r>
              <a:rPr kumimoji="0" sz="1600" b="0" i="0" u="none" strike="noStrike" kern="1200" cap="none" spc="-5" normalizeH="0" baseline="0" noProof="0" dirty="0">
                <a:ln>
                  <a:noFill/>
                </a:ln>
                <a:solidFill>
                  <a:prstClr val="black"/>
                </a:solidFill>
                <a:effectLst/>
                <a:uLnTx/>
                <a:uFillTx/>
                <a:latin typeface="Segoe UI"/>
                <a:ea typeface="+mn-ea"/>
                <a:cs typeface="Segoe UI"/>
              </a:rPr>
              <a:t>Changes </a:t>
            </a:r>
            <a:r>
              <a:rPr kumimoji="0" sz="1600" b="0" i="0" u="none" strike="noStrike" kern="1200" cap="none" spc="-10" normalizeH="0" baseline="0" noProof="0" dirty="0">
                <a:ln>
                  <a:noFill/>
                </a:ln>
                <a:solidFill>
                  <a:prstClr val="black"/>
                </a:solidFill>
                <a:effectLst/>
                <a:uLnTx/>
                <a:uFillTx/>
                <a:latin typeface="Segoe UI"/>
                <a:ea typeface="+mn-ea"/>
                <a:cs typeface="Segoe UI"/>
              </a:rPr>
              <a:t>to </a:t>
            </a:r>
            <a:r>
              <a:rPr kumimoji="0" sz="1600" b="0" i="0" u="none" strike="noStrike" kern="1200" cap="none" spc="-5" normalizeH="0" baseline="0" noProof="0" dirty="0">
                <a:ln>
                  <a:noFill/>
                </a:ln>
                <a:solidFill>
                  <a:prstClr val="black"/>
                </a:solidFill>
                <a:effectLst/>
                <a:uLnTx/>
                <a:uFillTx/>
                <a:latin typeface="Segoe UI"/>
                <a:ea typeface="+mn-ea"/>
                <a:cs typeface="Segoe UI"/>
              </a:rPr>
              <a:t>the interface can </a:t>
            </a:r>
            <a:r>
              <a:rPr kumimoji="0" sz="1600" b="0" i="0" u="none" strike="noStrike" kern="1200" cap="none" spc="-10" normalizeH="0" baseline="0" noProof="0" dirty="0">
                <a:ln>
                  <a:noFill/>
                </a:ln>
                <a:solidFill>
                  <a:prstClr val="black"/>
                </a:solidFill>
                <a:effectLst/>
                <a:uLnTx/>
                <a:uFillTx/>
                <a:latin typeface="Segoe UI"/>
                <a:ea typeface="+mn-ea"/>
                <a:cs typeface="Segoe UI"/>
              </a:rPr>
              <a:t>break your</a:t>
            </a:r>
            <a:r>
              <a:rPr kumimoji="0" sz="1600" b="0" i="0" u="none" strike="noStrike" kern="1200" cap="none" spc="30" normalizeH="0" baseline="0" noProof="0" dirty="0">
                <a:ln>
                  <a:noFill/>
                </a:ln>
                <a:solidFill>
                  <a:prstClr val="black"/>
                </a:solidFill>
                <a:effectLst/>
                <a:uLnTx/>
                <a:uFillTx/>
                <a:latin typeface="Segoe UI"/>
                <a:ea typeface="+mn-ea"/>
                <a:cs typeface="Segoe UI"/>
              </a:rPr>
              <a:t> </a:t>
            </a:r>
            <a:r>
              <a:rPr kumimoji="0" sz="1600" b="0" i="0" u="none" strike="noStrike" kern="1200" cap="none" spc="-5" normalizeH="0" baseline="0" noProof="0" dirty="0">
                <a:ln>
                  <a:noFill/>
                </a:ln>
                <a:solidFill>
                  <a:prstClr val="black"/>
                </a:solidFill>
                <a:effectLst/>
                <a:uLnTx/>
                <a:uFillTx/>
                <a:latin typeface="Segoe UI"/>
                <a:ea typeface="+mn-ea"/>
                <a:cs typeface="Segoe UI"/>
              </a:rPr>
              <a:t>flow</a:t>
            </a:r>
            <a:endParaRPr kumimoji="0" sz="1600" b="0" i="0" u="none" strike="noStrike" kern="1200" cap="none" spc="0" normalizeH="0" baseline="0" noProof="0" dirty="0">
              <a:ln>
                <a:noFill/>
              </a:ln>
              <a:solidFill>
                <a:prstClr val="black"/>
              </a:solidFill>
              <a:effectLst/>
              <a:uLnTx/>
              <a:uFillTx/>
              <a:latin typeface="Segoe UI"/>
              <a:ea typeface="+mn-ea"/>
              <a:cs typeface="Segoe UI"/>
            </a:endParaRPr>
          </a:p>
          <a:p>
            <a:pPr marL="12700" marR="0" lvl="0" indent="0" algn="l" defTabSz="914400" rtl="0" eaLnBrk="1" fontAlgn="auto" latinLnBrk="0" hangingPunct="1">
              <a:lnSpc>
                <a:spcPct val="100000"/>
              </a:lnSpc>
              <a:spcBef>
                <a:spcPts val="1530"/>
              </a:spcBef>
              <a:spcAft>
                <a:spcPts val="0"/>
              </a:spcAft>
              <a:buClrTx/>
              <a:buSzTx/>
              <a:buFontTx/>
              <a:buNone/>
              <a:tabLst/>
              <a:defRPr/>
            </a:pPr>
            <a:r>
              <a:rPr kumimoji="0" sz="1600" b="0" i="0" u="none" strike="noStrike" kern="1200" cap="none" spc="-10" normalizeH="0" baseline="0" noProof="0" dirty="0">
                <a:ln>
                  <a:noFill/>
                </a:ln>
                <a:solidFill>
                  <a:prstClr val="black"/>
                </a:solidFill>
                <a:effectLst/>
                <a:uLnTx/>
                <a:uFillTx/>
                <a:latin typeface="Segoe UI"/>
                <a:ea typeface="+mn-ea"/>
                <a:cs typeface="Segoe UI"/>
              </a:rPr>
              <a:t>Consider creating </a:t>
            </a:r>
            <a:r>
              <a:rPr kumimoji="0" sz="1600" b="0" i="0" u="none" strike="noStrike" kern="1200" cap="none" spc="-25" normalizeH="0" baseline="0" noProof="0" dirty="0">
                <a:ln>
                  <a:noFill/>
                </a:ln>
                <a:solidFill>
                  <a:prstClr val="black"/>
                </a:solidFill>
                <a:effectLst/>
                <a:uLnTx/>
                <a:uFillTx/>
                <a:latin typeface="Segoe UI"/>
                <a:ea typeface="+mn-ea"/>
                <a:cs typeface="Segoe UI"/>
              </a:rPr>
              <a:t>API’s </a:t>
            </a:r>
            <a:r>
              <a:rPr kumimoji="0" sz="1600" b="0" i="0" u="none" strike="noStrike" kern="1200" cap="none" spc="-5" normalizeH="0" baseline="0" noProof="0" dirty="0">
                <a:ln>
                  <a:noFill/>
                </a:ln>
                <a:solidFill>
                  <a:prstClr val="black"/>
                </a:solidFill>
                <a:effectLst/>
                <a:uLnTx/>
                <a:uFillTx/>
                <a:latin typeface="Segoe UI"/>
                <a:ea typeface="+mn-ea"/>
                <a:cs typeface="Segoe UI"/>
              </a:rPr>
              <a:t>/ Upgrade </a:t>
            </a:r>
            <a:r>
              <a:rPr kumimoji="0" sz="1600" b="0" i="0" u="none" strike="noStrike" kern="1200" cap="none" spc="-10" normalizeH="0" baseline="0" noProof="0" dirty="0">
                <a:ln>
                  <a:noFill/>
                </a:ln>
                <a:solidFill>
                  <a:prstClr val="black"/>
                </a:solidFill>
                <a:effectLst/>
                <a:uLnTx/>
                <a:uFillTx/>
                <a:latin typeface="Segoe UI"/>
                <a:ea typeface="+mn-ea"/>
                <a:cs typeface="Segoe UI"/>
              </a:rPr>
              <a:t>your</a:t>
            </a:r>
            <a:r>
              <a:rPr kumimoji="0" sz="1600" b="0" i="0" u="none" strike="noStrike" kern="1200" cap="none" spc="130" normalizeH="0" baseline="0" noProof="0" dirty="0">
                <a:ln>
                  <a:noFill/>
                </a:ln>
                <a:solidFill>
                  <a:prstClr val="black"/>
                </a:solidFill>
                <a:effectLst/>
                <a:uLnTx/>
                <a:uFillTx/>
                <a:latin typeface="Segoe UI"/>
                <a:ea typeface="+mn-ea"/>
                <a:cs typeface="Segoe UI"/>
              </a:rPr>
              <a:t> </a:t>
            </a:r>
            <a:r>
              <a:rPr kumimoji="0" sz="1600" b="0" i="0" u="none" strike="noStrike" kern="1200" cap="none" spc="-5" normalizeH="0" baseline="0" noProof="0" dirty="0">
                <a:ln>
                  <a:noFill/>
                </a:ln>
                <a:solidFill>
                  <a:prstClr val="black"/>
                </a:solidFill>
                <a:effectLst/>
                <a:uLnTx/>
                <a:uFillTx/>
                <a:latin typeface="Segoe UI"/>
                <a:ea typeface="+mn-ea"/>
                <a:cs typeface="Segoe UI"/>
              </a:rPr>
              <a:t>apps</a:t>
            </a:r>
            <a:endParaRPr kumimoji="0" sz="1600" b="0" i="0" u="none" strike="noStrike" kern="1200" cap="none" spc="0" normalizeH="0" baseline="0" noProof="0" dirty="0">
              <a:ln>
                <a:noFill/>
              </a:ln>
              <a:solidFill>
                <a:prstClr val="black"/>
              </a:solidFill>
              <a:effectLst/>
              <a:uLnTx/>
              <a:uFillTx/>
              <a:latin typeface="Segoe UI"/>
              <a:ea typeface="+mn-ea"/>
              <a:cs typeface="Segoe UI"/>
            </a:endParaRPr>
          </a:p>
        </p:txBody>
      </p:sp>
      <p:pic>
        <p:nvPicPr>
          <p:cNvPr id="15" name="Picture 32" descr="Image result for RPA images png transparfent">
            <a:extLst>
              <a:ext uri="{FF2B5EF4-FFF2-40B4-BE49-F238E27FC236}">
                <a16:creationId xmlns:a16="http://schemas.microsoft.com/office/drawing/2014/main" id="{FC267794-54ED-4EC0-94A2-816A116FBF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929" y="1371600"/>
            <a:ext cx="5308681" cy="41148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575563" y="383794"/>
            <a:ext cx="9563100" cy="819150"/>
          </a:xfrm>
          <a:prstGeom prst="rect">
            <a:avLst/>
          </a:prstGeom>
        </p:spPr>
        <p:txBody>
          <a:bodyPr vert="horz" wrap="square" lIns="0" tIns="13335" rIns="0" bIns="0" rtlCol="0">
            <a:spAutoFit/>
          </a:bodyPr>
          <a:lstStyle/>
          <a:p>
            <a:pPr marL="12700">
              <a:lnSpc>
                <a:spcPts val="3720"/>
              </a:lnSpc>
              <a:spcBef>
                <a:spcPts val="105"/>
              </a:spcBef>
            </a:pPr>
            <a:r>
              <a:rPr sz="3200" dirty="0">
                <a:solidFill>
                  <a:srgbClr val="0066CC"/>
                </a:solidFill>
              </a:rPr>
              <a:t>Power </a:t>
            </a:r>
            <a:r>
              <a:rPr sz="3200" spc="-5" dirty="0">
                <a:solidFill>
                  <a:srgbClr val="0066CC"/>
                </a:solidFill>
              </a:rPr>
              <a:t>Automate </a:t>
            </a:r>
            <a:r>
              <a:rPr sz="3200" dirty="0">
                <a:solidFill>
                  <a:srgbClr val="0066CC"/>
                </a:solidFill>
              </a:rPr>
              <a:t>With </a:t>
            </a:r>
            <a:r>
              <a:rPr sz="3200" spc="-5" dirty="0">
                <a:solidFill>
                  <a:srgbClr val="0066CC"/>
                </a:solidFill>
              </a:rPr>
              <a:t>Attended and Unattended</a:t>
            </a:r>
            <a:r>
              <a:rPr sz="3200" spc="-415" dirty="0">
                <a:solidFill>
                  <a:srgbClr val="0066CC"/>
                </a:solidFill>
              </a:rPr>
              <a:t> </a:t>
            </a:r>
            <a:r>
              <a:rPr sz="3200" spc="-80" dirty="0">
                <a:solidFill>
                  <a:srgbClr val="0066CC"/>
                </a:solidFill>
              </a:rPr>
              <a:t>RPA</a:t>
            </a:r>
            <a:endParaRPr sz="3200" dirty="0">
              <a:solidFill>
                <a:srgbClr val="0066CC"/>
              </a:solidFill>
            </a:endParaRPr>
          </a:p>
          <a:p>
            <a:pPr marL="12700">
              <a:lnSpc>
                <a:spcPts val="2520"/>
              </a:lnSpc>
            </a:pPr>
            <a:r>
              <a:rPr sz="2200" spc="-5" dirty="0">
                <a:solidFill>
                  <a:srgbClr val="0066CC"/>
                </a:solidFill>
              </a:rPr>
              <a:t>Automation whether you’re logged in or</a:t>
            </a:r>
            <a:r>
              <a:rPr sz="2200" spc="95" dirty="0">
                <a:solidFill>
                  <a:srgbClr val="0066CC"/>
                </a:solidFill>
              </a:rPr>
              <a:t> </a:t>
            </a:r>
            <a:r>
              <a:rPr sz="2200" spc="-5" dirty="0">
                <a:solidFill>
                  <a:srgbClr val="0066CC"/>
                </a:solidFill>
              </a:rPr>
              <a:t>not</a:t>
            </a:r>
            <a:endParaRPr sz="2200" dirty="0">
              <a:solidFill>
                <a:srgbClr val="0066CC"/>
              </a:solidFill>
            </a:endParaRPr>
          </a:p>
        </p:txBody>
      </p:sp>
      <p:sp>
        <p:nvSpPr>
          <p:cNvPr id="4" name="object 4"/>
          <p:cNvSpPr txBox="1"/>
          <p:nvPr/>
        </p:nvSpPr>
        <p:spPr>
          <a:xfrm>
            <a:off x="7294244" y="4817491"/>
            <a:ext cx="3356610" cy="1322070"/>
          </a:xfrm>
          <a:prstGeom prst="rect">
            <a:avLst/>
          </a:prstGeom>
        </p:spPr>
        <p:txBody>
          <a:bodyPr vert="horz" wrap="square" lIns="0" tIns="12700" rIns="0" bIns="0" rtlCol="0">
            <a:spAutoFit/>
          </a:bodyPr>
          <a:lstStyle/>
          <a:p>
            <a:pPr marL="0" marR="0" lvl="0" indent="0" algn="ctr" defTabSz="914400" rtl="0" eaLnBrk="1" fontAlgn="auto" latinLnBrk="0" hangingPunct="1">
              <a:lnSpc>
                <a:spcPct val="100000"/>
              </a:lnSpc>
              <a:spcBef>
                <a:spcPts val="100"/>
              </a:spcBef>
              <a:spcAft>
                <a:spcPts val="0"/>
              </a:spcAft>
              <a:buClrTx/>
              <a:buSzTx/>
              <a:buFontTx/>
              <a:buNone/>
              <a:tabLst/>
              <a:defRPr/>
            </a:pPr>
            <a:r>
              <a:rPr kumimoji="0" sz="1800" b="0" i="0" u="none" strike="noStrike" kern="1200" cap="none" spc="-10" normalizeH="0" baseline="0" noProof="0" dirty="0">
                <a:ln>
                  <a:noFill/>
                </a:ln>
                <a:solidFill>
                  <a:prstClr val="black"/>
                </a:solidFill>
                <a:effectLst/>
                <a:uLnTx/>
                <a:uFillTx/>
                <a:latin typeface="Segoe UI"/>
                <a:ea typeface="+mn-ea"/>
                <a:cs typeface="Segoe UI"/>
              </a:rPr>
              <a:t>High </a:t>
            </a:r>
            <a:r>
              <a:rPr kumimoji="0" sz="1800" b="0" i="0" u="none" strike="noStrike" kern="1200" cap="none" spc="-5" normalizeH="0" baseline="0" noProof="0" dirty="0">
                <a:ln>
                  <a:noFill/>
                </a:ln>
                <a:solidFill>
                  <a:prstClr val="black"/>
                </a:solidFill>
                <a:effectLst/>
                <a:uLnTx/>
                <a:uFillTx/>
                <a:latin typeface="Segoe UI"/>
                <a:ea typeface="+mn-ea"/>
                <a:cs typeface="Segoe UI"/>
              </a:rPr>
              <a:t>volume </a:t>
            </a:r>
            <a:r>
              <a:rPr kumimoji="0" sz="1800" b="0" i="0" u="none" strike="noStrike" kern="1200" cap="none" spc="-10" normalizeH="0" baseline="0" noProof="0" dirty="0">
                <a:ln>
                  <a:noFill/>
                </a:ln>
                <a:solidFill>
                  <a:prstClr val="black"/>
                </a:solidFill>
                <a:effectLst/>
                <a:uLnTx/>
                <a:uFillTx/>
                <a:latin typeface="Segoe UI"/>
                <a:ea typeface="+mn-ea"/>
                <a:cs typeface="Segoe UI"/>
              </a:rPr>
              <a:t>back-end</a:t>
            </a:r>
            <a:r>
              <a:rPr kumimoji="0" sz="1800" b="0" i="0" u="none" strike="noStrike" kern="1200" cap="none" spc="5" normalizeH="0" baseline="0" noProof="0" dirty="0">
                <a:ln>
                  <a:noFill/>
                </a:ln>
                <a:solidFill>
                  <a:prstClr val="black"/>
                </a:solidFill>
                <a:effectLst/>
                <a:uLnTx/>
                <a:uFillTx/>
                <a:latin typeface="Segoe UI"/>
                <a:ea typeface="+mn-ea"/>
                <a:cs typeface="Segoe UI"/>
              </a:rPr>
              <a:t> </a:t>
            </a:r>
            <a:r>
              <a:rPr kumimoji="0" sz="1800" b="0" i="0" u="none" strike="noStrike" kern="1200" cap="none" spc="-10" normalizeH="0" baseline="0" noProof="0" dirty="0">
                <a:ln>
                  <a:noFill/>
                </a:ln>
                <a:solidFill>
                  <a:prstClr val="black"/>
                </a:solidFill>
                <a:effectLst/>
                <a:uLnTx/>
                <a:uFillTx/>
                <a:latin typeface="Segoe UI"/>
                <a:ea typeface="+mn-ea"/>
                <a:cs typeface="Segoe UI"/>
              </a:rPr>
              <a:t>processes</a:t>
            </a:r>
            <a:endParaRPr kumimoji="0" sz="1800" b="0" i="0" u="none" strike="noStrike" kern="1200" cap="none" spc="0" normalizeH="0" baseline="0" noProof="0">
              <a:ln>
                <a:noFill/>
              </a:ln>
              <a:solidFill>
                <a:prstClr val="black"/>
              </a:solidFill>
              <a:effectLst/>
              <a:uLnTx/>
              <a:uFillTx/>
              <a:latin typeface="Segoe UI"/>
              <a:ea typeface="+mn-ea"/>
              <a:cs typeface="Segoe UI"/>
            </a:endParaRPr>
          </a:p>
          <a:p>
            <a:pPr marL="1905" marR="0" lvl="0" indent="0" algn="ctr" defTabSz="914400" rtl="0" eaLnBrk="1" fontAlgn="auto" latinLnBrk="0" hangingPunct="1">
              <a:lnSpc>
                <a:spcPct val="100000"/>
              </a:lnSpc>
              <a:spcBef>
                <a:spcPts val="2000"/>
              </a:spcBef>
              <a:spcAft>
                <a:spcPts val="0"/>
              </a:spcAft>
              <a:buClrTx/>
              <a:buSzTx/>
              <a:buFontTx/>
              <a:buNone/>
              <a:tabLst/>
              <a:defRPr/>
            </a:pPr>
            <a:r>
              <a:rPr kumimoji="0" sz="1800" b="0" i="0" u="none" strike="noStrike" kern="1200" cap="none" spc="-5" normalizeH="0" baseline="0" noProof="0" dirty="0">
                <a:ln>
                  <a:noFill/>
                </a:ln>
                <a:solidFill>
                  <a:prstClr val="black"/>
                </a:solidFill>
                <a:effectLst/>
                <a:uLnTx/>
                <a:uFillTx/>
                <a:latin typeface="Segoe UI"/>
                <a:ea typeface="+mn-ea"/>
                <a:cs typeface="Segoe UI"/>
              </a:rPr>
              <a:t>Runs</a:t>
            </a:r>
            <a:r>
              <a:rPr kumimoji="0" sz="1800" b="0" i="0" u="none" strike="noStrike" kern="1200" cap="none" spc="-45" normalizeH="0" baseline="0" noProof="0" dirty="0">
                <a:ln>
                  <a:noFill/>
                </a:ln>
                <a:solidFill>
                  <a:prstClr val="black"/>
                </a:solidFill>
                <a:effectLst/>
                <a:uLnTx/>
                <a:uFillTx/>
                <a:latin typeface="Segoe UI"/>
                <a:ea typeface="+mn-ea"/>
                <a:cs typeface="Segoe UI"/>
              </a:rPr>
              <a:t> </a:t>
            </a:r>
            <a:r>
              <a:rPr kumimoji="0" sz="1800" b="0" i="0" u="none" strike="noStrike" kern="1200" cap="none" spc="-5" normalizeH="0" baseline="0" noProof="0" dirty="0">
                <a:ln>
                  <a:noFill/>
                </a:ln>
                <a:solidFill>
                  <a:prstClr val="black"/>
                </a:solidFill>
                <a:effectLst/>
                <a:uLnTx/>
                <a:uFillTx/>
                <a:latin typeface="Segoe UI"/>
                <a:ea typeface="+mn-ea"/>
                <a:cs typeface="Segoe UI"/>
              </a:rPr>
              <a:t>automatically</a:t>
            </a:r>
            <a:endParaRPr kumimoji="0" sz="1800" b="0" i="0" u="none" strike="noStrike" kern="1200" cap="none" spc="0" normalizeH="0" baseline="0" noProof="0">
              <a:ln>
                <a:noFill/>
              </a:ln>
              <a:solidFill>
                <a:prstClr val="black"/>
              </a:solidFill>
              <a:effectLst/>
              <a:uLnTx/>
              <a:uFillTx/>
              <a:latin typeface="Segoe UI"/>
              <a:ea typeface="+mn-ea"/>
              <a:cs typeface="Segoe UI"/>
            </a:endParaRPr>
          </a:p>
          <a:p>
            <a:pPr marL="0" marR="0" lvl="0" indent="0" algn="ctr" defTabSz="914400" rtl="0" eaLnBrk="1" fontAlgn="auto" latinLnBrk="0" hangingPunct="1">
              <a:lnSpc>
                <a:spcPct val="100000"/>
              </a:lnSpc>
              <a:spcBef>
                <a:spcPts val="1730"/>
              </a:spcBef>
              <a:spcAft>
                <a:spcPts val="0"/>
              </a:spcAft>
              <a:buClrTx/>
              <a:buSzTx/>
              <a:buFontTx/>
              <a:buNone/>
              <a:tabLst/>
              <a:defRPr/>
            </a:pPr>
            <a:r>
              <a:rPr kumimoji="0" sz="1800" b="0" i="0" u="none" strike="noStrike" kern="1200" cap="none" spc="-5" normalizeH="0" baseline="0" noProof="0" dirty="0">
                <a:ln>
                  <a:noFill/>
                </a:ln>
                <a:solidFill>
                  <a:prstClr val="black"/>
                </a:solidFill>
                <a:effectLst/>
                <a:uLnTx/>
                <a:uFillTx/>
                <a:latin typeface="Segoe UI"/>
                <a:ea typeface="+mn-ea"/>
                <a:cs typeface="Segoe UI"/>
              </a:rPr>
              <a:t>Can log </a:t>
            </a:r>
            <a:r>
              <a:rPr kumimoji="0" sz="1800" b="0" i="0" u="none" strike="noStrike" kern="1200" cap="none" spc="-10" normalizeH="0" baseline="0" noProof="0" dirty="0">
                <a:ln>
                  <a:noFill/>
                </a:ln>
                <a:solidFill>
                  <a:prstClr val="black"/>
                </a:solidFill>
                <a:effectLst/>
                <a:uLnTx/>
                <a:uFillTx/>
                <a:latin typeface="Segoe UI"/>
                <a:ea typeface="+mn-ea"/>
                <a:cs typeface="Segoe UI"/>
              </a:rPr>
              <a:t>into </a:t>
            </a:r>
            <a:r>
              <a:rPr kumimoji="0" sz="1800" b="0" i="0" u="none" strike="noStrike" kern="1200" cap="none" spc="-5" normalizeH="0" baseline="0" noProof="0" dirty="0">
                <a:ln>
                  <a:noFill/>
                </a:ln>
                <a:solidFill>
                  <a:prstClr val="black"/>
                </a:solidFill>
                <a:effectLst/>
                <a:uLnTx/>
                <a:uFillTx/>
                <a:latin typeface="Segoe UI"/>
                <a:ea typeface="+mn-ea"/>
                <a:cs typeface="Segoe UI"/>
              </a:rPr>
              <a:t>system </a:t>
            </a:r>
            <a:r>
              <a:rPr kumimoji="0" sz="1800" b="0" i="0" u="none" strike="noStrike" kern="1200" cap="none" spc="0" normalizeH="0" baseline="0" noProof="0" dirty="0">
                <a:ln>
                  <a:noFill/>
                </a:ln>
                <a:solidFill>
                  <a:prstClr val="black"/>
                </a:solidFill>
                <a:effectLst/>
                <a:uLnTx/>
                <a:uFillTx/>
                <a:latin typeface="Segoe UI"/>
                <a:ea typeface="+mn-ea"/>
                <a:cs typeface="Segoe UI"/>
              </a:rPr>
              <a:t>or</a:t>
            </a:r>
            <a:r>
              <a:rPr kumimoji="0" sz="1800" b="0" i="0" u="none" strike="noStrike" kern="1200" cap="none" spc="-100" normalizeH="0" baseline="0" noProof="0" dirty="0">
                <a:ln>
                  <a:noFill/>
                </a:ln>
                <a:solidFill>
                  <a:prstClr val="black"/>
                </a:solidFill>
                <a:effectLst/>
                <a:uLnTx/>
                <a:uFillTx/>
                <a:latin typeface="Segoe UI"/>
                <a:ea typeface="+mn-ea"/>
                <a:cs typeface="Segoe UI"/>
              </a:rPr>
              <a:t> </a:t>
            </a:r>
            <a:r>
              <a:rPr kumimoji="0" sz="1800" b="0" i="0" u="none" strike="noStrike" kern="1200" cap="none" spc="-5" normalizeH="0" baseline="0" noProof="0" dirty="0">
                <a:ln>
                  <a:noFill/>
                </a:ln>
                <a:solidFill>
                  <a:prstClr val="black"/>
                </a:solidFill>
                <a:effectLst/>
                <a:uLnTx/>
                <a:uFillTx/>
                <a:latin typeface="Segoe UI"/>
                <a:ea typeface="+mn-ea"/>
                <a:cs typeface="Segoe UI"/>
              </a:rPr>
              <a:t>machine</a:t>
            </a:r>
            <a:endParaRPr kumimoji="0" sz="1800" b="0" i="0" u="none" strike="noStrike" kern="1200" cap="none" spc="0" normalizeH="0" baseline="0" noProof="0">
              <a:ln>
                <a:noFill/>
              </a:ln>
              <a:solidFill>
                <a:prstClr val="black"/>
              </a:solidFill>
              <a:effectLst/>
              <a:uLnTx/>
              <a:uFillTx/>
              <a:latin typeface="Segoe UI"/>
              <a:ea typeface="+mn-ea"/>
              <a:cs typeface="Segoe UI"/>
            </a:endParaRPr>
          </a:p>
        </p:txBody>
      </p:sp>
      <p:sp>
        <p:nvSpPr>
          <p:cNvPr id="5" name="object 5"/>
          <p:cNvSpPr/>
          <p:nvPr/>
        </p:nvSpPr>
        <p:spPr>
          <a:xfrm>
            <a:off x="8815831" y="1706879"/>
            <a:ext cx="205232" cy="205359"/>
          </a:xfrm>
          <a:prstGeom prst="rect">
            <a:avLst/>
          </a:prstGeom>
          <a:blipFill>
            <a:blip r:embed="rId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object 6"/>
          <p:cNvSpPr/>
          <p:nvPr/>
        </p:nvSpPr>
        <p:spPr>
          <a:xfrm>
            <a:off x="8538464" y="2094864"/>
            <a:ext cx="760095" cy="475615"/>
          </a:xfrm>
          <a:custGeom>
            <a:avLst/>
            <a:gdLst/>
            <a:ahLst/>
            <a:cxnLst/>
            <a:rect l="l" t="t" r="r" b="b"/>
            <a:pathLst>
              <a:path w="760095" h="475614">
                <a:moveTo>
                  <a:pt x="759967" y="408432"/>
                </a:moveTo>
                <a:lnTo>
                  <a:pt x="759967" y="211000"/>
                </a:lnTo>
                <a:lnTo>
                  <a:pt x="759967" y="109616"/>
                </a:lnTo>
                <a:lnTo>
                  <a:pt x="759967" y="72264"/>
                </a:lnTo>
                <a:lnTo>
                  <a:pt x="759967" y="66929"/>
                </a:lnTo>
                <a:lnTo>
                  <a:pt x="754707" y="40880"/>
                </a:lnTo>
                <a:lnTo>
                  <a:pt x="740362" y="19605"/>
                </a:lnTo>
                <a:lnTo>
                  <a:pt x="719087" y="5260"/>
                </a:lnTo>
                <a:lnTo>
                  <a:pt x="693038" y="0"/>
                </a:lnTo>
                <a:lnTo>
                  <a:pt x="331069" y="0"/>
                </a:lnTo>
                <a:lnTo>
                  <a:pt x="145192" y="0"/>
                </a:lnTo>
                <a:lnTo>
                  <a:pt x="76711" y="0"/>
                </a:lnTo>
                <a:lnTo>
                  <a:pt x="66928" y="0"/>
                </a:lnTo>
                <a:lnTo>
                  <a:pt x="40880" y="5260"/>
                </a:lnTo>
                <a:lnTo>
                  <a:pt x="19605" y="19605"/>
                </a:lnTo>
                <a:lnTo>
                  <a:pt x="5260" y="40880"/>
                </a:lnTo>
                <a:lnTo>
                  <a:pt x="0" y="66929"/>
                </a:lnTo>
                <a:lnTo>
                  <a:pt x="0" y="264360"/>
                </a:lnTo>
                <a:lnTo>
                  <a:pt x="0" y="365744"/>
                </a:lnTo>
                <a:lnTo>
                  <a:pt x="0" y="403096"/>
                </a:lnTo>
                <a:lnTo>
                  <a:pt x="0" y="408432"/>
                </a:lnTo>
                <a:lnTo>
                  <a:pt x="5260" y="434427"/>
                </a:lnTo>
                <a:lnTo>
                  <a:pt x="19605" y="455707"/>
                </a:lnTo>
                <a:lnTo>
                  <a:pt x="40880" y="470082"/>
                </a:lnTo>
                <a:lnTo>
                  <a:pt x="66928" y="475361"/>
                </a:lnTo>
                <a:lnTo>
                  <a:pt x="428898" y="475361"/>
                </a:lnTo>
                <a:lnTo>
                  <a:pt x="614775" y="475361"/>
                </a:lnTo>
                <a:lnTo>
                  <a:pt x="683256" y="475361"/>
                </a:lnTo>
                <a:lnTo>
                  <a:pt x="693038" y="475361"/>
                </a:lnTo>
                <a:lnTo>
                  <a:pt x="719087" y="470082"/>
                </a:lnTo>
                <a:lnTo>
                  <a:pt x="740362" y="455707"/>
                </a:lnTo>
                <a:lnTo>
                  <a:pt x="754707" y="434427"/>
                </a:lnTo>
                <a:lnTo>
                  <a:pt x="759967" y="408432"/>
                </a:lnTo>
                <a:close/>
              </a:path>
            </a:pathLst>
          </a:custGeom>
          <a:ln w="15240">
            <a:solidFill>
              <a:srgbClr val="9DA4AB"/>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object 7"/>
          <p:cNvSpPr/>
          <p:nvPr/>
        </p:nvSpPr>
        <p:spPr>
          <a:xfrm>
            <a:off x="8348471" y="2760345"/>
            <a:ext cx="1140460" cy="427990"/>
          </a:xfrm>
          <a:custGeom>
            <a:avLst/>
            <a:gdLst/>
            <a:ahLst/>
            <a:cxnLst/>
            <a:rect l="l" t="t" r="r" b="b"/>
            <a:pathLst>
              <a:path w="1140459" h="427989">
                <a:moveTo>
                  <a:pt x="1139952" y="427863"/>
                </a:moveTo>
                <a:lnTo>
                  <a:pt x="1139952" y="226246"/>
                </a:lnTo>
                <a:lnTo>
                  <a:pt x="1139952" y="122713"/>
                </a:lnTo>
                <a:lnTo>
                  <a:pt x="1139952" y="84570"/>
                </a:lnTo>
                <a:lnTo>
                  <a:pt x="1139952" y="79120"/>
                </a:lnTo>
                <a:lnTo>
                  <a:pt x="1133752" y="48327"/>
                </a:lnTo>
                <a:lnTo>
                  <a:pt x="1116838" y="23177"/>
                </a:lnTo>
                <a:lnTo>
                  <a:pt x="1091731" y="6219"/>
                </a:lnTo>
                <a:lnTo>
                  <a:pt x="1060957" y="0"/>
                </a:lnTo>
                <a:lnTo>
                  <a:pt x="493260" y="0"/>
                </a:lnTo>
                <a:lnTo>
                  <a:pt x="201739" y="0"/>
                </a:lnTo>
                <a:lnTo>
                  <a:pt x="94337" y="0"/>
                </a:lnTo>
                <a:lnTo>
                  <a:pt x="78994" y="0"/>
                </a:lnTo>
                <a:lnTo>
                  <a:pt x="48220" y="6219"/>
                </a:lnTo>
                <a:lnTo>
                  <a:pt x="23114" y="23177"/>
                </a:lnTo>
                <a:lnTo>
                  <a:pt x="6199" y="48327"/>
                </a:lnTo>
                <a:lnTo>
                  <a:pt x="0" y="79120"/>
                </a:lnTo>
                <a:lnTo>
                  <a:pt x="0" y="280737"/>
                </a:lnTo>
                <a:lnTo>
                  <a:pt x="0" y="384270"/>
                </a:lnTo>
                <a:lnTo>
                  <a:pt x="0" y="422413"/>
                </a:lnTo>
                <a:lnTo>
                  <a:pt x="0" y="427863"/>
                </a:lnTo>
              </a:path>
            </a:pathLst>
          </a:custGeom>
          <a:ln w="15240">
            <a:solidFill>
              <a:srgbClr val="9DA4AB"/>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object 8"/>
          <p:cNvSpPr/>
          <p:nvPr/>
        </p:nvSpPr>
        <p:spPr>
          <a:xfrm>
            <a:off x="8728456" y="2570226"/>
            <a:ext cx="0" cy="190500"/>
          </a:xfrm>
          <a:custGeom>
            <a:avLst/>
            <a:gdLst/>
            <a:ahLst/>
            <a:cxnLst/>
            <a:rect l="l" t="t" r="r" b="b"/>
            <a:pathLst>
              <a:path h="190500">
                <a:moveTo>
                  <a:pt x="0" y="0"/>
                </a:moveTo>
                <a:lnTo>
                  <a:pt x="0" y="109912"/>
                </a:lnTo>
                <a:lnTo>
                  <a:pt x="0" y="166354"/>
                </a:lnTo>
                <a:lnTo>
                  <a:pt x="0" y="187148"/>
                </a:lnTo>
                <a:lnTo>
                  <a:pt x="0" y="190119"/>
                </a:lnTo>
              </a:path>
            </a:pathLst>
          </a:custGeom>
          <a:ln w="15240">
            <a:solidFill>
              <a:srgbClr val="9DA4AB"/>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object 9"/>
          <p:cNvSpPr/>
          <p:nvPr/>
        </p:nvSpPr>
        <p:spPr>
          <a:xfrm>
            <a:off x="8918447" y="1904619"/>
            <a:ext cx="0" cy="190500"/>
          </a:xfrm>
          <a:custGeom>
            <a:avLst/>
            <a:gdLst/>
            <a:ahLst/>
            <a:cxnLst/>
            <a:rect l="l" t="t" r="r" b="b"/>
            <a:pathLst>
              <a:path h="190500">
                <a:moveTo>
                  <a:pt x="0" y="0"/>
                </a:moveTo>
                <a:lnTo>
                  <a:pt x="0" y="109985"/>
                </a:lnTo>
                <a:lnTo>
                  <a:pt x="0" y="166465"/>
                </a:lnTo>
                <a:lnTo>
                  <a:pt x="0" y="187273"/>
                </a:lnTo>
                <a:lnTo>
                  <a:pt x="0" y="190245"/>
                </a:lnTo>
              </a:path>
            </a:pathLst>
          </a:custGeom>
          <a:ln w="15240">
            <a:solidFill>
              <a:srgbClr val="9DA4AB"/>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object 10"/>
          <p:cNvSpPr/>
          <p:nvPr/>
        </p:nvSpPr>
        <p:spPr>
          <a:xfrm>
            <a:off x="9108440" y="2570226"/>
            <a:ext cx="0" cy="190500"/>
          </a:xfrm>
          <a:custGeom>
            <a:avLst/>
            <a:gdLst/>
            <a:ahLst/>
            <a:cxnLst/>
            <a:rect l="l" t="t" r="r" b="b"/>
            <a:pathLst>
              <a:path h="190500">
                <a:moveTo>
                  <a:pt x="0" y="0"/>
                </a:moveTo>
                <a:lnTo>
                  <a:pt x="0" y="109912"/>
                </a:lnTo>
                <a:lnTo>
                  <a:pt x="0" y="166354"/>
                </a:lnTo>
                <a:lnTo>
                  <a:pt x="0" y="187148"/>
                </a:lnTo>
                <a:lnTo>
                  <a:pt x="0" y="190119"/>
                </a:lnTo>
              </a:path>
            </a:pathLst>
          </a:custGeom>
          <a:ln w="15240">
            <a:solidFill>
              <a:srgbClr val="9DA4AB"/>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object 11"/>
          <p:cNvSpPr/>
          <p:nvPr/>
        </p:nvSpPr>
        <p:spPr>
          <a:xfrm>
            <a:off x="8680957" y="2284983"/>
            <a:ext cx="95250" cy="0"/>
          </a:xfrm>
          <a:custGeom>
            <a:avLst/>
            <a:gdLst/>
            <a:ahLst/>
            <a:cxnLst/>
            <a:rect l="l" t="t" r="r" b="b"/>
            <a:pathLst>
              <a:path w="95250">
                <a:moveTo>
                  <a:pt x="0" y="0"/>
                </a:moveTo>
                <a:lnTo>
                  <a:pt x="54919" y="0"/>
                </a:lnTo>
                <a:lnTo>
                  <a:pt x="83121" y="0"/>
                </a:lnTo>
                <a:lnTo>
                  <a:pt x="93511" y="0"/>
                </a:lnTo>
                <a:lnTo>
                  <a:pt x="94996" y="0"/>
                </a:lnTo>
              </a:path>
            </a:pathLst>
          </a:custGeom>
          <a:ln w="15240">
            <a:solidFill>
              <a:srgbClr val="9DA4AB"/>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object 12"/>
          <p:cNvSpPr/>
          <p:nvPr/>
        </p:nvSpPr>
        <p:spPr>
          <a:xfrm>
            <a:off x="9060942" y="2284983"/>
            <a:ext cx="95250" cy="0"/>
          </a:xfrm>
          <a:custGeom>
            <a:avLst/>
            <a:gdLst/>
            <a:ahLst/>
            <a:cxnLst/>
            <a:rect l="l" t="t" r="r" b="b"/>
            <a:pathLst>
              <a:path w="95250">
                <a:moveTo>
                  <a:pt x="0" y="0"/>
                </a:moveTo>
                <a:lnTo>
                  <a:pt x="54919" y="0"/>
                </a:lnTo>
                <a:lnTo>
                  <a:pt x="83121" y="0"/>
                </a:lnTo>
                <a:lnTo>
                  <a:pt x="93511" y="0"/>
                </a:lnTo>
                <a:lnTo>
                  <a:pt x="94996" y="0"/>
                </a:lnTo>
              </a:path>
            </a:pathLst>
          </a:custGeom>
          <a:ln w="15240">
            <a:solidFill>
              <a:srgbClr val="9DA4AB"/>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 name="object 13"/>
          <p:cNvSpPr/>
          <p:nvPr/>
        </p:nvSpPr>
        <p:spPr>
          <a:xfrm>
            <a:off x="8493252" y="2237485"/>
            <a:ext cx="0" cy="190500"/>
          </a:xfrm>
          <a:custGeom>
            <a:avLst/>
            <a:gdLst/>
            <a:ahLst/>
            <a:cxnLst/>
            <a:rect l="l" t="t" r="r" b="b"/>
            <a:pathLst>
              <a:path h="190500">
                <a:moveTo>
                  <a:pt x="0" y="0"/>
                </a:moveTo>
                <a:lnTo>
                  <a:pt x="0" y="109912"/>
                </a:lnTo>
                <a:lnTo>
                  <a:pt x="0" y="166354"/>
                </a:lnTo>
                <a:lnTo>
                  <a:pt x="0" y="187148"/>
                </a:lnTo>
                <a:lnTo>
                  <a:pt x="0" y="190118"/>
                </a:lnTo>
              </a:path>
            </a:pathLst>
          </a:custGeom>
          <a:ln w="15240">
            <a:solidFill>
              <a:srgbClr val="9DA4AB"/>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 name="object 14"/>
          <p:cNvSpPr/>
          <p:nvPr/>
        </p:nvSpPr>
        <p:spPr>
          <a:xfrm>
            <a:off x="9345548" y="2237485"/>
            <a:ext cx="0" cy="190500"/>
          </a:xfrm>
          <a:custGeom>
            <a:avLst/>
            <a:gdLst/>
            <a:ahLst/>
            <a:cxnLst/>
            <a:rect l="l" t="t" r="r" b="b"/>
            <a:pathLst>
              <a:path h="190500">
                <a:moveTo>
                  <a:pt x="0" y="0"/>
                </a:moveTo>
                <a:lnTo>
                  <a:pt x="0" y="109912"/>
                </a:lnTo>
                <a:lnTo>
                  <a:pt x="0" y="166354"/>
                </a:lnTo>
                <a:lnTo>
                  <a:pt x="0" y="187148"/>
                </a:lnTo>
                <a:lnTo>
                  <a:pt x="0" y="190118"/>
                </a:lnTo>
              </a:path>
            </a:pathLst>
          </a:custGeom>
          <a:ln w="15240">
            <a:solidFill>
              <a:srgbClr val="9DA4AB"/>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 name="object 15"/>
          <p:cNvSpPr/>
          <p:nvPr/>
        </p:nvSpPr>
        <p:spPr>
          <a:xfrm>
            <a:off x="2490534" y="1963039"/>
            <a:ext cx="681355" cy="678180"/>
          </a:xfrm>
          <a:custGeom>
            <a:avLst/>
            <a:gdLst/>
            <a:ahLst/>
            <a:cxnLst/>
            <a:rect l="l" t="t" r="r" b="b"/>
            <a:pathLst>
              <a:path w="681354" h="678180">
                <a:moveTo>
                  <a:pt x="0" y="338963"/>
                </a:moveTo>
                <a:lnTo>
                  <a:pt x="3105" y="292915"/>
                </a:lnTo>
                <a:lnTo>
                  <a:pt x="12150" y="248767"/>
                </a:lnTo>
                <a:lnTo>
                  <a:pt x="26733" y="206918"/>
                </a:lnTo>
                <a:lnTo>
                  <a:pt x="46449" y="167771"/>
                </a:lnTo>
                <a:lnTo>
                  <a:pt x="70893" y="131727"/>
                </a:lnTo>
                <a:lnTo>
                  <a:pt x="99663" y="99187"/>
                </a:lnTo>
                <a:lnTo>
                  <a:pt x="132353" y="70551"/>
                </a:lnTo>
                <a:lnTo>
                  <a:pt x="168561" y="46223"/>
                </a:lnTo>
                <a:lnTo>
                  <a:pt x="207883" y="26602"/>
                </a:lnTo>
                <a:lnTo>
                  <a:pt x="249913" y="12090"/>
                </a:lnTo>
                <a:lnTo>
                  <a:pt x="294249" y="3089"/>
                </a:lnTo>
                <a:lnTo>
                  <a:pt x="340487" y="0"/>
                </a:lnTo>
                <a:lnTo>
                  <a:pt x="386751" y="3089"/>
                </a:lnTo>
                <a:lnTo>
                  <a:pt x="431104" y="12090"/>
                </a:lnTo>
                <a:lnTo>
                  <a:pt x="473144" y="26602"/>
                </a:lnTo>
                <a:lnTo>
                  <a:pt x="512468" y="46223"/>
                </a:lnTo>
                <a:lnTo>
                  <a:pt x="548674" y="70551"/>
                </a:lnTo>
                <a:lnTo>
                  <a:pt x="581358" y="99187"/>
                </a:lnTo>
                <a:lnTo>
                  <a:pt x="610118" y="131727"/>
                </a:lnTo>
                <a:lnTo>
                  <a:pt x="634553" y="167771"/>
                </a:lnTo>
                <a:lnTo>
                  <a:pt x="654258" y="206918"/>
                </a:lnTo>
                <a:lnTo>
                  <a:pt x="668831" y="248767"/>
                </a:lnTo>
                <a:lnTo>
                  <a:pt x="677871" y="292915"/>
                </a:lnTo>
                <a:lnTo>
                  <a:pt x="680974" y="338963"/>
                </a:lnTo>
                <a:lnTo>
                  <a:pt x="677871" y="384983"/>
                </a:lnTo>
                <a:lnTo>
                  <a:pt x="668831" y="429114"/>
                </a:lnTo>
                <a:lnTo>
                  <a:pt x="654258" y="470953"/>
                </a:lnTo>
                <a:lnTo>
                  <a:pt x="634553" y="510097"/>
                </a:lnTo>
                <a:lnTo>
                  <a:pt x="610118" y="546144"/>
                </a:lnTo>
                <a:lnTo>
                  <a:pt x="581358" y="578691"/>
                </a:lnTo>
                <a:lnTo>
                  <a:pt x="548674" y="607335"/>
                </a:lnTo>
                <a:lnTo>
                  <a:pt x="512468" y="631674"/>
                </a:lnTo>
                <a:lnTo>
                  <a:pt x="473144" y="651305"/>
                </a:lnTo>
                <a:lnTo>
                  <a:pt x="431104" y="665826"/>
                </a:lnTo>
                <a:lnTo>
                  <a:pt x="386751" y="674833"/>
                </a:lnTo>
                <a:lnTo>
                  <a:pt x="340487" y="677926"/>
                </a:lnTo>
                <a:lnTo>
                  <a:pt x="294249" y="674833"/>
                </a:lnTo>
                <a:lnTo>
                  <a:pt x="249913" y="665826"/>
                </a:lnTo>
                <a:lnTo>
                  <a:pt x="207883" y="651305"/>
                </a:lnTo>
                <a:lnTo>
                  <a:pt x="168561" y="631674"/>
                </a:lnTo>
                <a:lnTo>
                  <a:pt x="132353" y="607335"/>
                </a:lnTo>
                <a:lnTo>
                  <a:pt x="99663" y="578691"/>
                </a:lnTo>
                <a:lnTo>
                  <a:pt x="70893" y="546144"/>
                </a:lnTo>
                <a:lnTo>
                  <a:pt x="46449" y="510097"/>
                </a:lnTo>
                <a:lnTo>
                  <a:pt x="26733" y="470953"/>
                </a:lnTo>
                <a:lnTo>
                  <a:pt x="12150" y="429114"/>
                </a:lnTo>
                <a:lnTo>
                  <a:pt x="3105" y="384983"/>
                </a:lnTo>
                <a:lnTo>
                  <a:pt x="0" y="338963"/>
                </a:lnTo>
                <a:close/>
              </a:path>
            </a:pathLst>
          </a:custGeom>
          <a:ln w="15240">
            <a:solidFill>
              <a:srgbClr val="9DA4AB"/>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object 16"/>
          <p:cNvSpPr/>
          <p:nvPr/>
        </p:nvSpPr>
        <p:spPr>
          <a:xfrm>
            <a:off x="2274253" y="2640964"/>
            <a:ext cx="1101725" cy="550545"/>
          </a:xfrm>
          <a:custGeom>
            <a:avLst/>
            <a:gdLst/>
            <a:ahLst/>
            <a:cxnLst/>
            <a:rect l="l" t="t" r="r" b="b"/>
            <a:pathLst>
              <a:path w="1101725" h="550544">
                <a:moveTo>
                  <a:pt x="1101597" y="550290"/>
                </a:moveTo>
                <a:lnTo>
                  <a:pt x="1099562" y="502936"/>
                </a:lnTo>
                <a:lnTo>
                  <a:pt x="1093569" y="456676"/>
                </a:lnTo>
                <a:lnTo>
                  <a:pt x="1083792" y="411678"/>
                </a:lnTo>
                <a:lnTo>
                  <a:pt x="1070401" y="368108"/>
                </a:lnTo>
                <a:lnTo>
                  <a:pt x="1053569" y="326136"/>
                </a:lnTo>
                <a:lnTo>
                  <a:pt x="1033467" y="285928"/>
                </a:lnTo>
                <a:lnTo>
                  <a:pt x="1010268" y="247651"/>
                </a:lnTo>
                <a:lnTo>
                  <a:pt x="984144" y="211474"/>
                </a:lnTo>
                <a:lnTo>
                  <a:pt x="955265" y="177564"/>
                </a:lnTo>
                <a:lnTo>
                  <a:pt x="923805" y="146089"/>
                </a:lnTo>
                <a:lnTo>
                  <a:pt x="889934" y="117215"/>
                </a:lnTo>
                <a:lnTo>
                  <a:pt x="853826" y="91111"/>
                </a:lnTo>
                <a:lnTo>
                  <a:pt x="815651" y="67944"/>
                </a:lnTo>
                <a:lnTo>
                  <a:pt x="775581" y="47881"/>
                </a:lnTo>
                <a:lnTo>
                  <a:pt x="733789" y="31090"/>
                </a:lnTo>
                <a:lnTo>
                  <a:pt x="690446" y="17739"/>
                </a:lnTo>
                <a:lnTo>
                  <a:pt x="645724" y="7996"/>
                </a:lnTo>
                <a:lnTo>
                  <a:pt x="599795" y="2026"/>
                </a:lnTo>
                <a:lnTo>
                  <a:pt x="552831" y="0"/>
                </a:lnTo>
                <a:lnTo>
                  <a:pt x="505258" y="2026"/>
                </a:lnTo>
                <a:lnTo>
                  <a:pt x="458784" y="7996"/>
                </a:lnTo>
                <a:lnTo>
                  <a:pt x="413578" y="17739"/>
                </a:lnTo>
                <a:lnTo>
                  <a:pt x="369808" y="31090"/>
                </a:lnTo>
                <a:lnTo>
                  <a:pt x="327642" y="47881"/>
                </a:lnTo>
                <a:lnTo>
                  <a:pt x="287248" y="67944"/>
                </a:lnTo>
                <a:lnTo>
                  <a:pt x="248795" y="91111"/>
                </a:lnTo>
                <a:lnTo>
                  <a:pt x="212451" y="117215"/>
                </a:lnTo>
                <a:lnTo>
                  <a:pt x="178385" y="146089"/>
                </a:lnTo>
                <a:lnTo>
                  <a:pt x="146764" y="177564"/>
                </a:lnTo>
                <a:lnTo>
                  <a:pt x="117757" y="211474"/>
                </a:lnTo>
                <a:lnTo>
                  <a:pt x="91532" y="247651"/>
                </a:lnTo>
                <a:lnTo>
                  <a:pt x="68258" y="285928"/>
                </a:lnTo>
                <a:lnTo>
                  <a:pt x="48102" y="326136"/>
                </a:lnTo>
                <a:lnTo>
                  <a:pt x="31234" y="368108"/>
                </a:lnTo>
                <a:lnTo>
                  <a:pt x="17821" y="411678"/>
                </a:lnTo>
                <a:lnTo>
                  <a:pt x="8033" y="456676"/>
                </a:lnTo>
                <a:lnTo>
                  <a:pt x="2036" y="502936"/>
                </a:lnTo>
                <a:lnTo>
                  <a:pt x="0" y="550290"/>
                </a:lnTo>
              </a:path>
            </a:pathLst>
          </a:custGeom>
          <a:ln w="15240">
            <a:solidFill>
              <a:srgbClr val="9DA4AB"/>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 name="object 17"/>
          <p:cNvSpPr/>
          <p:nvPr/>
        </p:nvSpPr>
        <p:spPr>
          <a:xfrm>
            <a:off x="2130107" y="1807464"/>
            <a:ext cx="1390015" cy="953135"/>
          </a:xfrm>
          <a:custGeom>
            <a:avLst/>
            <a:gdLst/>
            <a:ahLst/>
            <a:cxnLst/>
            <a:rect l="l" t="t" r="r" b="b"/>
            <a:pathLst>
              <a:path w="1390014" h="953135">
                <a:moveTo>
                  <a:pt x="1173607" y="953135"/>
                </a:moveTo>
                <a:lnTo>
                  <a:pt x="1298644" y="953135"/>
                </a:lnTo>
                <a:lnTo>
                  <a:pt x="1362852" y="953135"/>
                </a:lnTo>
                <a:lnTo>
                  <a:pt x="1386508" y="953135"/>
                </a:lnTo>
                <a:lnTo>
                  <a:pt x="1389888" y="953135"/>
                </a:lnTo>
                <a:lnTo>
                  <a:pt x="1389888" y="402103"/>
                </a:lnTo>
                <a:lnTo>
                  <a:pt x="1389888" y="119141"/>
                </a:lnTo>
                <a:lnTo>
                  <a:pt x="1389888" y="14892"/>
                </a:lnTo>
                <a:lnTo>
                  <a:pt x="1389888" y="0"/>
                </a:lnTo>
                <a:lnTo>
                  <a:pt x="586359" y="0"/>
                </a:lnTo>
                <a:lnTo>
                  <a:pt x="173736" y="0"/>
                </a:lnTo>
                <a:lnTo>
                  <a:pt x="21717" y="0"/>
                </a:lnTo>
                <a:lnTo>
                  <a:pt x="0" y="0"/>
                </a:lnTo>
                <a:lnTo>
                  <a:pt x="0" y="551031"/>
                </a:lnTo>
                <a:lnTo>
                  <a:pt x="0" y="833993"/>
                </a:lnTo>
                <a:lnTo>
                  <a:pt x="0" y="938242"/>
                </a:lnTo>
                <a:lnTo>
                  <a:pt x="0" y="953135"/>
                </a:lnTo>
                <a:lnTo>
                  <a:pt x="125037" y="953135"/>
                </a:lnTo>
                <a:lnTo>
                  <a:pt x="189245" y="953135"/>
                </a:lnTo>
                <a:lnTo>
                  <a:pt x="212901" y="953135"/>
                </a:lnTo>
                <a:lnTo>
                  <a:pt x="216281" y="953135"/>
                </a:lnTo>
              </a:path>
            </a:pathLst>
          </a:custGeom>
          <a:ln w="15240">
            <a:solidFill>
              <a:srgbClr val="9DA4AB"/>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 name="object 18"/>
          <p:cNvSpPr txBox="1"/>
          <p:nvPr/>
        </p:nvSpPr>
        <p:spPr>
          <a:xfrm>
            <a:off x="2193607" y="3731767"/>
            <a:ext cx="1651635" cy="513715"/>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3200" b="0" i="0" u="none" strike="noStrike" kern="1200" cap="none" spc="0" normalizeH="0" baseline="0" noProof="0" dirty="0">
                <a:ln>
                  <a:noFill/>
                </a:ln>
                <a:solidFill>
                  <a:srgbClr val="0F3C8B"/>
                </a:solidFill>
                <a:effectLst/>
                <a:uLnTx/>
                <a:uFillTx/>
                <a:latin typeface="Arial"/>
                <a:ea typeface="+mn-ea"/>
                <a:cs typeface="Arial"/>
              </a:rPr>
              <a:t>Att</a:t>
            </a:r>
            <a:r>
              <a:rPr kumimoji="0" sz="3200" b="0" i="0" u="none" strike="noStrike" kern="1200" cap="none" spc="-15" normalizeH="0" baseline="0" noProof="0" dirty="0">
                <a:ln>
                  <a:noFill/>
                </a:ln>
                <a:solidFill>
                  <a:srgbClr val="0F3C8B"/>
                </a:solidFill>
                <a:effectLst/>
                <a:uLnTx/>
                <a:uFillTx/>
                <a:latin typeface="Arial"/>
                <a:ea typeface="+mn-ea"/>
                <a:cs typeface="Arial"/>
              </a:rPr>
              <a:t>e</a:t>
            </a:r>
            <a:r>
              <a:rPr kumimoji="0" sz="3200" b="0" i="0" u="none" strike="noStrike" kern="1200" cap="none" spc="0" normalizeH="0" baseline="0" noProof="0" dirty="0">
                <a:ln>
                  <a:noFill/>
                </a:ln>
                <a:solidFill>
                  <a:srgbClr val="0F3C8B"/>
                </a:solidFill>
                <a:effectLst/>
                <a:uLnTx/>
                <a:uFillTx/>
                <a:latin typeface="Arial"/>
                <a:ea typeface="+mn-ea"/>
                <a:cs typeface="Arial"/>
              </a:rPr>
              <a:t>n</a:t>
            </a:r>
            <a:r>
              <a:rPr kumimoji="0" sz="3200" b="0" i="0" u="none" strike="noStrike" kern="1200" cap="none" spc="-10" normalizeH="0" baseline="0" noProof="0" dirty="0">
                <a:ln>
                  <a:noFill/>
                </a:ln>
                <a:solidFill>
                  <a:srgbClr val="0F3C8B"/>
                </a:solidFill>
                <a:effectLst/>
                <a:uLnTx/>
                <a:uFillTx/>
                <a:latin typeface="Arial"/>
                <a:ea typeface="+mn-ea"/>
                <a:cs typeface="Arial"/>
              </a:rPr>
              <a:t>d</a:t>
            </a:r>
            <a:r>
              <a:rPr kumimoji="0" sz="3200" b="0" i="0" u="none" strike="noStrike" kern="1200" cap="none" spc="0" normalizeH="0" baseline="0" noProof="0" dirty="0">
                <a:ln>
                  <a:noFill/>
                </a:ln>
                <a:solidFill>
                  <a:srgbClr val="0F3C8B"/>
                </a:solidFill>
                <a:effectLst/>
                <a:uLnTx/>
                <a:uFillTx/>
                <a:latin typeface="Arial"/>
                <a:ea typeface="+mn-ea"/>
                <a:cs typeface="Arial"/>
              </a:rPr>
              <a:t>ed</a:t>
            </a:r>
            <a:endParaRPr kumimoji="0" sz="3200" b="0" i="0" u="none" strike="noStrike" kern="1200" cap="none" spc="0" normalizeH="0" baseline="0" noProof="0" dirty="0">
              <a:ln>
                <a:noFill/>
              </a:ln>
              <a:solidFill>
                <a:prstClr val="black"/>
              </a:solidFill>
              <a:effectLst/>
              <a:uLnTx/>
              <a:uFillTx/>
              <a:latin typeface="Arial"/>
              <a:ea typeface="+mn-ea"/>
              <a:cs typeface="Arial"/>
            </a:endParaRPr>
          </a:p>
        </p:txBody>
      </p:sp>
      <p:sp>
        <p:nvSpPr>
          <p:cNvPr id="19" name="object 19"/>
          <p:cNvSpPr txBox="1"/>
          <p:nvPr/>
        </p:nvSpPr>
        <p:spPr>
          <a:xfrm>
            <a:off x="7911465" y="3731767"/>
            <a:ext cx="2125345" cy="513715"/>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3200" b="0" i="0" u="none" strike="noStrike" kern="1200" cap="none" spc="-5" normalizeH="0" baseline="0" noProof="0" dirty="0">
                <a:ln>
                  <a:noFill/>
                </a:ln>
                <a:solidFill>
                  <a:srgbClr val="0F3C8B"/>
                </a:solidFill>
                <a:effectLst/>
                <a:uLnTx/>
                <a:uFillTx/>
                <a:latin typeface="Arial"/>
                <a:ea typeface="+mn-ea"/>
                <a:cs typeface="Arial"/>
              </a:rPr>
              <a:t>Unattended</a:t>
            </a:r>
            <a:endParaRPr kumimoji="0" sz="3200" b="0" i="0" u="none" strike="noStrike" kern="1200" cap="none" spc="0" normalizeH="0" baseline="0" noProof="0">
              <a:ln>
                <a:noFill/>
              </a:ln>
              <a:solidFill>
                <a:prstClr val="black"/>
              </a:solidFill>
              <a:effectLst/>
              <a:uLnTx/>
              <a:uFillTx/>
              <a:latin typeface="Arial"/>
              <a:ea typeface="+mn-ea"/>
              <a:cs typeface="Arial"/>
            </a:endParaRPr>
          </a:p>
        </p:txBody>
      </p:sp>
      <p:sp>
        <p:nvSpPr>
          <p:cNvPr id="20" name="object 20"/>
          <p:cNvSpPr txBox="1"/>
          <p:nvPr/>
        </p:nvSpPr>
        <p:spPr>
          <a:xfrm>
            <a:off x="1744663" y="4794630"/>
            <a:ext cx="2343785" cy="1316355"/>
          </a:xfrm>
          <a:prstGeom prst="rect">
            <a:avLst/>
          </a:prstGeom>
        </p:spPr>
        <p:txBody>
          <a:bodyPr vert="horz" wrap="square" lIns="0" tIns="12700" rIns="0" bIns="0" rtlCol="0">
            <a:spAutoFit/>
          </a:bodyPr>
          <a:lstStyle/>
          <a:p>
            <a:pPr marL="0" marR="0" lvl="0" indent="0" algn="ctr" defTabSz="914400" rtl="0" eaLnBrk="1" fontAlgn="auto" latinLnBrk="0" hangingPunct="1">
              <a:lnSpc>
                <a:spcPct val="100000"/>
              </a:lnSpc>
              <a:spcBef>
                <a:spcPts val="100"/>
              </a:spcBef>
              <a:spcAft>
                <a:spcPts val="0"/>
              </a:spcAft>
              <a:buClrTx/>
              <a:buSzTx/>
              <a:buFontTx/>
              <a:buNone/>
              <a:tabLst/>
              <a:defRPr/>
            </a:pPr>
            <a:r>
              <a:rPr kumimoji="0" sz="1800" b="0" i="0" u="none" strike="noStrike" kern="1200" cap="none" spc="-10" normalizeH="0" baseline="0" noProof="0" dirty="0">
                <a:ln>
                  <a:noFill/>
                </a:ln>
                <a:solidFill>
                  <a:prstClr val="black"/>
                </a:solidFill>
                <a:effectLst/>
                <a:uLnTx/>
                <a:uFillTx/>
                <a:latin typeface="Segoe UI"/>
                <a:ea typeface="+mn-ea"/>
                <a:cs typeface="Segoe UI"/>
              </a:rPr>
              <a:t>Interactive</a:t>
            </a:r>
            <a:r>
              <a:rPr kumimoji="0" sz="1800" b="0" i="0" u="none" strike="noStrike" kern="1200" cap="none" spc="-50" normalizeH="0" baseline="0" noProof="0" dirty="0">
                <a:ln>
                  <a:noFill/>
                </a:ln>
                <a:solidFill>
                  <a:prstClr val="black"/>
                </a:solidFill>
                <a:effectLst/>
                <a:uLnTx/>
                <a:uFillTx/>
                <a:latin typeface="Segoe UI"/>
                <a:ea typeface="+mn-ea"/>
                <a:cs typeface="Segoe UI"/>
              </a:rPr>
              <a:t> </a:t>
            </a:r>
            <a:r>
              <a:rPr kumimoji="0" sz="1800" b="0" i="0" u="none" strike="noStrike" kern="1200" cap="none" spc="-5" normalizeH="0" baseline="0" noProof="0" dirty="0">
                <a:ln>
                  <a:noFill/>
                </a:ln>
                <a:solidFill>
                  <a:prstClr val="black"/>
                </a:solidFill>
                <a:effectLst/>
                <a:uLnTx/>
                <a:uFillTx/>
                <a:latin typeface="Segoe UI"/>
                <a:ea typeface="+mn-ea"/>
                <a:cs typeface="Segoe UI"/>
              </a:rPr>
              <a:t>acceleration</a:t>
            </a:r>
            <a:endParaRPr kumimoji="0" sz="1800" b="0" i="0" u="none" strike="noStrike" kern="1200" cap="none" spc="0" normalizeH="0" baseline="0" noProof="0">
              <a:ln>
                <a:noFill/>
              </a:ln>
              <a:solidFill>
                <a:prstClr val="black"/>
              </a:solidFill>
              <a:effectLst/>
              <a:uLnTx/>
              <a:uFillTx/>
              <a:latin typeface="Segoe UI"/>
              <a:ea typeface="+mn-ea"/>
              <a:cs typeface="Segoe UI"/>
            </a:endParaRPr>
          </a:p>
          <a:p>
            <a:pPr marL="339725" marR="383540" lvl="0" indent="0" algn="ctr" defTabSz="914400" rtl="0" eaLnBrk="1" fontAlgn="auto" latinLnBrk="0" hangingPunct="1">
              <a:lnSpc>
                <a:spcPct val="170200"/>
              </a:lnSpc>
              <a:spcBef>
                <a:spcPts val="645"/>
              </a:spcBef>
              <a:spcAft>
                <a:spcPts val="0"/>
              </a:spcAft>
              <a:buClrTx/>
              <a:buSzTx/>
              <a:buFontTx/>
              <a:buNone/>
              <a:tabLst/>
              <a:defRPr/>
            </a:pPr>
            <a:r>
              <a:rPr kumimoji="0" sz="1800" b="0" i="0" u="none" strike="noStrike" kern="1200" cap="none" spc="-5" normalizeH="0" baseline="0" noProof="0" dirty="0">
                <a:ln>
                  <a:noFill/>
                </a:ln>
                <a:solidFill>
                  <a:prstClr val="black"/>
                </a:solidFill>
                <a:effectLst/>
                <a:uLnTx/>
                <a:uFillTx/>
                <a:latin typeface="Segoe UI"/>
                <a:ea typeface="+mn-ea"/>
                <a:cs typeface="Segoe UI"/>
              </a:rPr>
              <a:t>Human</a:t>
            </a:r>
            <a:r>
              <a:rPr kumimoji="0" sz="1800" b="0" i="0" u="none" strike="noStrike" kern="1200" cap="none" spc="-70" normalizeH="0" baseline="0" noProof="0" dirty="0">
                <a:ln>
                  <a:noFill/>
                </a:ln>
                <a:solidFill>
                  <a:prstClr val="black"/>
                </a:solidFill>
                <a:effectLst/>
                <a:uLnTx/>
                <a:uFillTx/>
                <a:latin typeface="Segoe UI"/>
                <a:ea typeface="+mn-ea"/>
                <a:cs typeface="Segoe UI"/>
              </a:rPr>
              <a:t> </a:t>
            </a:r>
            <a:r>
              <a:rPr kumimoji="0" sz="1800" b="0" i="0" u="none" strike="noStrike" kern="1200" cap="none" spc="-10" normalizeH="0" baseline="0" noProof="0" dirty="0">
                <a:ln>
                  <a:noFill/>
                </a:ln>
                <a:solidFill>
                  <a:prstClr val="black"/>
                </a:solidFill>
                <a:effectLst/>
                <a:uLnTx/>
                <a:uFillTx/>
                <a:latin typeface="Segoe UI"/>
                <a:ea typeface="+mn-ea"/>
                <a:cs typeface="Segoe UI"/>
              </a:rPr>
              <a:t>initiated  </a:t>
            </a:r>
            <a:r>
              <a:rPr kumimoji="0" sz="1800" b="0" i="0" u="none" strike="noStrike" kern="1200" cap="none" spc="-5" normalizeH="0" baseline="0" noProof="0" dirty="0">
                <a:ln>
                  <a:noFill/>
                </a:ln>
                <a:solidFill>
                  <a:prstClr val="black"/>
                </a:solidFill>
                <a:effectLst/>
                <a:uLnTx/>
                <a:uFillTx/>
                <a:latin typeface="Segoe UI"/>
                <a:ea typeface="+mn-ea"/>
                <a:cs typeface="Segoe UI"/>
              </a:rPr>
              <a:t>Logged</a:t>
            </a:r>
            <a:r>
              <a:rPr kumimoji="0" sz="1800" b="0" i="0" u="none" strike="noStrike" kern="1200" cap="none" spc="-10" normalizeH="0" baseline="0" noProof="0" dirty="0">
                <a:ln>
                  <a:noFill/>
                </a:ln>
                <a:solidFill>
                  <a:prstClr val="black"/>
                </a:solidFill>
                <a:effectLst/>
                <a:uLnTx/>
                <a:uFillTx/>
                <a:latin typeface="Segoe UI"/>
                <a:ea typeface="+mn-ea"/>
                <a:cs typeface="Segoe UI"/>
              </a:rPr>
              <a:t> </a:t>
            </a:r>
            <a:r>
              <a:rPr kumimoji="0" sz="1800" b="0" i="0" u="none" strike="noStrike" kern="1200" cap="none" spc="-5" normalizeH="0" baseline="0" noProof="0" dirty="0">
                <a:ln>
                  <a:noFill/>
                </a:ln>
                <a:solidFill>
                  <a:prstClr val="black"/>
                </a:solidFill>
                <a:effectLst/>
                <a:uLnTx/>
                <a:uFillTx/>
                <a:latin typeface="Segoe UI"/>
                <a:ea typeface="+mn-ea"/>
                <a:cs typeface="Segoe UI"/>
              </a:rPr>
              <a:t>in</a:t>
            </a:r>
            <a:endParaRPr kumimoji="0" sz="1800" b="0" i="0" u="none" strike="noStrike" kern="1200" cap="none" spc="0" normalizeH="0" baseline="0" noProof="0">
              <a:ln>
                <a:noFill/>
              </a:ln>
              <a:solidFill>
                <a:prstClr val="black"/>
              </a:solidFill>
              <a:effectLst/>
              <a:uLnTx/>
              <a:uFillTx/>
              <a:latin typeface="Segoe UI"/>
              <a:ea typeface="+mn-ea"/>
              <a:cs typeface="Segoe UI"/>
            </a:endParaRPr>
          </a:p>
        </p:txBody>
      </p:sp>
      <p:sp>
        <p:nvSpPr>
          <p:cNvPr id="21" name="object 21"/>
          <p:cNvSpPr/>
          <p:nvPr/>
        </p:nvSpPr>
        <p:spPr>
          <a:xfrm>
            <a:off x="5762986" y="1559052"/>
            <a:ext cx="0" cy="4667250"/>
          </a:xfrm>
          <a:custGeom>
            <a:avLst/>
            <a:gdLst/>
            <a:ahLst/>
            <a:cxnLst/>
            <a:rect l="l" t="t" r="r" b="b"/>
            <a:pathLst>
              <a:path h="4667250">
                <a:moveTo>
                  <a:pt x="0" y="0"/>
                </a:moveTo>
                <a:lnTo>
                  <a:pt x="0" y="4666678"/>
                </a:lnTo>
              </a:path>
            </a:pathLst>
          </a:custGeom>
          <a:ln w="6096">
            <a:solidFill>
              <a:srgbClr val="7E829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75563" y="383794"/>
            <a:ext cx="8440420" cy="513715"/>
          </a:xfrm>
          <a:prstGeom prst="rect">
            <a:avLst/>
          </a:prstGeom>
        </p:spPr>
        <p:txBody>
          <a:bodyPr vert="horz" wrap="square" lIns="0" tIns="13335" rIns="0" bIns="0" rtlCol="0">
            <a:spAutoFit/>
          </a:bodyPr>
          <a:lstStyle/>
          <a:p>
            <a:pPr marL="12700">
              <a:lnSpc>
                <a:spcPct val="100000"/>
              </a:lnSpc>
              <a:spcBef>
                <a:spcPts val="105"/>
              </a:spcBef>
            </a:pPr>
            <a:r>
              <a:rPr sz="3200" dirty="0">
                <a:solidFill>
                  <a:srgbClr val="0066CC"/>
                </a:solidFill>
              </a:rPr>
              <a:t>Power </a:t>
            </a:r>
            <a:r>
              <a:rPr sz="3200" spc="-5" dirty="0">
                <a:solidFill>
                  <a:srgbClr val="0066CC"/>
                </a:solidFill>
              </a:rPr>
              <a:t>Automate </a:t>
            </a:r>
            <a:r>
              <a:rPr sz="3200" dirty="0">
                <a:solidFill>
                  <a:srgbClr val="0066CC"/>
                </a:solidFill>
              </a:rPr>
              <a:t>for desktop </a:t>
            </a:r>
            <a:r>
              <a:rPr sz="3200" spc="-5" dirty="0">
                <a:solidFill>
                  <a:srgbClr val="0066CC"/>
                </a:solidFill>
              </a:rPr>
              <a:t>apps </a:t>
            </a:r>
            <a:r>
              <a:rPr sz="3200" dirty="0">
                <a:solidFill>
                  <a:srgbClr val="0066CC"/>
                </a:solidFill>
              </a:rPr>
              <a:t>or web</a:t>
            </a:r>
            <a:r>
              <a:rPr sz="3200" spc="-310" dirty="0">
                <a:solidFill>
                  <a:srgbClr val="0066CC"/>
                </a:solidFill>
              </a:rPr>
              <a:t> </a:t>
            </a:r>
            <a:r>
              <a:rPr sz="3200" spc="-5" dirty="0">
                <a:solidFill>
                  <a:srgbClr val="0066CC"/>
                </a:solidFill>
              </a:rPr>
              <a:t>apps</a:t>
            </a:r>
            <a:endParaRPr sz="3200" dirty="0">
              <a:solidFill>
                <a:srgbClr val="0066CC"/>
              </a:solidFill>
            </a:endParaRPr>
          </a:p>
        </p:txBody>
      </p:sp>
      <p:sp>
        <p:nvSpPr>
          <p:cNvPr id="3" name="object 3"/>
          <p:cNvSpPr/>
          <p:nvPr/>
        </p:nvSpPr>
        <p:spPr>
          <a:xfrm>
            <a:off x="5740684" y="1547900"/>
            <a:ext cx="0" cy="4667250"/>
          </a:xfrm>
          <a:custGeom>
            <a:avLst/>
            <a:gdLst/>
            <a:ahLst/>
            <a:cxnLst/>
            <a:rect l="l" t="t" r="r" b="b"/>
            <a:pathLst>
              <a:path h="4667250">
                <a:moveTo>
                  <a:pt x="0" y="0"/>
                </a:moveTo>
                <a:lnTo>
                  <a:pt x="0" y="4666678"/>
                </a:lnTo>
              </a:path>
            </a:pathLst>
          </a:custGeom>
          <a:ln w="6096">
            <a:solidFill>
              <a:srgbClr val="7E829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 name="object 4"/>
          <p:cNvSpPr/>
          <p:nvPr/>
        </p:nvSpPr>
        <p:spPr>
          <a:xfrm>
            <a:off x="1267967" y="2077211"/>
            <a:ext cx="3544824" cy="3038856"/>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object 5"/>
          <p:cNvSpPr/>
          <p:nvPr/>
        </p:nvSpPr>
        <p:spPr>
          <a:xfrm>
            <a:off x="6827519" y="2148839"/>
            <a:ext cx="3733800" cy="2839212"/>
          </a:xfrm>
          <a:prstGeom prst="rect">
            <a:avLst/>
          </a:prstGeom>
          <a:blipFill>
            <a:blip r:embed="rId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CACD70-C0EC-44A3-97EF-72F4443B15F3}"/>
              </a:ext>
            </a:extLst>
          </p:cNvPr>
          <p:cNvSpPr>
            <a:spLocks noGrp="1"/>
          </p:cNvSpPr>
          <p:nvPr>
            <p:ph type="title"/>
          </p:nvPr>
        </p:nvSpPr>
        <p:spPr>
          <a:xfrm>
            <a:off x="838200" y="365126"/>
            <a:ext cx="10515600" cy="928416"/>
          </a:xfrm>
        </p:spPr>
        <p:txBody>
          <a:bodyPr/>
          <a:lstStyle/>
          <a:p>
            <a:r>
              <a:rPr lang="en-GB" dirty="0">
                <a:solidFill>
                  <a:srgbClr val="0066CC"/>
                </a:solidFill>
              </a:rPr>
              <a:t>Prerequisites</a:t>
            </a:r>
          </a:p>
        </p:txBody>
      </p:sp>
      <p:sp>
        <p:nvSpPr>
          <p:cNvPr id="3" name="Rectangle 2">
            <a:extLst>
              <a:ext uri="{FF2B5EF4-FFF2-40B4-BE49-F238E27FC236}">
                <a16:creationId xmlns:a16="http://schemas.microsoft.com/office/drawing/2014/main" id="{274A70B0-C50A-4339-BABD-7033BE048E48}"/>
              </a:ext>
            </a:extLst>
          </p:cNvPr>
          <p:cNvSpPr/>
          <p:nvPr/>
        </p:nvSpPr>
        <p:spPr>
          <a:xfrm>
            <a:off x="1230351" y="1661521"/>
            <a:ext cx="10244254" cy="1754326"/>
          </a:xfrm>
          <a:prstGeom prst="rect">
            <a:avLst/>
          </a:prstGeom>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A device that runs Windows 10 Pro, Windows Server 2016, or Windows Server 2019.</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The Microsoft Edge or Google Chrome browser.</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An environment with a Common Data Service database.</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0196480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CACD70-C0EC-44A3-97EF-72F4443B15F3}"/>
              </a:ext>
            </a:extLst>
          </p:cNvPr>
          <p:cNvSpPr>
            <a:spLocks noGrp="1"/>
          </p:cNvSpPr>
          <p:nvPr>
            <p:ph type="title"/>
          </p:nvPr>
        </p:nvSpPr>
        <p:spPr>
          <a:xfrm>
            <a:off x="838200" y="365126"/>
            <a:ext cx="10515600" cy="928416"/>
          </a:xfrm>
        </p:spPr>
        <p:txBody>
          <a:bodyPr/>
          <a:lstStyle/>
          <a:p>
            <a:r>
              <a:rPr lang="en-GB" b="1" dirty="0">
                <a:solidFill>
                  <a:srgbClr val="0066CC"/>
                </a:solidFill>
              </a:rPr>
              <a:t>Limitations</a:t>
            </a:r>
          </a:p>
        </p:txBody>
      </p:sp>
      <p:sp>
        <p:nvSpPr>
          <p:cNvPr id="3" name="Rectangle 2">
            <a:extLst>
              <a:ext uri="{FF2B5EF4-FFF2-40B4-BE49-F238E27FC236}">
                <a16:creationId xmlns:a16="http://schemas.microsoft.com/office/drawing/2014/main" id="{274A70B0-C50A-4339-BABD-7033BE048E48}"/>
              </a:ext>
            </a:extLst>
          </p:cNvPr>
          <p:cNvSpPr/>
          <p:nvPr/>
        </p:nvSpPr>
        <p:spPr>
          <a:xfrm>
            <a:off x="1230351" y="1293542"/>
            <a:ext cx="10244254" cy="480131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You must have the latest versions of each components to record, test, or run UI flows.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The following are not supported:</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Windows 10 Home installations are not supported.</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Desktop UI Flows</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742950" marR="0" lvl="1"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Multiple monitors</a:t>
            </a:r>
          </a:p>
          <a:p>
            <a:pPr marL="742950" marR="0" lvl="1"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Double click, mouse hover, touch/pen input</a:t>
            </a:r>
          </a:p>
          <a:p>
            <a:pPr marL="742950" marR="0" lvl="1"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Interactions on Windows (File explorer, startup menu, task bar, etc.)</a:t>
            </a:r>
          </a:p>
          <a:p>
            <a:pPr marL="457200" marR="0" lvl="1"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Web UI Flows</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742950" marR="0" lvl="1"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Right click</a:t>
            </a:r>
          </a:p>
          <a:p>
            <a:pPr marL="742950" marR="0" lvl="1"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User session information (e.g.: cookies) will not be reused during playback. You will have to edit the script to embed sign in information when required by websites.#</a:t>
            </a:r>
          </a:p>
          <a:p>
            <a:pPr marL="457200" marR="0" lvl="1"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2545491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CACD70-C0EC-44A3-97EF-72F4443B15F3}"/>
              </a:ext>
            </a:extLst>
          </p:cNvPr>
          <p:cNvSpPr>
            <a:spLocks noGrp="1"/>
          </p:cNvSpPr>
          <p:nvPr>
            <p:ph type="title"/>
          </p:nvPr>
        </p:nvSpPr>
        <p:spPr>
          <a:xfrm>
            <a:off x="838200" y="365126"/>
            <a:ext cx="10515600" cy="928416"/>
          </a:xfrm>
        </p:spPr>
        <p:txBody>
          <a:bodyPr/>
          <a:lstStyle/>
          <a:p>
            <a:r>
              <a:rPr lang="en-GB" b="1" dirty="0">
                <a:solidFill>
                  <a:srgbClr val="0066CC"/>
                </a:solidFill>
              </a:rPr>
              <a:t>Setup Environment</a:t>
            </a:r>
          </a:p>
        </p:txBody>
      </p:sp>
      <p:sp>
        <p:nvSpPr>
          <p:cNvPr id="3" name="Rectangle 2">
            <a:extLst>
              <a:ext uri="{FF2B5EF4-FFF2-40B4-BE49-F238E27FC236}">
                <a16:creationId xmlns:a16="http://schemas.microsoft.com/office/drawing/2014/main" id="{274A70B0-C50A-4339-BABD-7033BE048E48}"/>
              </a:ext>
            </a:extLst>
          </p:cNvPr>
          <p:cNvSpPr/>
          <p:nvPr/>
        </p:nvSpPr>
        <p:spPr>
          <a:xfrm>
            <a:off x="1230351" y="1293542"/>
            <a:ext cx="10244254" cy="120032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Install UI flows on your device</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Download the UI flows installer</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Activate the UI flows browser extension</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1E7A4B43-7AC0-4CF3-BA8D-1025730DDF5C}"/>
              </a:ext>
            </a:extLst>
          </p:cNvPr>
          <p:cNvPicPr>
            <a:picLocks noChangeAspect="1"/>
          </p:cNvPicPr>
          <p:nvPr/>
        </p:nvPicPr>
        <p:blipFill>
          <a:blip r:embed="rId4"/>
          <a:stretch>
            <a:fillRect/>
          </a:stretch>
        </p:blipFill>
        <p:spPr>
          <a:xfrm>
            <a:off x="1247033" y="2221958"/>
            <a:ext cx="3444240" cy="2583180"/>
          </a:xfrm>
          <a:prstGeom prst="rect">
            <a:avLst/>
          </a:prstGeom>
        </p:spPr>
      </p:pic>
      <p:pic>
        <p:nvPicPr>
          <p:cNvPr id="5" name="Picture 4">
            <a:extLst>
              <a:ext uri="{FF2B5EF4-FFF2-40B4-BE49-F238E27FC236}">
                <a16:creationId xmlns:a16="http://schemas.microsoft.com/office/drawing/2014/main" id="{4E11EA45-17CD-4BA6-A697-1AFB925FA506}"/>
              </a:ext>
            </a:extLst>
          </p:cNvPr>
          <p:cNvPicPr>
            <a:picLocks noChangeAspect="1"/>
          </p:cNvPicPr>
          <p:nvPr/>
        </p:nvPicPr>
        <p:blipFill>
          <a:blip r:embed="rId5"/>
          <a:stretch>
            <a:fillRect/>
          </a:stretch>
        </p:blipFill>
        <p:spPr>
          <a:xfrm>
            <a:off x="4797441" y="2221957"/>
            <a:ext cx="3444241" cy="2583181"/>
          </a:xfrm>
          <a:prstGeom prst="rect">
            <a:avLst/>
          </a:prstGeom>
        </p:spPr>
      </p:pic>
      <p:pic>
        <p:nvPicPr>
          <p:cNvPr id="6" name="Picture 5">
            <a:extLst>
              <a:ext uri="{FF2B5EF4-FFF2-40B4-BE49-F238E27FC236}">
                <a16:creationId xmlns:a16="http://schemas.microsoft.com/office/drawing/2014/main" id="{4FB7ECF9-14FF-4B22-9CCC-8698CBDB0480}"/>
              </a:ext>
            </a:extLst>
          </p:cNvPr>
          <p:cNvPicPr>
            <a:picLocks noChangeAspect="1"/>
          </p:cNvPicPr>
          <p:nvPr/>
        </p:nvPicPr>
        <p:blipFill>
          <a:blip r:embed="rId6"/>
          <a:stretch>
            <a:fillRect/>
          </a:stretch>
        </p:blipFill>
        <p:spPr>
          <a:xfrm>
            <a:off x="4777600" y="4946964"/>
            <a:ext cx="3149755" cy="1911036"/>
          </a:xfrm>
          <a:prstGeom prst="rect">
            <a:avLst/>
          </a:prstGeom>
        </p:spPr>
      </p:pic>
      <p:pic>
        <p:nvPicPr>
          <p:cNvPr id="7" name="Picture 6">
            <a:extLst>
              <a:ext uri="{FF2B5EF4-FFF2-40B4-BE49-F238E27FC236}">
                <a16:creationId xmlns:a16="http://schemas.microsoft.com/office/drawing/2014/main" id="{0C44B930-9243-4A5D-AF36-E6ABC929D7C5}"/>
              </a:ext>
            </a:extLst>
          </p:cNvPr>
          <p:cNvPicPr>
            <a:picLocks noChangeAspect="1"/>
          </p:cNvPicPr>
          <p:nvPr/>
        </p:nvPicPr>
        <p:blipFill>
          <a:blip r:embed="rId7"/>
          <a:stretch>
            <a:fillRect/>
          </a:stretch>
        </p:blipFill>
        <p:spPr>
          <a:xfrm>
            <a:off x="8364532" y="2221957"/>
            <a:ext cx="3444240" cy="2583180"/>
          </a:xfrm>
          <a:prstGeom prst="rect">
            <a:avLst/>
          </a:prstGeom>
        </p:spPr>
      </p:pic>
    </p:spTree>
    <p:extLst>
      <p:ext uri="{BB962C8B-B14F-4D97-AF65-F5344CB8AC3E}">
        <p14:creationId xmlns:p14="http://schemas.microsoft.com/office/powerpoint/2010/main" val="116357939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CACD70-C0EC-44A3-97EF-72F4443B15F3}"/>
              </a:ext>
            </a:extLst>
          </p:cNvPr>
          <p:cNvSpPr>
            <a:spLocks noGrp="1"/>
          </p:cNvSpPr>
          <p:nvPr>
            <p:ph type="title"/>
          </p:nvPr>
        </p:nvSpPr>
        <p:spPr>
          <a:xfrm>
            <a:off x="838200" y="365126"/>
            <a:ext cx="10515600" cy="928416"/>
          </a:xfrm>
        </p:spPr>
        <p:txBody>
          <a:bodyPr/>
          <a:lstStyle/>
          <a:p>
            <a:r>
              <a:rPr lang="en-GB" b="1" dirty="0">
                <a:solidFill>
                  <a:srgbClr val="0066CC"/>
                </a:solidFill>
              </a:rPr>
              <a:t>Setup Environment</a:t>
            </a:r>
          </a:p>
        </p:txBody>
      </p:sp>
      <p:sp>
        <p:nvSpPr>
          <p:cNvPr id="3" name="Rectangle 2">
            <a:extLst>
              <a:ext uri="{FF2B5EF4-FFF2-40B4-BE49-F238E27FC236}">
                <a16:creationId xmlns:a16="http://schemas.microsoft.com/office/drawing/2014/main" id="{274A70B0-C50A-4339-BABD-7033BE048E48}"/>
              </a:ext>
            </a:extLst>
          </p:cNvPr>
          <p:cNvSpPr/>
          <p:nvPr/>
        </p:nvSpPr>
        <p:spPr>
          <a:xfrm>
            <a:off x="1230351" y="1293542"/>
            <a:ext cx="10244254" cy="3139321"/>
          </a:xfrm>
          <a:prstGeom prst="rect">
            <a:avLst/>
          </a:prstGeom>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Install Selenium IDE to automate Web applications</a:t>
            </a:r>
          </a:p>
          <a:p>
            <a:pPr marL="800100" marR="0" lvl="1"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Download and install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the Selenium IDE for the next version of Microsoft Edge or Google Chrome.</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4"/>
              </a:rPr>
              <a:t>Install the on-premises</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data gateway</a:t>
            </a:r>
          </a:p>
          <a:p>
            <a:pPr marL="800100" marR="0" lvl="1"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Recommend</a:t>
            </a:r>
          </a:p>
          <a:p>
            <a:pPr marL="1257300" marR="0" lvl="2"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An 8-core CPU</a:t>
            </a:r>
          </a:p>
          <a:p>
            <a:pPr marL="1257300" marR="0" lvl="2"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8 GB of memory</a:t>
            </a:r>
          </a:p>
          <a:p>
            <a:pPr marL="1257300" marR="0" lvl="2"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 64-bit version of Windows Server 2012 R2 or later</a:t>
            </a:r>
          </a:p>
          <a:p>
            <a:pPr marL="1257300" marR="0" lvl="2"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Solid state drive (SSD) storage for spooling.</a:t>
            </a:r>
          </a:p>
          <a:p>
            <a:pPr marL="1257300" marR="0" lvl="2"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800100" marR="0" lvl="1"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5"/>
              </a:rPr>
              <a:t>Download and install a standard gateway</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800100" marR="0" lvl="1"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560129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89F745-1835-44C8-9CD5-3A803F42363D}"/>
              </a:ext>
            </a:extLst>
          </p:cNvPr>
          <p:cNvSpPr/>
          <p:nvPr/>
        </p:nvSpPr>
        <p:spPr>
          <a:xfrm>
            <a:off x="0" y="2474893"/>
            <a:ext cx="5334000" cy="923330"/>
          </a:xfrm>
          <a:prstGeom prst="rect">
            <a:avLst/>
          </a:prstGeom>
        </p:spPr>
        <p:txBody>
          <a:bodyPr wrap="square">
            <a:spAutoFit/>
          </a:bodyPr>
          <a:lstStyle/>
          <a:p>
            <a:pPr algn="ctr"/>
            <a:r>
              <a:rPr lang="en-US" sz="5400" b="1" dirty="0">
                <a:solidFill>
                  <a:srgbClr val="7030A0"/>
                </a:solidFill>
              </a:rPr>
              <a:t>Demo</a:t>
            </a:r>
          </a:p>
        </p:txBody>
      </p:sp>
      <p:pic>
        <p:nvPicPr>
          <p:cNvPr id="7" name="Picture 6">
            <a:extLst>
              <a:ext uri="{FF2B5EF4-FFF2-40B4-BE49-F238E27FC236}">
                <a16:creationId xmlns:a16="http://schemas.microsoft.com/office/drawing/2014/main" id="{450667ED-F370-42BF-B39A-6D8439AA9CAA}"/>
              </a:ext>
            </a:extLst>
          </p:cNvPr>
          <p:cNvPicPr>
            <a:picLocks noChangeAspect="1"/>
          </p:cNvPicPr>
          <p:nvPr/>
        </p:nvPicPr>
        <p:blipFill>
          <a:blip r:embed="rId3"/>
          <a:stretch>
            <a:fillRect/>
          </a:stretch>
        </p:blipFill>
        <p:spPr>
          <a:xfrm>
            <a:off x="5334000" y="0"/>
            <a:ext cx="6915150" cy="6858000"/>
          </a:xfrm>
          <a:prstGeom prst="rect">
            <a:avLst/>
          </a:prstGeom>
        </p:spPr>
      </p:pic>
    </p:spTree>
    <p:extLst>
      <p:ext uri="{BB962C8B-B14F-4D97-AF65-F5344CB8AC3E}">
        <p14:creationId xmlns:p14="http://schemas.microsoft.com/office/powerpoint/2010/main" val="2669106467"/>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4A2A1B4-D152-4E68-ACCF-40D5DAE84499}"/>
              </a:ext>
            </a:extLst>
          </p:cNvPr>
          <p:cNvSpPr>
            <a:spLocks noGrp="1"/>
          </p:cNvSpPr>
          <p:nvPr>
            <p:ph type="title"/>
          </p:nvPr>
        </p:nvSpPr>
        <p:spPr>
          <a:xfrm>
            <a:off x="603505" y="767419"/>
            <a:ext cx="10780776" cy="3355848"/>
          </a:xfrm>
        </p:spPr>
        <p:txBody>
          <a:bodyPr/>
          <a:lstStyle/>
          <a:p>
            <a:r>
              <a:rPr lang="en-US" dirty="0"/>
              <a:t>Best Practices</a:t>
            </a:r>
          </a:p>
        </p:txBody>
      </p:sp>
    </p:spTree>
    <p:extLst>
      <p:ext uri="{BB962C8B-B14F-4D97-AF65-F5344CB8AC3E}">
        <p14:creationId xmlns:p14="http://schemas.microsoft.com/office/powerpoint/2010/main" val="18084467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4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700"/>
                                        <p:tgtEl>
                                          <p:spTgt spid="6"/>
                                        </p:tgtEl>
                                      </p:cBhvr>
                                    </p:animEffect>
                                  </p:childTnLst>
                                </p:cTn>
                              </p:par>
                              <p:par>
                                <p:cTn id="8" presetID="35" presetClass="path" presetSubtype="0" decel="100000" fill="hold" grpId="1" nodeType="withEffect">
                                  <p:stCondLst>
                                    <p:cond delay="100"/>
                                  </p:stCondLst>
                                  <p:childTnLst>
                                    <p:animMotion origin="layout" path="M 2.97776E-6 -2.9206E-6 L 2.97776E-6 0.06651 " pathEditMode="relative" rAng="0" ptsTypes="AA">
                                      <p:cBhvr>
                                        <p:cTn id="9" dur="1000" spd="-100000" fill="hold"/>
                                        <p:tgtEl>
                                          <p:spTgt spid="6"/>
                                        </p:tgtEl>
                                        <p:attrNameLst>
                                          <p:attrName>ppt_x</p:attrName>
                                          <p:attrName>ppt_y</p:attrName>
                                        </p:attrNameLst>
                                      </p:cBhvr>
                                      <p:rCtr x="0" y="331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F9AF0A7-841D-4263-B548-39ED1298E555}"/>
              </a:ext>
            </a:extLst>
          </p:cNvPr>
          <p:cNvSpPr>
            <a:spLocks noGrp="1"/>
          </p:cNvSpPr>
          <p:nvPr>
            <p:ph type="title"/>
          </p:nvPr>
        </p:nvSpPr>
        <p:spPr>
          <a:xfrm>
            <a:off x="344758" y="290403"/>
            <a:ext cx="11579496" cy="553920"/>
          </a:xfrm>
        </p:spPr>
        <p:txBody>
          <a:bodyPr>
            <a:normAutofit/>
          </a:bodyPr>
          <a:lstStyle/>
          <a:p>
            <a:r>
              <a:rPr lang="en-US" dirty="0">
                <a:solidFill>
                  <a:srgbClr val="418AB3"/>
                </a:solidFill>
                <a:ea typeface="+mj-ea"/>
                <a:cs typeface="+mj-cs"/>
              </a:rPr>
              <a:t>Know your environments</a:t>
            </a:r>
            <a:endParaRPr lang="en-CA" dirty="0">
              <a:solidFill>
                <a:srgbClr val="418AB3"/>
              </a:solidFill>
              <a:ea typeface="+mj-ea"/>
              <a:cs typeface="+mj-cs"/>
            </a:endParaRPr>
          </a:p>
        </p:txBody>
      </p:sp>
      <p:sp>
        <p:nvSpPr>
          <p:cNvPr id="7" name="Rectangle 6">
            <a:extLst>
              <a:ext uri="{FF2B5EF4-FFF2-40B4-BE49-F238E27FC236}">
                <a16:creationId xmlns:a16="http://schemas.microsoft.com/office/drawing/2014/main" id="{CE8BB710-6F23-455B-9039-026DAE9AD1CF}"/>
              </a:ext>
            </a:extLst>
          </p:cNvPr>
          <p:cNvSpPr/>
          <p:nvPr/>
        </p:nvSpPr>
        <p:spPr>
          <a:xfrm>
            <a:off x="344758" y="1309156"/>
            <a:ext cx="11085242" cy="4588307"/>
          </a:xfrm>
          <a:prstGeom prst="rect">
            <a:avLst/>
          </a:prstGeom>
        </p:spPr>
        <p:txBody>
          <a:bodyPr wrap="square">
            <a:spAutoFit/>
          </a:bodyPr>
          <a:lstStyle/>
          <a:p>
            <a:pPr marL="298450" indent="-285750" algn="just">
              <a:lnSpc>
                <a:spcPct val="150000"/>
              </a:lnSpc>
              <a:spcBef>
                <a:spcPts val="95"/>
              </a:spcBef>
              <a:buFont typeface="Wingdings" panose="05000000000000000000" pitchFamily="2" charset="2"/>
              <a:buChar char="ü"/>
              <a:tabLst>
                <a:tab pos="240665" algn="l"/>
                <a:tab pos="241300" algn="l"/>
              </a:tabLst>
            </a:pPr>
            <a:r>
              <a:rPr lang="en-US" sz="2800" spc="-15" dirty="0">
                <a:latin typeface="Carlito"/>
                <a:cs typeface="Carlito"/>
              </a:rPr>
              <a:t>Environments </a:t>
            </a:r>
            <a:r>
              <a:rPr lang="en-US" sz="2800" spc="-10" dirty="0">
                <a:latin typeface="Carlito"/>
                <a:cs typeface="Carlito"/>
              </a:rPr>
              <a:t>are </a:t>
            </a:r>
            <a:r>
              <a:rPr lang="en-US" sz="2800" spc="-5" dirty="0">
                <a:latin typeface="Carlito"/>
                <a:cs typeface="Carlito"/>
              </a:rPr>
              <a:t>tied </a:t>
            </a:r>
            <a:r>
              <a:rPr lang="en-US" sz="2800" spc="-20" dirty="0">
                <a:latin typeface="Carlito"/>
                <a:cs typeface="Carlito"/>
              </a:rPr>
              <a:t>to </a:t>
            </a:r>
            <a:r>
              <a:rPr lang="en-US" sz="2800" spc="-5" dirty="0">
                <a:latin typeface="Carlito"/>
                <a:cs typeface="Carlito"/>
              </a:rPr>
              <a:t>a </a:t>
            </a:r>
            <a:r>
              <a:rPr lang="en-US" sz="2800" spc="-10" dirty="0">
                <a:latin typeface="Carlito"/>
                <a:cs typeface="Carlito"/>
              </a:rPr>
              <a:t>geographic location that</a:t>
            </a:r>
            <a:r>
              <a:rPr lang="en-US" sz="2800" spc="70" dirty="0">
                <a:latin typeface="Carlito"/>
                <a:cs typeface="Carlito"/>
              </a:rPr>
              <a:t> </a:t>
            </a:r>
            <a:r>
              <a:rPr lang="en-US" sz="2800" spc="-5" dirty="0">
                <a:latin typeface="Carlito"/>
                <a:cs typeface="Carlito"/>
              </a:rPr>
              <a:t>is </a:t>
            </a:r>
            <a:r>
              <a:rPr lang="en-US" sz="2800" spc="-15" dirty="0">
                <a:latin typeface="Carlito"/>
                <a:cs typeface="Carlito"/>
              </a:rPr>
              <a:t>configured at </a:t>
            </a:r>
            <a:r>
              <a:rPr lang="en-US" sz="2800" spc="-5" dirty="0">
                <a:latin typeface="Carlito"/>
                <a:cs typeface="Carlito"/>
              </a:rPr>
              <a:t>the time the </a:t>
            </a:r>
            <a:r>
              <a:rPr lang="en-US" sz="2800" spc="-15" dirty="0">
                <a:latin typeface="Carlito"/>
                <a:cs typeface="Carlito"/>
              </a:rPr>
              <a:t>environment </a:t>
            </a:r>
            <a:r>
              <a:rPr lang="en-US" sz="2800" spc="-5" dirty="0">
                <a:latin typeface="Carlito"/>
                <a:cs typeface="Carlito"/>
              </a:rPr>
              <a:t>is</a:t>
            </a:r>
            <a:r>
              <a:rPr lang="en-US" sz="2800" spc="90" dirty="0">
                <a:latin typeface="Carlito"/>
                <a:cs typeface="Carlito"/>
              </a:rPr>
              <a:t> </a:t>
            </a:r>
            <a:r>
              <a:rPr lang="en-US" sz="2800" spc="-15" dirty="0">
                <a:latin typeface="Carlito"/>
                <a:cs typeface="Carlito"/>
              </a:rPr>
              <a:t>created.</a:t>
            </a:r>
          </a:p>
          <a:p>
            <a:pPr marL="298450" indent="-285750" algn="just">
              <a:lnSpc>
                <a:spcPct val="150000"/>
              </a:lnSpc>
              <a:spcBef>
                <a:spcPts val="95"/>
              </a:spcBef>
              <a:buFont typeface="Wingdings" panose="05000000000000000000" pitchFamily="2" charset="2"/>
              <a:buChar char="ü"/>
              <a:tabLst>
                <a:tab pos="240665" algn="l"/>
                <a:tab pos="241300" algn="l"/>
              </a:tabLst>
            </a:pPr>
            <a:r>
              <a:rPr lang="en-US" sz="2800" spc="-15" dirty="0">
                <a:latin typeface="Carlito"/>
                <a:cs typeface="Carlito"/>
              </a:rPr>
              <a:t>Environments can </a:t>
            </a:r>
            <a:r>
              <a:rPr lang="en-US" sz="2800" spc="-5" dirty="0">
                <a:latin typeface="Carlito"/>
                <a:cs typeface="Carlito"/>
              </a:rPr>
              <a:t>be used </a:t>
            </a:r>
            <a:r>
              <a:rPr lang="en-US" sz="2800" spc="-15" dirty="0">
                <a:latin typeface="Carlito"/>
                <a:cs typeface="Carlito"/>
              </a:rPr>
              <a:t>to </a:t>
            </a:r>
            <a:r>
              <a:rPr lang="en-US" sz="2800" spc="-20" dirty="0">
                <a:latin typeface="Carlito"/>
                <a:cs typeface="Carlito"/>
              </a:rPr>
              <a:t>target different </a:t>
            </a:r>
            <a:r>
              <a:rPr lang="en-US" sz="2800" spc="-5" dirty="0">
                <a:latin typeface="Carlito"/>
                <a:cs typeface="Carlito"/>
              </a:rPr>
              <a:t>audiences  </a:t>
            </a:r>
            <a:r>
              <a:rPr lang="en-US" sz="2800" spc="-10" dirty="0">
                <a:latin typeface="Carlito"/>
                <a:cs typeface="Carlito"/>
              </a:rPr>
              <a:t>and/or </a:t>
            </a:r>
            <a:r>
              <a:rPr lang="en-US" sz="2800" spc="-20" dirty="0">
                <a:latin typeface="Carlito"/>
                <a:cs typeface="Carlito"/>
              </a:rPr>
              <a:t>for different </a:t>
            </a:r>
            <a:r>
              <a:rPr lang="en-US" sz="2800" spc="-10" dirty="0">
                <a:latin typeface="Carlito"/>
                <a:cs typeface="Carlito"/>
              </a:rPr>
              <a:t>purposes </a:t>
            </a:r>
            <a:r>
              <a:rPr lang="en-US" sz="2800" spc="-5" dirty="0">
                <a:latin typeface="Carlito"/>
                <a:cs typeface="Carlito"/>
              </a:rPr>
              <a:t>such as </a:t>
            </a:r>
            <a:r>
              <a:rPr lang="en-US" sz="2800" spc="-50" dirty="0">
                <a:latin typeface="Carlito"/>
                <a:cs typeface="Carlito"/>
              </a:rPr>
              <a:t>dev, </a:t>
            </a:r>
            <a:r>
              <a:rPr lang="en-US" sz="2800" spc="-20" dirty="0">
                <a:latin typeface="Carlito"/>
                <a:cs typeface="Carlito"/>
              </a:rPr>
              <a:t>test </a:t>
            </a:r>
            <a:r>
              <a:rPr lang="en-US" sz="2800" spc="-5" dirty="0">
                <a:latin typeface="Carlito"/>
                <a:cs typeface="Carlito"/>
              </a:rPr>
              <a:t>and  </a:t>
            </a:r>
            <a:r>
              <a:rPr lang="en-US" sz="2800" spc="-10" dirty="0">
                <a:latin typeface="Carlito"/>
                <a:cs typeface="Carlito"/>
              </a:rPr>
              <a:t>production.</a:t>
            </a:r>
            <a:endParaRPr lang="en-US" sz="2800" dirty="0">
              <a:latin typeface="Carlito"/>
              <a:cs typeface="Carlito"/>
            </a:endParaRPr>
          </a:p>
          <a:p>
            <a:pPr marL="298450" indent="-285750" algn="just">
              <a:lnSpc>
                <a:spcPct val="150000"/>
              </a:lnSpc>
              <a:spcBef>
                <a:spcPts val="95"/>
              </a:spcBef>
              <a:buFont typeface="Wingdings" panose="05000000000000000000" pitchFamily="2" charset="2"/>
              <a:buChar char="ü"/>
              <a:tabLst>
                <a:tab pos="240665" algn="l"/>
                <a:tab pos="241300" algn="l"/>
              </a:tabLst>
            </a:pPr>
            <a:r>
              <a:rPr lang="en-US" sz="2800" spc="-20" dirty="0">
                <a:latin typeface="Carlito"/>
                <a:cs typeface="Carlito"/>
              </a:rPr>
              <a:t>Every </a:t>
            </a:r>
            <a:r>
              <a:rPr lang="en-US" sz="2800" spc="-15" dirty="0">
                <a:latin typeface="Carlito"/>
                <a:cs typeface="Carlito"/>
              </a:rPr>
              <a:t>tenant </a:t>
            </a:r>
            <a:r>
              <a:rPr lang="en-US" sz="2800" spc="-10" dirty="0">
                <a:latin typeface="Carlito"/>
                <a:cs typeface="Carlito"/>
              </a:rPr>
              <a:t>has </a:t>
            </a:r>
            <a:r>
              <a:rPr lang="en-US" sz="2800" spc="-5" dirty="0">
                <a:latin typeface="Carlito"/>
                <a:cs typeface="Carlito"/>
              </a:rPr>
              <a:t>a </a:t>
            </a:r>
            <a:r>
              <a:rPr lang="en-US" sz="2800" spc="-15" dirty="0">
                <a:latin typeface="Carlito"/>
                <a:cs typeface="Carlito"/>
              </a:rPr>
              <a:t>default environment,</a:t>
            </a:r>
            <a:r>
              <a:rPr lang="en-US" sz="2800" spc="100" dirty="0">
                <a:latin typeface="Carlito"/>
                <a:cs typeface="Carlito"/>
              </a:rPr>
              <a:t> </a:t>
            </a:r>
            <a:r>
              <a:rPr lang="en-US" sz="2800" spc="-15" dirty="0">
                <a:latin typeface="Carlito"/>
                <a:cs typeface="Carlito"/>
              </a:rPr>
              <a:t>created </a:t>
            </a:r>
            <a:r>
              <a:rPr lang="en-US" sz="2800" spc="-10" dirty="0">
                <a:latin typeface="Carlito"/>
                <a:cs typeface="Carlito"/>
              </a:rPr>
              <a:t>automatically</a:t>
            </a:r>
            <a:endParaRPr lang="en-US" sz="2800" dirty="0">
              <a:latin typeface="Carlito"/>
              <a:cs typeface="Carlito"/>
            </a:endParaRPr>
          </a:p>
          <a:p>
            <a:pPr marL="298450" indent="-285750" algn="just">
              <a:lnSpc>
                <a:spcPct val="150000"/>
              </a:lnSpc>
              <a:spcBef>
                <a:spcPts val="95"/>
              </a:spcBef>
              <a:buFont typeface="Wingdings" panose="05000000000000000000" pitchFamily="2" charset="2"/>
              <a:buChar char="ü"/>
              <a:tabLst>
                <a:tab pos="240665" algn="l"/>
                <a:tab pos="241300" algn="l"/>
              </a:tabLst>
            </a:pPr>
            <a:r>
              <a:rPr lang="en-US" sz="2800" spc="-5" dirty="0">
                <a:latin typeface="Carlito"/>
                <a:cs typeface="Carlito"/>
              </a:rPr>
              <a:t>Common </a:t>
            </a:r>
            <a:r>
              <a:rPr lang="en-US" sz="2800" spc="-15" dirty="0">
                <a:latin typeface="Carlito"/>
                <a:cs typeface="Carlito"/>
              </a:rPr>
              <a:t>Data </a:t>
            </a:r>
            <a:r>
              <a:rPr lang="en-US" sz="2800" spc="-5" dirty="0">
                <a:latin typeface="Carlito"/>
                <a:cs typeface="Carlito"/>
              </a:rPr>
              <a:t>Service </a:t>
            </a:r>
            <a:r>
              <a:rPr lang="en-US" sz="2800" spc="-20" dirty="0">
                <a:latin typeface="Carlito"/>
                <a:cs typeface="Carlito"/>
              </a:rPr>
              <a:t>for </a:t>
            </a:r>
            <a:r>
              <a:rPr lang="en-US" sz="2800" spc="-10" dirty="0">
                <a:latin typeface="Carlito"/>
                <a:cs typeface="Carlito"/>
              </a:rPr>
              <a:t>Apps </a:t>
            </a:r>
            <a:r>
              <a:rPr lang="en-US" sz="2800" spc="-5" dirty="0">
                <a:latin typeface="Carlito"/>
                <a:cs typeface="Carlito"/>
              </a:rPr>
              <a:t>(CDS) </a:t>
            </a:r>
            <a:r>
              <a:rPr lang="en-US" sz="2800" spc="-10" dirty="0">
                <a:latin typeface="Carlito"/>
                <a:cs typeface="Carlito"/>
              </a:rPr>
              <a:t>databases </a:t>
            </a:r>
            <a:r>
              <a:rPr lang="en-US" sz="2800" spc="-15" dirty="0">
                <a:latin typeface="Carlito"/>
                <a:cs typeface="Carlito"/>
              </a:rPr>
              <a:t>are  created </a:t>
            </a:r>
            <a:r>
              <a:rPr lang="en-US" sz="2800" spc="-5" dirty="0">
                <a:latin typeface="Carlito"/>
                <a:cs typeface="Carlito"/>
              </a:rPr>
              <a:t>in the </a:t>
            </a:r>
            <a:r>
              <a:rPr lang="en-US" sz="2800" spc="-20" dirty="0">
                <a:latin typeface="Carlito"/>
                <a:cs typeface="Carlito"/>
              </a:rPr>
              <a:t>context </a:t>
            </a:r>
            <a:r>
              <a:rPr lang="en-US" sz="2800" spc="-5" dirty="0">
                <a:latin typeface="Carlito"/>
                <a:cs typeface="Carlito"/>
              </a:rPr>
              <a:t>of </a:t>
            </a:r>
            <a:r>
              <a:rPr lang="en-US" sz="2800" spc="-15" dirty="0">
                <a:latin typeface="Carlito"/>
                <a:cs typeface="Carlito"/>
              </a:rPr>
              <a:t>environments; </a:t>
            </a:r>
            <a:r>
              <a:rPr lang="en-US" sz="2800" spc="-5" dirty="0">
                <a:latin typeface="Carlito"/>
                <a:cs typeface="Carlito"/>
              </a:rPr>
              <a:t>one </a:t>
            </a:r>
            <a:r>
              <a:rPr lang="en-US" sz="2800" spc="-10" dirty="0">
                <a:latin typeface="Carlito"/>
                <a:cs typeface="Carlito"/>
              </a:rPr>
              <a:t>per  </a:t>
            </a:r>
            <a:r>
              <a:rPr lang="en-US" sz="2800" spc="-15" dirty="0">
                <a:latin typeface="Carlito"/>
                <a:cs typeface="Carlito"/>
              </a:rPr>
              <a:t>environment</a:t>
            </a:r>
            <a:r>
              <a:rPr lang="en-GB" sz="2800" spc="-15" dirty="0">
                <a:latin typeface="Calibri" panose="020F0502020204030204" pitchFamily="34" charset="0"/>
                <a:cs typeface="Latha" panose="020B0604020202020204" pitchFamily="34" charset="0"/>
              </a:rPr>
              <a:t>.</a:t>
            </a:r>
            <a:endParaRPr lang="en-US" sz="2800" dirty="0">
              <a:latin typeface="Carlito"/>
              <a:cs typeface="Carlito"/>
            </a:endParaRPr>
          </a:p>
        </p:txBody>
      </p:sp>
      <p:pic>
        <p:nvPicPr>
          <p:cNvPr id="8" name="Picture 7">
            <a:extLst>
              <a:ext uri="{FF2B5EF4-FFF2-40B4-BE49-F238E27FC236}">
                <a16:creationId xmlns:a16="http://schemas.microsoft.com/office/drawing/2014/main" id="{DB1698CC-8B4E-480E-8671-FBFA1C98C65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278711" y="5486499"/>
            <a:ext cx="1568531" cy="1282766"/>
          </a:xfrm>
          <a:prstGeom prst="rect">
            <a:avLst/>
          </a:prstGeom>
          <a:ln>
            <a:solidFill>
              <a:schemeClr val="accent2"/>
            </a:solidFill>
          </a:ln>
        </p:spPr>
      </p:pic>
    </p:spTree>
    <p:extLst>
      <p:ext uri="{BB962C8B-B14F-4D97-AF65-F5344CB8AC3E}">
        <p14:creationId xmlns:p14="http://schemas.microsoft.com/office/powerpoint/2010/main" val="1643007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8B8CF10A-D12C-4D02-8BA9-CDC83DDB9B8D}"/>
              </a:ext>
            </a:extLst>
          </p:cNvPr>
          <p:cNvSpPr>
            <a:spLocks noGrp="1"/>
          </p:cNvSpPr>
          <p:nvPr>
            <p:ph type="title"/>
          </p:nvPr>
        </p:nvSpPr>
        <p:spPr>
          <a:xfrm>
            <a:off x="512957" y="412595"/>
            <a:ext cx="10783228" cy="553998"/>
          </a:xfrm>
        </p:spPr>
        <p:txBody>
          <a:bodyPr>
            <a:noAutofit/>
          </a:bodyPr>
          <a:lstStyle/>
          <a:p>
            <a:r>
              <a:rPr lang="en-US" spc="-50" dirty="0">
                <a:ln w="3175">
                  <a:noFill/>
                </a:ln>
                <a:solidFill>
                  <a:schemeClr val="accent1"/>
                </a:solidFill>
                <a:latin typeface="+mn-lt"/>
                <a:ea typeface="+mn-ea"/>
                <a:cs typeface="Segoe UI" pitchFamily="34" charset="0"/>
              </a:rPr>
              <a:t>Best Practices for Flow Authoring</a:t>
            </a:r>
          </a:p>
        </p:txBody>
      </p:sp>
      <p:sp>
        <p:nvSpPr>
          <p:cNvPr id="7" name="Text Placeholder 3">
            <a:extLst>
              <a:ext uri="{FF2B5EF4-FFF2-40B4-BE49-F238E27FC236}">
                <a16:creationId xmlns:a16="http://schemas.microsoft.com/office/drawing/2014/main" id="{D4DE4658-2032-4A5A-8083-EF75BC16784F}"/>
              </a:ext>
            </a:extLst>
          </p:cNvPr>
          <p:cNvSpPr>
            <a:spLocks noGrp="1"/>
          </p:cNvSpPr>
          <p:nvPr>
            <p:ph idx="1"/>
          </p:nvPr>
        </p:nvSpPr>
        <p:spPr>
          <a:xfrm>
            <a:off x="234044" y="1605523"/>
            <a:ext cx="7151914" cy="3964162"/>
          </a:xfrm>
        </p:spPr>
        <p:txBody>
          <a:bodyPr/>
          <a:lstStyle/>
          <a:p>
            <a:r>
              <a:rPr lang="en-US" dirty="0"/>
              <a:t>Rename action cards</a:t>
            </a:r>
          </a:p>
          <a:p>
            <a:r>
              <a:rPr lang="en-US" dirty="0"/>
              <a:t>Add comments</a:t>
            </a:r>
          </a:p>
          <a:p>
            <a:r>
              <a:rPr lang="en-US" dirty="0"/>
              <a:t>Don't touch production, work on a copy!</a:t>
            </a:r>
          </a:p>
          <a:p>
            <a:r>
              <a:rPr lang="en-US" dirty="0"/>
              <a:t>Prototype with button triggers</a:t>
            </a:r>
          </a:p>
          <a:p>
            <a:r>
              <a:rPr lang="en-US" dirty="0"/>
              <a:t>Iterate – build your flow one piece at a time</a:t>
            </a:r>
          </a:p>
          <a:p>
            <a:r>
              <a:rPr lang="en-US" dirty="0"/>
              <a:t>Use variables/compose to simplify checks &amp; conditions</a:t>
            </a:r>
          </a:p>
          <a:p>
            <a:r>
              <a:rPr lang="en-US" dirty="0"/>
              <a:t>Keep it simple</a:t>
            </a:r>
          </a:p>
        </p:txBody>
      </p:sp>
    </p:spTree>
    <p:extLst>
      <p:ext uri="{BB962C8B-B14F-4D97-AF65-F5344CB8AC3E}">
        <p14:creationId xmlns:p14="http://schemas.microsoft.com/office/powerpoint/2010/main" val="330671588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hlinkClick r:id="rId2"/>
            <a:extLst>
              <a:ext uri="{FF2B5EF4-FFF2-40B4-BE49-F238E27FC236}">
                <a16:creationId xmlns:a16="http://schemas.microsoft.com/office/drawing/2014/main" id="{AABAF0CD-8DB0-4EAD-BDB6-E0544BDCE308}"/>
              </a:ext>
            </a:extLst>
          </p:cNvPr>
          <p:cNvPicPr>
            <a:picLocks noChangeAspect="1"/>
          </p:cNvPicPr>
          <p:nvPr/>
        </p:nvPicPr>
        <p:blipFill>
          <a:blip r:embed="rId3"/>
          <a:stretch>
            <a:fillRect/>
          </a:stretch>
        </p:blipFill>
        <p:spPr>
          <a:xfrm>
            <a:off x="5136264" y="977900"/>
            <a:ext cx="6738236" cy="5313165"/>
          </a:xfrm>
          <a:prstGeom prst="rect">
            <a:avLst/>
          </a:prstGeom>
        </p:spPr>
      </p:pic>
      <p:sp>
        <p:nvSpPr>
          <p:cNvPr id="5" name="Rectangle 4">
            <a:extLst>
              <a:ext uri="{FF2B5EF4-FFF2-40B4-BE49-F238E27FC236}">
                <a16:creationId xmlns:a16="http://schemas.microsoft.com/office/drawing/2014/main" id="{48512D64-87D1-4FCD-85D9-0ECAAF2BA465}"/>
              </a:ext>
            </a:extLst>
          </p:cNvPr>
          <p:cNvSpPr/>
          <p:nvPr/>
        </p:nvSpPr>
        <p:spPr>
          <a:xfrm>
            <a:off x="111785" y="2190234"/>
            <a:ext cx="5135830" cy="369332"/>
          </a:xfrm>
          <a:prstGeom prst="rect">
            <a:avLst/>
          </a:prstGeom>
        </p:spPr>
        <p:txBody>
          <a:bodyPr wrap="none">
            <a:spAutoFit/>
          </a:bodyPr>
          <a:lstStyle/>
          <a:p>
            <a:r>
              <a:rPr lang="en-GB" dirty="0">
                <a:hlinkClick r:id="rId2"/>
              </a:rPr>
              <a:t>https://docs.microsoft.com/en-gb/power-automate/</a:t>
            </a:r>
            <a:endParaRPr lang="en-GB" dirty="0"/>
          </a:p>
        </p:txBody>
      </p:sp>
      <p:sp>
        <p:nvSpPr>
          <p:cNvPr id="6" name="Title 1">
            <a:extLst>
              <a:ext uri="{FF2B5EF4-FFF2-40B4-BE49-F238E27FC236}">
                <a16:creationId xmlns:a16="http://schemas.microsoft.com/office/drawing/2014/main" id="{F1106605-5500-4EA0-B0FC-868085E6C98E}"/>
              </a:ext>
            </a:extLst>
          </p:cNvPr>
          <p:cNvSpPr>
            <a:spLocks noGrp="1"/>
          </p:cNvSpPr>
          <p:nvPr>
            <p:ph type="title"/>
          </p:nvPr>
        </p:nvSpPr>
        <p:spPr>
          <a:xfrm>
            <a:off x="297057" y="94734"/>
            <a:ext cx="10783228" cy="553998"/>
          </a:xfrm>
        </p:spPr>
        <p:txBody>
          <a:bodyPr>
            <a:noAutofit/>
          </a:bodyPr>
          <a:lstStyle/>
          <a:p>
            <a:r>
              <a:rPr lang="en-US" spc="-50" dirty="0">
                <a:ln w="3175">
                  <a:noFill/>
                </a:ln>
                <a:solidFill>
                  <a:schemeClr val="accent1"/>
                </a:solidFill>
                <a:latin typeface="+mn-lt"/>
                <a:ea typeface="+mn-ea"/>
                <a:cs typeface="Segoe UI" pitchFamily="34" charset="0"/>
              </a:rPr>
              <a:t>Reference</a:t>
            </a:r>
          </a:p>
        </p:txBody>
      </p:sp>
    </p:spTree>
    <p:extLst>
      <p:ext uri="{BB962C8B-B14F-4D97-AF65-F5344CB8AC3E}">
        <p14:creationId xmlns:p14="http://schemas.microsoft.com/office/powerpoint/2010/main" val="168444376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5">
            <a:extLst>
              <a:ext uri="{FF2B5EF4-FFF2-40B4-BE49-F238E27FC236}">
                <a16:creationId xmlns:a16="http://schemas.microsoft.com/office/drawing/2014/main" id="{027FB160-CAA3-4BF7-9527-C3AED2212278}"/>
              </a:ext>
            </a:extLst>
          </p:cNvPr>
          <p:cNvSpPr/>
          <p:nvPr/>
        </p:nvSpPr>
        <p:spPr>
          <a:xfrm>
            <a:off x="0" y="2802359"/>
            <a:ext cx="6096000" cy="914400"/>
          </a:xfrm>
          <a:custGeom>
            <a:avLst/>
            <a:gdLst/>
            <a:ahLst/>
            <a:cxnLst/>
            <a:rect l="l" t="t" r="r" b="b"/>
            <a:pathLst>
              <a:path w="9482455" h="914400">
                <a:moveTo>
                  <a:pt x="9025128" y="0"/>
                </a:moveTo>
                <a:lnTo>
                  <a:pt x="0" y="0"/>
                </a:lnTo>
                <a:lnTo>
                  <a:pt x="0" y="914399"/>
                </a:lnTo>
                <a:lnTo>
                  <a:pt x="9025128" y="914399"/>
                </a:lnTo>
                <a:lnTo>
                  <a:pt x="9482328" y="457199"/>
                </a:lnTo>
                <a:lnTo>
                  <a:pt x="9025128" y="0"/>
                </a:lnTo>
                <a:close/>
              </a:path>
            </a:pathLst>
          </a:custGeom>
          <a:solidFill>
            <a:srgbClr val="135051"/>
          </a:solidFill>
        </p:spPr>
        <p:txBody>
          <a:bodyPr wrap="square" lIns="0" tIns="0" rIns="0" bIns="0" rtlCol="0"/>
          <a:lstStyle/>
          <a:p>
            <a:pPr algn="ctr"/>
            <a:endParaRPr lang="en-GB" dirty="0">
              <a:solidFill>
                <a:schemeClr val="bg1"/>
              </a:solidFill>
            </a:endParaRPr>
          </a:p>
          <a:p>
            <a:pPr algn="ctr"/>
            <a:r>
              <a:rPr lang="en-GB" sz="2800" b="1" dirty="0">
                <a:solidFill>
                  <a:schemeClr val="bg1"/>
                </a:solidFill>
              </a:rPr>
              <a:t>Questions</a:t>
            </a:r>
            <a:endParaRPr sz="2800" b="1" dirty="0">
              <a:solidFill>
                <a:schemeClr val="bg1"/>
              </a:solidFill>
            </a:endParaRPr>
          </a:p>
        </p:txBody>
      </p:sp>
      <p:sp>
        <p:nvSpPr>
          <p:cNvPr id="3" name="Title 1">
            <a:extLst>
              <a:ext uri="{FF2B5EF4-FFF2-40B4-BE49-F238E27FC236}">
                <a16:creationId xmlns:a16="http://schemas.microsoft.com/office/drawing/2014/main" id="{79291ECA-2011-4927-A531-45CBF5D00640}"/>
              </a:ext>
            </a:extLst>
          </p:cNvPr>
          <p:cNvSpPr txBox="1">
            <a:spLocks/>
          </p:cNvSpPr>
          <p:nvPr/>
        </p:nvSpPr>
        <p:spPr>
          <a:xfrm>
            <a:off x="0" y="1640114"/>
            <a:ext cx="6968359" cy="3933371"/>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a:solidFill>
                  <a:schemeClr val="bg1"/>
                </a:solidFill>
              </a:rPr>
              <a:t>Customer Stories</a:t>
            </a:r>
            <a:endParaRPr lang="en-US" sz="2800" dirty="0">
              <a:solidFill>
                <a:schemeClr val="bg1"/>
              </a:solidFill>
            </a:endParaRPr>
          </a:p>
        </p:txBody>
      </p:sp>
    </p:spTree>
    <p:extLst>
      <p:ext uri="{BB962C8B-B14F-4D97-AF65-F5344CB8AC3E}">
        <p14:creationId xmlns:p14="http://schemas.microsoft.com/office/powerpoint/2010/main" val="860307054"/>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683390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p:nvPr/>
        </p:nvSpPr>
        <p:spPr>
          <a:xfrm>
            <a:off x="0" y="320040"/>
            <a:ext cx="7791061" cy="914400"/>
          </a:xfrm>
          <a:custGeom>
            <a:avLst/>
            <a:gdLst/>
            <a:ahLst/>
            <a:cxnLst/>
            <a:rect l="l" t="t" r="r" b="b"/>
            <a:pathLst>
              <a:path w="9482455" h="914400">
                <a:moveTo>
                  <a:pt x="9025128" y="0"/>
                </a:moveTo>
                <a:lnTo>
                  <a:pt x="0" y="0"/>
                </a:lnTo>
                <a:lnTo>
                  <a:pt x="0" y="914399"/>
                </a:lnTo>
                <a:lnTo>
                  <a:pt x="9025128" y="914399"/>
                </a:lnTo>
                <a:lnTo>
                  <a:pt x="9482328" y="457199"/>
                </a:lnTo>
                <a:lnTo>
                  <a:pt x="9025128" y="0"/>
                </a:lnTo>
                <a:close/>
              </a:path>
            </a:pathLst>
          </a:custGeom>
          <a:solidFill>
            <a:srgbClr val="135051"/>
          </a:solidFill>
        </p:spPr>
        <p:txBody>
          <a:bodyPr wrap="square" lIns="0" tIns="0" rIns="0" bIns="0" rtlCol="0"/>
          <a:lstStyle/>
          <a:p>
            <a:endParaRPr/>
          </a:p>
        </p:txBody>
      </p:sp>
      <p:sp>
        <p:nvSpPr>
          <p:cNvPr id="6" name="object 6"/>
          <p:cNvSpPr txBox="1">
            <a:spLocks noGrp="1"/>
          </p:cNvSpPr>
          <p:nvPr>
            <p:ph type="title"/>
          </p:nvPr>
        </p:nvSpPr>
        <p:spPr>
          <a:xfrm>
            <a:off x="448322" y="449439"/>
            <a:ext cx="4721861" cy="628377"/>
          </a:xfrm>
          <a:prstGeom prst="rect">
            <a:avLst/>
          </a:prstGeom>
        </p:spPr>
        <p:txBody>
          <a:bodyPr vert="horz" wrap="square" lIns="0" tIns="12700" rIns="0" bIns="0" rtlCol="0">
            <a:spAutoFit/>
          </a:bodyPr>
          <a:lstStyle/>
          <a:p>
            <a:pPr marL="12700">
              <a:lnSpc>
                <a:spcPct val="100000"/>
              </a:lnSpc>
              <a:spcBef>
                <a:spcPts val="100"/>
              </a:spcBef>
            </a:pPr>
            <a:r>
              <a:rPr lang="en-US" sz="4000" b="1" dirty="0">
                <a:solidFill>
                  <a:schemeClr val="bg1"/>
                </a:solidFill>
              </a:rPr>
              <a:t>Jenkins NS</a:t>
            </a:r>
            <a:endParaRPr sz="4000" b="1" dirty="0">
              <a:solidFill>
                <a:schemeClr val="bg1"/>
              </a:solidFill>
            </a:endParaRPr>
          </a:p>
        </p:txBody>
      </p:sp>
      <p:sp>
        <p:nvSpPr>
          <p:cNvPr id="12" name="Rectangle 11">
            <a:extLst>
              <a:ext uri="{FF2B5EF4-FFF2-40B4-BE49-F238E27FC236}">
                <a16:creationId xmlns:a16="http://schemas.microsoft.com/office/drawing/2014/main" id="{DE68A304-7709-4DF1-9EF7-C9035CA9EB9A}"/>
              </a:ext>
            </a:extLst>
          </p:cNvPr>
          <p:cNvSpPr/>
          <p:nvPr/>
        </p:nvSpPr>
        <p:spPr>
          <a:xfrm>
            <a:off x="395960" y="1364053"/>
            <a:ext cx="6690640" cy="456279"/>
          </a:xfrm>
          <a:prstGeom prst="rect">
            <a:avLst/>
          </a:prstGeom>
        </p:spPr>
        <p:txBody>
          <a:bodyPr wrap="square">
            <a:spAutoFit/>
          </a:bodyPr>
          <a:lstStyle/>
          <a:p>
            <a:pPr>
              <a:lnSpc>
                <a:spcPts val="3200"/>
              </a:lnSpc>
            </a:pPr>
            <a:r>
              <a:rPr lang="en-US" sz="2133" dirty="0">
                <a:solidFill>
                  <a:srgbClr val="3C4252"/>
                </a:solidFill>
                <a:latin typeface="Proxima Nova" panose="02000506030000020004" pitchFamily="50" charset="0"/>
                <a:ea typeface="Roboto Light" panose="02000000000000000000" pitchFamily="2" charset="0"/>
                <a:cs typeface="Roboto Light"/>
              </a:rPr>
              <a:t>Modern Workplace Solution Architect | Consultant </a:t>
            </a:r>
            <a:endParaRPr lang="en-US" sz="2133" dirty="0">
              <a:solidFill>
                <a:schemeClr val="bg2">
                  <a:lumMod val="50000"/>
                </a:schemeClr>
              </a:solidFill>
              <a:latin typeface="Proxima Nova" panose="02000506030000020004" pitchFamily="50" charset="0"/>
              <a:ea typeface="Roboto Light" panose="02000000000000000000" pitchFamily="2" charset="0"/>
              <a:cs typeface="Roboto Light"/>
            </a:endParaRPr>
          </a:p>
        </p:txBody>
      </p:sp>
      <p:sp>
        <p:nvSpPr>
          <p:cNvPr id="46" name="Content Placeholder 2">
            <a:extLst>
              <a:ext uri="{FF2B5EF4-FFF2-40B4-BE49-F238E27FC236}">
                <a16:creationId xmlns:a16="http://schemas.microsoft.com/office/drawing/2014/main" id="{AF8C5CAF-8290-42F7-809B-9DA6D4E7B5EA}"/>
              </a:ext>
            </a:extLst>
          </p:cNvPr>
          <p:cNvSpPr>
            <a:spLocks noGrp="1"/>
          </p:cNvSpPr>
          <p:nvPr>
            <p:ph idx="1"/>
          </p:nvPr>
        </p:nvSpPr>
        <p:spPr>
          <a:xfrm>
            <a:off x="395960" y="3102292"/>
            <a:ext cx="6543953" cy="2055707"/>
          </a:xfrm>
        </p:spPr>
        <p:txBody>
          <a:bodyPr>
            <a:normAutofit/>
          </a:bodyPr>
          <a:lstStyle/>
          <a:p>
            <a:pPr>
              <a:buFont typeface="Wingdings" panose="05000000000000000000" pitchFamily="2" charset="2"/>
              <a:buChar char="ü"/>
            </a:pPr>
            <a:r>
              <a:rPr lang="en-US" sz="2000" dirty="0">
                <a:solidFill>
                  <a:schemeClr val="bg2">
                    <a:lumMod val="25000"/>
                  </a:schemeClr>
                </a:solidFill>
              </a:rPr>
              <a:t>Microsoft Teams, Power Platform and SPFx Specialist</a:t>
            </a:r>
          </a:p>
          <a:p>
            <a:pPr>
              <a:buFont typeface="Wingdings" panose="05000000000000000000" pitchFamily="2" charset="2"/>
              <a:buChar char="ü"/>
            </a:pPr>
            <a:r>
              <a:rPr lang="en-US" sz="2000" dirty="0">
                <a:solidFill>
                  <a:schemeClr val="bg2">
                    <a:lumMod val="25000"/>
                  </a:schemeClr>
                </a:solidFill>
              </a:rPr>
              <a:t>International Speaker | Blogger | Trainer</a:t>
            </a:r>
          </a:p>
          <a:p>
            <a:pPr>
              <a:buFont typeface="Wingdings" panose="05000000000000000000" pitchFamily="2" charset="2"/>
              <a:buChar char="ü"/>
            </a:pPr>
            <a:r>
              <a:rPr lang="en-US" sz="2000" dirty="0">
                <a:solidFill>
                  <a:schemeClr val="bg2">
                    <a:lumMod val="25000"/>
                  </a:schemeClr>
                </a:solidFill>
              </a:rPr>
              <a:t>SPS Bangalore Organizer </a:t>
            </a:r>
          </a:p>
          <a:p>
            <a:pPr>
              <a:buFont typeface="Wingdings" panose="05000000000000000000" pitchFamily="2" charset="2"/>
              <a:buChar char="ü"/>
            </a:pPr>
            <a:r>
              <a:rPr lang="en-US" sz="2000" dirty="0">
                <a:solidFill>
                  <a:schemeClr val="bg2">
                    <a:lumMod val="25000"/>
                  </a:schemeClr>
                </a:solidFill>
              </a:rPr>
              <a:t>aOS Ambassador</a:t>
            </a:r>
          </a:p>
          <a:p>
            <a:pPr marL="0" indent="0">
              <a:buNone/>
            </a:pPr>
            <a:endParaRPr lang="en-US" sz="2000" dirty="0">
              <a:solidFill>
                <a:schemeClr val="bg2">
                  <a:lumMod val="25000"/>
                </a:schemeClr>
              </a:solidFill>
            </a:endParaRPr>
          </a:p>
        </p:txBody>
      </p:sp>
      <p:pic>
        <p:nvPicPr>
          <p:cNvPr id="4" name="Picture 3" descr="A person standing in front of a store&#10;&#10;Description automatically generated">
            <a:extLst>
              <a:ext uri="{FF2B5EF4-FFF2-40B4-BE49-F238E27FC236}">
                <a16:creationId xmlns:a16="http://schemas.microsoft.com/office/drawing/2014/main" id="{B673830D-EA47-48A7-9F6F-6A2325E306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17446" y="1140631"/>
            <a:ext cx="1758320" cy="1758320"/>
          </a:xfrm>
          <a:prstGeom prst="ellipse">
            <a:avLst/>
          </a:prstGeom>
          <a:noFill/>
          <a:ln>
            <a:solidFill>
              <a:srgbClr val="135051"/>
            </a:solidFill>
          </a:ln>
          <a:effectLst>
            <a:softEdge rad="0"/>
          </a:effectLst>
        </p:spPr>
      </p:pic>
      <p:pic>
        <p:nvPicPr>
          <p:cNvPr id="25" name="Picture 24" descr="A close up of a sign&#10;&#10;Description automatically generated">
            <a:extLst>
              <a:ext uri="{FF2B5EF4-FFF2-40B4-BE49-F238E27FC236}">
                <a16:creationId xmlns:a16="http://schemas.microsoft.com/office/drawing/2014/main" id="{3E02A582-7680-4C82-B07C-340E98F130AD}"/>
              </a:ext>
            </a:extLst>
          </p:cNvPr>
          <p:cNvPicPr>
            <a:picLocks noChangeAspect="1"/>
          </p:cNvPicPr>
          <p:nvPr/>
        </p:nvPicPr>
        <p:blipFill>
          <a:blip r:embed="rId3"/>
          <a:stretch>
            <a:fillRect/>
          </a:stretch>
        </p:blipFill>
        <p:spPr>
          <a:xfrm>
            <a:off x="471661" y="1820332"/>
            <a:ext cx="2556135" cy="1041707"/>
          </a:xfrm>
          <a:prstGeom prst="rect">
            <a:avLst/>
          </a:prstGeom>
        </p:spPr>
      </p:pic>
      <p:pic>
        <p:nvPicPr>
          <p:cNvPr id="26" name="Picture 25">
            <a:extLst>
              <a:ext uri="{FF2B5EF4-FFF2-40B4-BE49-F238E27FC236}">
                <a16:creationId xmlns:a16="http://schemas.microsoft.com/office/drawing/2014/main" id="{D99F252A-8B70-4E64-9230-F41C6ED826D1}"/>
              </a:ext>
            </a:extLst>
          </p:cNvPr>
          <p:cNvPicPr>
            <a:picLocks noChangeAspect="1"/>
          </p:cNvPicPr>
          <p:nvPr/>
        </p:nvPicPr>
        <p:blipFill>
          <a:blip r:embed="rId4"/>
          <a:stretch>
            <a:fillRect/>
          </a:stretch>
        </p:blipFill>
        <p:spPr>
          <a:xfrm>
            <a:off x="1097929" y="5200158"/>
            <a:ext cx="1651905" cy="1655112"/>
          </a:xfrm>
          <a:prstGeom prst="rect">
            <a:avLst/>
          </a:prstGeom>
          <a:ln>
            <a:noFill/>
          </a:ln>
        </p:spPr>
      </p:pic>
      <p:pic>
        <p:nvPicPr>
          <p:cNvPr id="27" name="Picture 26" descr="A close up of a logo&#10;&#10;Description automatically generated">
            <a:extLst>
              <a:ext uri="{FF2B5EF4-FFF2-40B4-BE49-F238E27FC236}">
                <a16:creationId xmlns:a16="http://schemas.microsoft.com/office/drawing/2014/main" id="{06A81616-D8F9-4273-A181-E7FFD06B8BD2}"/>
              </a:ext>
            </a:extLst>
          </p:cNvPr>
          <p:cNvPicPr>
            <a:picLocks noChangeAspect="1"/>
          </p:cNvPicPr>
          <p:nvPr/>
        </p:nvPicPr>
        <p:blipFill>
          <a:blip r:embed="rId5"/>
          <a:stretch>
            <a:fillRect/>
          </a:stretch>
        </p:blipFill>
        <p:spPr>
          <a:xfrm>
            <a:off x="2316193" y="5190794"/>
            <a:ext cx="1628995" cy="1624889"/>
          </a:xfrm>
          <a:prstGeom prst="rect">
            <a:avLst/>
          </a:prstGeom>
          <a:ln>
            <a:noFill/>
          </a:ln>
        </p:spPr>
      </p:pic>
      <p:pic>
        <p:nvPicPr>
          <p:cNvPr id="31" name="Picture 30" descr="A picture containing drawing&#10;&#10;Description automatically generated">
            <a:extLst>
              <a:ext uri="{FF2B5EF4-FFF2-40B4-BE49-F238E27FC236}">
                <a16:creationId xmlns:a16="http://schemas.microsoft.com/office/drawing/2014/main" id="{D640918B-16A5-4EFA-A382-B349F17F107A}"/>
              </a:ext>
            </a:extLst>
          </p:cNvPr>
          <p:cNvPicPr>
            <a:picLocks noChangeAspect="1"/>
          </p:cNvPicPr>
          <p:nvPr/>
        </p:nvPicPr>
        <p:blipFill>
          <a:blip r:embed="rId6"/>
          <a:stretch>
            <a:fillRect/>
          </a:stretch>
        </p:blipFill>
        <p:spPr>
          <a:xfrm>
            <a:off x="3531431" y="5181339"/>
            <a:ext cx="1704689" cy="1651539"/>
          </a:xfrm>
          <a:prstGeom prst="rect">
            <a:avLst/>
          </a:prstGeom>
          <a:ln>
            <a:noFill/>
          </a:ln>
        </p:spPr>
      </p:pic>
      <p:pic>
        <p:nvPicPr>
          <p:cNvPr id="35" name="Picture 34" descr="A picture containing drawing&#10;&#10;Description automatically generated">
            <a:extLst>
              <a:ext uri="{FF2B5EF4-FFF2-40B4-BE49-F238E27FC236}">
                <a16:creationId xmlns:a16="http://schemas.microsoft.com/office/drawing/2014/main" id="{D3A4C727-AFCF-46B0-98CA-4283F593F419}"/>
              </a:ext>
            </a:extLst>
          </p:cNvPr>
          <p:cNvPicPr>
            <a:picLocks noChangeAspect="1"/>
          </p:cNvPicPr>
          <p:nvPr/>
        </p:nvPicPr>
        <p:blipFill>
          <a:blip r:embed="rId7"/>
          <a:stretch>
            <a:fillRect/>
          </a:stretch>
        </p:blipFill>
        <p:spPr>
          <a:xfrm>
            <a:off x="4822145" y="5157999"/>
            <a:ext cx="1735571" cy="1674880"/>
          </a:xfrm>
          <a:prstGeom prst="rect">
            <a:avLst/>
          </a:prstGeom>
          <a:ln>
            <a:noFill/>
          </a:ln>
        </p:spPr>
      </p:pic>
      <p:pic>
        <p:nvPicPr>
          <p:cNvPr id="36" name="Picture 35" descr="A close up of a logo&#10;&#10;Description automatically generated">
            <a:extLst>
              <a:ext uri="{FF2B5EF4-FFF2-40B4-BE49-F238E27FC236}">
                <a16:creationId xmlns:a16="http://schemas.microsoft.com/office/drawing/2014/main" id="{08A72C3A-827B-42EB-85F4-E5D466CAE822}"/>
              </a:ext>
            </a:extLst>
          </p:cNvPr>
          <p:cNvPicPr>
            <a:picLocks noChangeAspect="1"/>
          </p:cNvPicPr>
          <p:nvPr/>
        </p:nvPicPr>
        <p:blipFill>
          <a:blip r:embed="rId8"/>
          <a:stretch>
            <a:fillRect/>
          </a:stretch>
        </p:blipFill>
        <p:spPr>
          <a:xfrm>
            <a:off x="145885" y="5208726"/>
            <a:ext cx="1603844" cy="1606957"/>
          </a:xfrm>
          <a:prstGeom prst="rect">
            <a:avLst/>
          </a:prstGeom>
          <a:ln>
            <a:noFill/>
          </a:ln>
        </p:spPr>
      </p:pic>
      <p:sp>
        <p:nvSpPr>
          <p:cNvPr id="43" name="Oval 46">
            <a:extLst>
              <a:ext uri="{FF2B5EF4-FFF2-40B4-BE49-F238E27FC236}">
                <a16:creationId xmlns:a16="http://schemas.microsoft.com/office/drawing/2014/main" id="{45D9AF34-909F-400C-A9E0-9951D41CE4D1}"/>
              </a:ext>
            </a:extLst>
          </p:cNvPr>
          <p:cNvSpPr>
            <a:spLocks noChangeArrowheads="1"/>
          </p:cNvSpPr>
          <p:nvPr/>
        </p:nvSpPr>
        <p:spPr bwMode="auto">
          <a:xfrm>
            <a:off x="7832732" y="4104031"/>
            <a:ext cx="310026" cy="294507"/>
          </a:xfrm>
          <a:prstGeom prst="ellipse">
            <a:avLst/>
          </a:prstGeom>
          <a:solidFill>
            <a:srgbClr val="1AB2E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p>
        </p:txBody>
      </p:sp>
      <p:sp>
        <p:nvSpPr>
          <p:cNvPr id="44" name="Freeform 47">
            <a:extLst>
              <a:ext uri="{FF2B5EF4-FFF2-40B4-BE49-F238E27FC236}">
                <a16:creationId xmlns:a16="http://schemas.microsoft.com/office/drawing/2014/main" id="{5592B8D0-C73D-4EE0-9B9D-3E3A59F84A45}"/>
              </a:ext>
            </a:extLst>
          </p:cNvPr>
          <p:cNvSpPr>
            <a:spLocks/>
          </p:cNvSpPr>
          <p:nvPr/>
        </p:nvSpPr>
        <p:spPr bwMode="auto">
          <a:xfrm>
            <a:off x="7910237" y="4171168"/>
            <a:ext cx="177486" cy="175599"/>
          </a:xfrm>
          <a:custGeom>
            <a:avLst/>
            <a:gdLst>
              <a:gd name="T0" fmla="*/ 90 w 100"/>
              <a:gd name="T1" fmla="*/ 20 h 81"/>
              <a:gd name="T2" fmla="*/ 32 w 100"/>
              <a:gd name="T3" fmla="*/ 81 h 81"/>
              <a:gd name="T4" fmla="*/ 0 w 100"/>
              <a:gd name="T5" fmla="*/ 72 h 81"/>
              <a:gd name="T6" fmla="*/ 31 w 100"/>
              <a:gd name="T7" fmla="*/ 63 h 81"/>
              <a:gd name="T8" fmla="*/ 12 w 100"/>
              <a:gd name="T9" fmla="*/ 49 h 81"/>
              <a:gd name="T10" fmla="*/ 21 w 100"/>
              <a:gd name="T11" fmla="*/ 48 h 81"/>
              <a:gd name="T12" fmla="*/ 4 w 100"/>
              <a:gd name="T13" fmla="*/ 28 h 81"/>
              <a:gd name="T14" fmla="*/ 14 w 100"/>
              <a:gd name="T15" fmla="*/ 31 h 81"/>
              <a:gd name="T16" fmla="*/ 7 w 100"/>
              <a:gd name="T17" fmla="*/ 3 h 81"/>
              <a:gd name="T18" fmla="*/ 50 w 100"/>
              <a:gd name="T19" fmla="*/ 25 h 81"/>
              <a:gd name="T20" fmla="*/ 70 w 100"/>
              <a:gd name="T21" fmla="*/ 0 h 81"/>
              <a:gd name="T22" fmla="*/ 85 w 100"/>
              <a:gd name="T23" fmla="*/ 6 h 81"/>
              <a:gd name="T24" fmla="*/ 98 w 100"/>
              <a:gd name="T25" fmla="*/ 1 h 81"/>
              <a:gd name="T26" fmla="*/ 89 w 100"/>
              <a:gd name="T27" fmla="*/ 12 h 81"/>
              <a:gd name="T28" fmla="*/ 100 w 100"/>
              <a:gd name="T29" fmla="*/ 9 h 81"/>
              <a:gd name="T30" fmla="*/ 90 w 100"/>
              <a:gd name="T31" fmla="*/ 2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0" h="81">
                <a:moveTo>
                  <a:pt x="90" y="20"/>
                </a:moveTo>
                <a:cubicBezTo>
                  <a:pt x="91" y="49"/>
                  <a:pt x="70" y="81"/>
                  <a:pt x="32" y="81"/>
                </a:cubicBezTo>
                <a:cubicBezTo>
                  <a:pt x="20" y="81"/>
                  <a:pt x="9" y="77"/>
                  <a:pt x="0" y="72"/>
                </a:cubicBezTo>
                <a:cubicBezTo>
                  <a:pt x="11" y="73"/>
                  <a:pt x="22" y="70"/>
                  <a:pt x="31" y="63"/>
                </a:cubicBezTo>
                <a:cubicBezTo>
                  <a:pt x="22" y="63"/>
                  <a:pt x="14" y="57"/>
                  <a:pt x="12" y="49"/>
                </a:cubicBezTo>
                <a:cubicBezTo>
                  <a:pt x="15" y="49"/>
                  <a:pt x="18" y="49"/>
                  <a:pt x="21" y="48"/>
                </a:cubicBezTo>
                <a:cubicBezTo>
                  <a:pt x="11" y="47"/>
                  <a:pt x="4" y="38"/>
                  <a:pt x="4" y="28"/>
                </a:cubicBezTo>
                <a:cubicBezTo>
                  <a:pt x="7" y="30"/>
                  <a:pt x="10" y="31"/>
                  <a:pt x="14" y="31"/>
                </a:cubicBezTo>
                <a:cubicBezTo>
                  <a:pt x="4" y="25"/>
                  <a:pt x="2" y="13"/>
                  <a:pt x="7" y="3"/>
                </a:cubicBezTo>
                <a:cubicBezTo>
                  <a:pt x="17" y="16"/>
                  <a:pt x="33" y="24"/>
                  <a:pt x="50" y="25"/>
                </a:cubicBezTo>
                <a:cubicBezTo>
                  <a:pt x="47" y="12"/>
                  <a:pt x="56" y="0"/>
                  <a:pt x="70" y="0"/>
                </a:cubicBezTo>
                <a:cubicBezTo>
                  <a:pt x="75" y="0"/>
                  <a:pt x="81" y="2"/>
                  <a:pt x="85" y="6"/>
                </a:cubicBezTo>
                <a:cubicBezTo>
                  <a:pt x="89" y="5"/>
                  <a:pt x="94" y="3"/>
                  <a:pt x="98" y="1"/>
                </a:cubicBezTo>
                <a:cubicBezTo>
                  <a:pt x="96" y="6"/>
                  <a:pt x="93" y="10"/>
                  <a:pt x="89" y="12"/>
                </a:cubicBezTo>
                <a:cubicBezTo>
                  <a:pt x="93" y="12"/>
                  <a:pt x="97" y="11"/>
                  <a:pt x="100" y="9"/>
                </a:cubicBezTo>
                <a:cubicBezTo>
                  <a:pt x="98" y="13"/>
                  <a:pt x="94" y="17"/>
                  <a:pt x="90" y="2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p>
        </p:txBody>
      </p:sp>
      <p:sp>
        <p:nvSpPr>
          <p:cNvPr id="42" name="Rectangle 41">
            <a:extLst>
              <a:ext uri="{FF2B5EF4-FFF2-40B4-BE49-F238E27FC236}">
                <a16:creationId xmlns:a16="http://schemas.microsoft.com/office/drawing/2014/main" id="{FD6CFBD0-4140-432B-968E-A3CC7B262F9C}"/>
              </a:ext>
            </a:extLst>
          </p:cNvPr>
          <p:cNvSpPr/>
          <p:nvPr/>
        </p:nvSpPr>
        <p:spPr>
          <a:xfrm>
            <a:off x="8191981" y="4039706"/>
            <a:ext cx="3442726" cy="307777"/>
          </a:xfrm>
          <a:prstGeom prst="rect">
            <a:avLst/>
          </a:prstGeom>
        </p:spPr>
        <p:txBody>
          <a:bodyPr wrap="square">
            <a:spAutoFit/>
          </a:bodyPr>
          <a:lstStyle/>
          <a:p>
            <a:r>
              <a:rPr lang="en-US" sz="1400" dirty="0">
                <a:solidFill>
                  <a:srgbClr val="3C4252"/>
                </a:solidFill>
                <a:latin typeface="Proxima Nova" panose="02000506030000020004"/>
                <a:ea typeface="Roboto Light" panose="02000000000000000000" pitchFamily="2" charset="0"/>
                <a:cs typeface="Roboto Light"/>
              </a:rPr>
              <a:t>@</a:t>
            </a:r>
            <a:r>
              <a:rPr lang="en-US" sz="1400" dirty="0" err="1">
                <a:solidFill>
                  <a:srgbClr val="3C4252"/>
                </a:solidFill>
                <a:latin typeface="Proxima Nova" panose="02000506030000020004"/>
                <a:ea typeface="Roboto Light" panose="02000000000000000000" pitchFamily="2" charset="0"/>
                <a:cs typeface="Roboto Light"/>
              </a:rPr>
              <a:t>jenkinsns</a:t>
            </a:r>
            <a:endParaRPr lang="en-US" sz="1400" dirty="0">
              <a:solidFill>
                <a:srgbClr val="3C4252"/>
              </a:solidFill>
              <a:latin typeface="Proxima Nova" panose="02000506030000020004"/>
            </a:endParaRPr>
          </a:p>
        </p:txBody>
      </p:sp>
      <p:sp>
        <p:nvSpPr>
          <p:cNvPr id="39" name="Rectangle 38">
            <a:extLst>
              <a:ext uri="{FF2B5EF4-FFF2-40B4-BE49-F238E27FC236}">
                <a16:creationId xmlns:a16="http://schemas.microsoft.com/office/drawing/2014/main" id="{A6684DE6-5AFC-45AB-86B1-4E63AFB00B55}"/>
              </a:ext>
            </a:extLst>
          </p:cNvPr>
          <p:cNvSpPr/>
          <p:nvPr/>
        </p:nvSpPr>
        <p:spPr>
          <a:xfrm>
            <a:off x="8176380" y="5685674"/>
            <a:ext cx="4014809" cy="307777"/>
          </a:xfrm>
          <a:prstGeom prst="rect">
            <a:avLst/>
          </a:prstGeom>
        </p:spPr>
        <p:txBody>
          <a:bodyPr wrap="square">
            <a:spAutoFit/>
          </a:bodyPr>
          <a:lstStyle/>
          <a:p>
            <a:r>
              <a:rPr lang="en-GB" sz="1400" dirty="0">
                <a:solidFill>
                  <a:srgbClr val="737373"/>
                </a:solidFill>
                <a:hlinkClick r:id="rId9">
                  <a:extLst>
                    <a:ext uri="{A12FA001-AC4F-418D-AE19-62706E023703}">
                      <ahyp:hlinkClr xmlns:ahyp="http://schemas.microsoft.com/office/drawing/2018/hyperlinkcolor" val="tx"/>
                    </a:ext>
                  </a:extLst>
                </a:hlinkClick>
              </a:rPr>
              <a:t>https://www.facebook.com/msteamsinfo</a:t>
            </a:r>
            <a:endParaRPr lang="en-US" sz="1400" dirty="0">
              <a:solidFill>
                <a:srgbClr val="3C4252"/>
              </a:solidFill>
              <a:latin typeface="Proxima Nova" panose="02000506030000020004"/>
            </a:endParaRPr>
          </a:p>
        </p:txBody>
      </p:sp>
      <p:pic>
        <p:nvPicPr>
          <p:cNvPr id="40" name="Picture 39">
            <a:extLst>
              <a:ext uri="{FF2B5EF4-FFF2-40B4-BE49-F238E27FC236}">
                <a16:creationId xmlns:a16="http://schemas.microsoft.com/office/drawing/2014/main" id="{026EA451-8933-481A-B6B3-A1FA8818CCFA}"/>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791522" y="5740120"/>
            <a:ext cx="452956" cy="284858"/>
          </a:xfrm>
          <a:prstGeom prst="rect">
            <a:avLst/>
          </a:prstGeom>
        </p:spPr>
      </p:pic>
      <p:pic>
        <p:nvPicPr>
          <p:cNvPr id="37" name="Picture 36" descr="A picture containing clipart&#10;&#10;Description generated with very high confidence">
            <a:extLst>
              <a:ext uri="{FF2B5EF4-FFF2-40B4-BE49-F238E27FC236}">
                <a16:creationId xmlns:a16="http://schemas.microsoft.com/office/drawing/2014/main" id="{3E2DDD86-8FFD-4999-96A3-FA09C2B185EA}"/>
              </a:ext>
            </a:extLst>
          </p:cNvPr>
          <p:cNvPicPr>
            <a:picLocks noChangeAspect="1"/>
          </p:cNvPicPr>
          <p:nvPr/>
        </p:nvPicPr>
        <p:blipFill>
          <a:blip r:embed="rId11"/>
          <a:stretch>
            <a:fillRect/>
          </a:stretch>
        </p:blipFill>
        <p:spPr>
          <a:xfrm>
            <a:off x="7823420" y="3605149"/>
            <a:ext cx="310026" cy="317230"/>
          </a:xfrm>
          <a:prstGeom prst="rect">
            <a:avLst/>
          </a:prstGeom>
        </p:spPr>
      </p:pic>
      <p:sp>
        <p:nvSpPr>
          <p:cNvPr id="38" name="Rectangle 37">
            <a:extLst>
              <a:ext uri="{FF2B5EF4-FFF2-40B4-BE49-F238E27FC236}">
                <a16:creationId xmlns:a16="http://schemas.microsoft.com/office/drawing/2014/main" id="{6BEEFA68-EFD6-466C-8867-147738EF1570}"/>
              </a:ext>
            </a:extLst>
          </p:cNvPr>
          <p:cNvSpPr/>
          <p:nvPr/>
        </p:nvSpPr>
        <p:spPr>
          <a:xfrm>
            <a:off x="8191981" y="3622091"/>
            <a:ext cx="4014809" cy="307777"/>
          </a:xfrm>
          <a:prstGeom prst="rect">
            <a:avLst/>
          </a:prstGeom>
        </p:spPr>
        <p:txBody>
          <a:bodyPr wrap="square">
            <a:spAutoFit/>
          </a:bodyPr>
          <a:lstStyle/>
          <a:p>
            <a:r>
              <a:rPr lang="en-GB" sz="1400" dirty="0">
                <a:hlinkClick r:id="rId12"/>
              </a:rPr>
              <a:t>in/jenkinsns </a:t>
            </a:r>
            <a:endParaRPr lang="en-US" sz="1400" dirty="0">
              <a:solidFill>
                <a:srgbClr val="3C4252"/>
              </a:solidFill>
              <a:latin typeface="Proxima Nova" panose="02000506030000020004"/>
            </a:endParaRPr>
          </a:p>
        </p:txBody>
      </p:sp>
      <p:pic>
        <p:nvPicPr>
          <p:cNvPr id="33" name="Picture 32" descr="A close up of a logo&#10;&#10;Description generated with very high confidence">
            <a:extLst>
              <a:ext uri="{FF2B5EF4-FFF2-40B4-BE49-F238E27FC236}">
                <a16:creationId xmlns:a16="http://schemas.microsoft.com/office/drawing/2014/main" id="{9862B582-DBA1-4EE9-B8A4-6C696E2292B8}"/>
              </a:ext>
            </a:extLst>
          </p:cNvPr>
          <p:cNvPicPr>
            <a:picLocks noChangeAspect="1"/>
          </p:cNvPicPr>
          <p:nvPr/>
        </p:nvPicPr>
        <p:blipFill>
          <a:blip r:embed="rId13"/>
          <a:stretch>
            <a:fillRect/>
          </a:stretch>
        </p:blipFill>
        <p:spPr>
          <a:xfrm>
            <a:off x="7813538" y="3224955"/>
            <a:ext cx="314677" cy="233284"/>
          </a:xfrm>
          <a:prstGeom prst="rect">
            <a:avLst/>
          </a:prstGeom>
        </p:spPr>
      </p:pic>
      <p:sp>
        <p:nvSpPr>
          <p:cNvPr id="34" name="Rectangle 33">
            <a:extLst>
              <a:ext uri="{FF2B5EF4-FFF2-40B4-BE49-F238E27FC236}">
                <a16:creationId xmlns:a16="http://schemas.microsoft.com/office/drawing/2014/main" id="{A01F5469-EEFF-4EBA-A4A7-01E18EAFBBE8}"/>
              </a:ext>
            </a:extLst>
          </p:cNvPr>
          <p:cNvSpPr/>
          <p:nvPr/>
        </p:nvSpPr>
        <p:spPr>
          <a:xfrm>
            <a:off x="8197530" y="3204476"/>
            <a:ext cx="3908278" cy="307777"/>
          </a:xfrm>
          <a:prstGeom prst="rect">
            <a:avLst/>
          </a:prstGeom>
        </p:spPr>
        <p:txBody>
          <a:bodyPr wrap="square">
            <a:spAutoFit/>
          </a:bodyPr>
          <a:lstStyle/>
          <a:p>
            <a:r>
              <a:rPr lang="en-US" sz="1400" dirty="0">
                <a:solidFill>
                  <a:srgbClr val="3C4252"/>
                </a:solidFill>
                <a:latin typeface="Proxima Nova" panose="02000506030000020004"/>
                <a:hlinkClick r:id="rId14"/>
              </a:rPr>
              <a:t>jenkinsns@gmail.com</a:t>
            </a:r>
            <a:r>
              <a:rPr lang="en-US" sz="1400" dirty="0">
                <a:solidFill>
                  <a:srgbClr val="3C4252"/>
                </a:solidFill>
                <a:latin typeface="Proxima Nova" panose="02000506030000020004"/>
              </a:rPr>
              <a:t> </a:t>
            </a:r>
          </a:p>
        </p:txBody>
      </p:sp>
      <p:pic>
        <p:nvPicPr>
          <p:cNvPr id="1028" name="Picture 4" descr="Blog, blogger, blogging, google icon">
            <a:extLst>
              <a:ext uri="{FF2B5EF4-FFF2-40B4-BE49-F238E27FC236}">
                <a16:creationId xmlns:a16="http://schemas.microsoft.com/office/drawing/2014/main" id="{FDC298B5-043A-4683-A4BC-3380353B239F}"/>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848430" y="4543564"/>
            <a:ext cx="300673" cy="298324"/>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F3FAB4C7-432F-4CE4-9C51-5A13B1163F16}"/>
              </a:ext>
            </a:extLst>
          </p:cNvPr>
          <p:cNvSpPr/>
          <p:nvPr/>
        </p:nvSpPr>
        <p:spPr>
          <a:xfrm>
            <a:off x="8191530" y="4491524"/>
            <a:ext cx="2475614" cy="307777"/>
          </a:xfrm>
          <a:prstGeom prst="rect">
            <a:avLst/>
          </a:prstGeom>
        </p:spPr>
        <p:txBody>
          <a:bodyPr wrap="none">
            <a:spAutoFit/>
          </a:bodyPr>
          <a:lstStyle/>
          <a:p>
            <a:pPr lvl="0">
              <a:defRPr/>
            </a:pPr>
            <a:r>
              <a:rPr lang="en-GB" sz="1400" dirty="0">
                <a:solidFill>
                  <a:srgbClr val="737373"/>
                </a:solidFill>
                <a:hlinkClick r:id="rId16">
                  <a:extLst>
                    <a:ext uri="{A12FA001-AC4F-418D-AE19-62706E023703}">
                      <ahyp:hlinkClr xmlns:ahyp="http://schemas.microsoft.com/office/drawing/2018/hyperlinkcolor" val="tx"/>
                    </a:ext>
                  </a:extLst>
                </a:hlinkClick>
              </a:rPr>
              <a:t>http://www.jenkinsblogs.com</a:t>
            </a:r>
            <a:r>
              <a:rPr lang="en-GB" sz="1400" dirty="0">
                <a:solidFill>
                  <a:srgbClr val="737373"/>
                </a:solidFill>
              </a:rPr>
              <a:t>  </a:t>
            </a:r>
          </a:p>
        </p:txBody>
      </p:sp>
      <p:pic>
        <p:nvPicPr>
          <p:cNvPr id="1032" name="Picture 8" descr="GitHub Logos and Usage · GitHub">
            <a:extLst>
              <a:ext uri="{FF2B5EF4-FFF2-40B4-BE49-F238E27FC236}">
                <a16:creationId xmlns:a16="http://schemas.microsoft.com/office/drawing/2014/main" id="{D4D53041-3C63-48C3-9A13-5132BD95E2B2}"/>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7813538" y="4860858"/>
            <a:ext cx="387297" cy="387297"/>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9E6A9CA5-F546-4091-BF44-E0CCB1890400}"/>
              </a:ext>
            </a:extLst>
          </p:cNvPr>
          <p:cNvSpPr/>
          <p:nvPr/>
        </p:nvSpPr>
        <p:spPr>
          <a:xfrm>
            <a:off x="8176380" y="4869840"/>
            <a:ext cx="946093" cy="307777"/>
          </a:xfrm>
          <a:prstGeom prst="rect">
            <a:avLst/>
          </a:prstGeom>
        </p:spPr>
        <p:txBody>
          <a:bodyPr wrap="none">
            <a:spAutoFit/>
          </a:bodyPr>
          <a:lstStyle/>
          <a:p>
            <a:r>
              <a:rPr lang="en-GB" sz="1400" dirty="0">
                <a:hlinkClick r:id="rId18"/>
              </a:rPr>
              <a:t>jenkinsns</a:t>
            </a:r>
            <a:r>
              <a:rPr lang="en-GB" sz="1400" dirty="0"/>
              <a:t>  </a:t>
            </a:r>
          </a:p>
        </p:txBody>
      </p:sp>
      <p:pic>
        <p:nvPicPr>
          <p:cNvPr id="47" name="Picture 46">
            <a:extLst>
              <a:ext uri="{FF2B5EF4-FFF2-40B4-BE49-F238E27FC236}">
                <a16:creationId xmlns:a16="http://schemas.microsoft.com/office/drawing/2014/main" id="{003F5FB9-FF6A-4FCB-8B91-C7254D1788C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782992" y="5303447"/>
            <a:ext cx="452956" cy="284858"/>
          </a:xfrm>
          <a:prstGeom prst="rect">
            <a:avLst/>
          </a:prstGeom>
        </p:spPr>
      </p:pic>
      <p:sp>
        <p:nvSpPr>
          <p:cNvPr id="13" name="Rectangle 12">
            <a:extLst>
              <a:ext uri="{FF2B5EF4-FFF2-40B4-BE49-F238E27FC236}">
                <a16:creationId xmlns:a16="http://schemas.microsoft.com/office/drawing/2014/main" id="{75BB3E1B-560B-4374-A689-78C4BFE8770A}"/>
              </a:ext>
            </a:extLst>
          </p:cNvPr>
          <p:cNvSpPr/>
          <p:nvPr/>
        </p:nvSpPr>
        <p:spPr>
          <a:xfrm>
            <a:off x="8207738" y="5277757"/>
            <a:ext cx="2938881" cy="307777"/>
          </a:xfrm>
          <a:prstGeom prst="rect">
            <a:avLst/>
          </a:prstGeom>
        </p:spPr>
        <p:txBody>
          <a:bodyPr wrap="none">
            <a:spAutoFit/>
          </a:bodyPr>
          <a:lstStyle/>
          <a:p>
            <a:r>
              <a:rPr lang="en-GB" sz="1400" dirty="0">
                <a:solidFill>
                  <a:srgbClr val="737373"/>
                </a:solidFill>
                <a:hlinkClick r:id="rId19">
                  <a:extLst>
                    <a:ext uri="{A12FA001-AC4F-418D-AE19-62706E023703}">
                      <ahyp:hlinkClr xmlns:ahyp="http://schemas.microsoft.com/office/drawing/2018/hyperlinkcolor" val="tx"/>
                    </a:ext>
                  </a:extLst>
                </a:hlinkClick>
              </a:rPr>
              <a:t>https://www.facebook.com/spfxinfo/</a:t>
            </a:r>
            <a:r>
              <a:rPr lang="en-GB" sz="1400" dirty="0">
                <a:solidFill>
                  <a:srgbClr val="737373"/>
                </a:solidFill>
              </a:rPr>
              <a:t> </a:t>
            </a:r>
            <a:endParaRPr lang="en-GB" sz="1400" dirty="0"/>
          </a:p>
        </p:txBody>
      </p:sp>
    </p:spTree>
    <p:extLst>
      <p:ext uri="{BB962C8B-B14F-4D97-AF65-F5344CB8AC3E}">
        <p14:creationId xmlns:p14="http://schemas.microsoft.com/office/powerpoint/2010/main" val="24477534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84E0B54-78B2-4DBC-A300-85E1C68A6F86}"/>
              </a:ext>
            </a:extLst>
          </p:cNvPr>
          <p:cNvSpPr>
            <a:spLocks noGrp="1"/>
          </p:cNvSpPr>
          <p:nvPr>
            <p:ph type="title"/>
          </p:nvPr>
        </p:nvSpPr>
        <p:spPr>
          <a:xfrm>
            <a:off x="366809" y="171453"/>
            <a:ext cx="8472312" cy="498598"/>
          </a:xfrm>
        </p:spPr>
        <p:txBody>
          <a:bodyPr/>
          <a:lstStyle/>
          <a:p>
            <a:r>
              <a:rPr lang="en-US" sz="3600" spc="-50" dirty="0">
                <a:solidFill>
                  <a:srgbClr val="418AB3"/>
                </a:solidFill>
                <a:ea typeface="+mj-ea"/>
                <a:cs typeface="+mj-cs"/>
              </a:rPr>
              <a:t>Environment key facts </a:t>
            </a:r>
          </a:p>
        </p:txBody>
      </p:sp>
      <p:pic>
        <p:nvPicPr>
          <p:cNvPr id="6" name="Picture 5">
            <a:extLst>
              <a:ext uri="{FF2B5EF4-FFF2-40B4-BE49-F238E27FC236}">
                <a16:creationId xmlns:a16="http://schemas.microsoft.com/office/drawing/2014/main" id="{733DE6E5-693D-49AC-A66B-9101EEF7B239}"/>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541002" y="3041955"/>
            <a:ext cx="6589924" cy="3722427"/>
          </a:xfrm>
          <a:prstGeom prst="rect">
            <a:avLst/>
          </a:prstGeom>
          <a:ln>
            <a:solidFill>
              <a:srgbClr val="000000"/>
            </a:solidFill>
          </a:ln>
        </p:spPr>
      </p:pic>
      <p:sp>
        <p:nvSpPr>
          <p:cNvPr id="7" name="Rectangle 6">
            <a:extLst>
              <a:ext uri="{FF2B5EF4-FFF2-40B4-BE49-F238E27FC236}">
                <a16:creationId xmlns:a16="http://schemas.microsoft.com/office/drawing/2014/main" id="{15448F28-35E1-4FDD-AF58-1B5B3446CD25}"/>
              </a:ext>
            </a:extLst>
          </p:cNvPr>
          <p:cNvSpPr/>
          <p:nvPr/>
        </p:nvSpPr>
        <p:spPr>
          <a:xfrm>
            <a:off x="495870" y="3041955"/>
            <a:ext cx="4968932" cy="3477875"/>
          </a:xfrm>
          <a:prstGeom prst="rect">
            <a:avLst/>
          </a:prstGeom>
        </p:spPr>
        <p:txBody>
          <a:bodyPr wrap="square">
            <a:spAutoFit/>
          </a:bodyPr>
          <a:lstStyle/>
          <a:p>
            <a:pPr marL="342900" indent="-342900" algn="just" defTabSz="1219170">
              <a:buFont typeface="Wingdings" panose="05000000000000000000" pitchFamily="2" charset="2"/>
              <a:buChar char="ü"/>
            </a:pPr>
            <a:r>
              <a:rPr lang="en-US" sz="2000" dirty="0">
                <a:solidFill>
                  <a:prstClr val="black"/>
                </a:solidFill>
                <a:latin typeface="Calibri" panose="020F0502020204030204" pitchFamily="34" charset="0"/>
                <a:cs typeface="Calibri" panose="020F0502020204030204" pitchFamily="34" charset="0"/>
              </a:rPr>
              <a:t>Every tenant has a Default environment where all licensed Power Apps and Power Automate users can create apps &amp; flows</a:t>
            </a:r>
          </a:p>
          <a:p>
            <a:pPr marL="342900" indent="-342900" algn="just" defTabSz="1219170">
              <a:buFont typeface="Wingdings" panose="05000000000000000000" pitchFamily="2" charset="2"/>
              <a:buChar char="ü"/>
            </a:pPr>
            <a:endParaRPr lang="en-US" sz="2000" dirty="0">
              <a:solidFill>
                <a:prstClr val="black"/>
              </a:solidFill>
              <a:latin typeface="Calibri" panose="020F0502020204030204" pitchFamily="34" charset="0"/>
              <a:cs typeface="Calibri" panose="020F0502020204030204" pitchFamily="34" charset="0"/>
            </a:endParaRPr>
          </a:p>
          <a:p>
            <a:pPr marL="342900" indent="-342900" algn="just" defTabSz="1219170">
              <a:buFont typeface="Wingdings" panose="05000000000000000000" pitchFamily="2" charset="2"/>
              <a:buChar char="ü"/>
            </a:pPr>
            <a:r>
              <a:rPr lang="en-US" sz="2000" dirty="0">
                <a:solidFill>
                  <a:prstClr val="black"/>
                </a:solidFill>
                <a:latin typeface="Calibri" panose="020F0502020204030204" pitchFamily="34" charset="0"/>
                <a:cs typeface="Calibri" panose="020F0502020204030204" pitchFamily="34" charset="0"/>
              </a:rPr>
              <a:t>Non-default environments offer more control around permissions</a:t>
            </a:r>
          </a:p>
          <a:p>
            <a:pPr marL="342900" indent="-342900" algn="just" defTabSz="1219170">
              <a:buFont typeface="Wingdings" panose="05000000000000000000" pitchFamily="2" charset="2"/>
              <a:buChar char="ü"/>
            </a:pPr>
            <a:endParaRPr lang="en-US" sz="2000" dirty="0">
              <a:solidFill>
                <a:prstClr val="black"/>
              </a:solidFill>
              <a:latin typeface="Calibri" panose="020F0502020204030204" pitchFamily="34" charset="0"/>
              <a:cs typeface="Calibri" panose="020F0502020204030204" pitchFamily="34" charset="0"/>
            </a:endParaRPr>
          </a:p>
          <a:p>
            <a:pPr marL="342900" indent="-342900" algn="just" defTabSz="1219170">
              <a:buFont typeface="Wingdings" panose="05000000000000000000" pitchFamily="2" charset="2"/>
              <a:buChar char="ü"/>
            </a:pPr>
            <a:r>
              <a:rPr lang="en-US" sz="2000" dirty="0">
                <a:solidFill>
                  <a:prstClr val="black"/>
                </a:solidFill>
                <a:latin typeface="Calibri" panose="020F0502020204030204" pitchFamily="34" charset="0"/>
                <a:cs typeface="Calibri" panose="020F0502020204030204" pitchFamily="34" charset="0"/>
              </a:rPr>
              <a:t>Non-default environment creation can be restricted to only global and service admins from the Power Platform admin center: </a:t>
            </a:r>
            <a:r>
              <a:rPr lang="en-US" sz="2000" dirty="0">
                <a:solidFill>
                  <a:prstClr val="black"/>
                </a:solidFill>
                <a:latin typeface="Segoe UI Light"/>
                <a:hlinkClick r:id="rId4"/>
              </a:rPr>
              <a:t>https://aka.ms/ppac</a:t>
            </a:r>
            <a:r>
              <a:rPr lang="en-US" sz="2000" dirty="0">
                <a:solidFill>
                  <a:prstClr val="black"/>
                </a:solidFill>
                <a:latin typeface="Segoe UI Light"/>
              </a:rPr>
              <a:t> </a:t>
            </a:r>
          </a:p>
        </p:txBody>
      </p:sp>
      <p:sp>
        <p:nvSpPr>
          <p:cNvPr id="8" name="Rectangle 7">
            <a:extLst>
              <a:ext uri="{FF2B5EF4-FFF2-40B4-BE49-F238E27FC236}">
                <a16:creationId xmlns:a16="http://schemas.microsoft.com/office/drawing/2014/main" id="{EB6930EF-7D81-4BAA-B7E7-11287C864FF2}"/>
              </a:ext>
            </a:extLst>
          </p:cNvPr>
          <p:cNvSpPr/>
          <p:nvPr/>
        </p:nvSpPr>
        <p:spPr>
          <a:xfrm>
            <a:off x="495870" y="1246709"/>
            <a:ext cx="11200263" cy="1631216"/>
          </a:xfrm>
          <a:prstGeom prst="rect">
            <a:avLst/>
          </a:prstGeom>
        </p:spPr>
        <p:txBody>
          <a:bodyPr wrap="square">
            <a:spAutoFit/>
          </a:bodyPr>
          <a:lstStyle/>
          <a:p>
            <a:pPr marL="342900" indent="-342900" defTabSz="1219170">
              <a:buFont typeface="Wingdings" panose="05000000000000000000" pitchFamily="2" charset="2"/>
              <a:buChar char="ü"/>
            </a:pPr>
            <a:r>
              <a:rPr lang="en-US" sz="2000" dirty="0">
                <a:solidFill>
                  <a:prstClr val="black"/>
                </a:solidFill>
                <a:latin typeface="Calibri" panose="020F0502020204030204" pitchFamily="34" charset="0"/>
                <a:cs typeface="Calibri" panose="020F0502020204030204" pitchFamily="34" charset="0"/>
              </a:rPr>
              <a:t>Environments are tied to a geographic location that is configured at the time the environment is created</a:t>
            </a:r>
            <a:br>
              <a:rPr lang="en-US" sz="2000" dirty="0">
                <a:solidFill>
                  <a:prstClr val="black"/>
                </a:solidFill>
                <a:latin typeface="Calibri" panose="020F0502020204030204" pitchFamily="34" charset="0"/>
                <a:cs typeface="Calibri" panose="020F0502020204030204" pitchFamily="34" charset="0"/>
              </a:rPr>
            </a:br>
            <a:endParaRPr lang="en-US" sz="2000" dirty="0">
              <a:solidFill>
                <a:prstClr val="black"/>
              </a:solidFill>
              <a:latin typeface="Calibri" panose="020F0502020204030204" pitchFamily="34" charset="0"/>
              <a:cs typeface="Calibri" panose="020F0502020204030204" pitchFamily="34" charset="0"/>
            </a:endParaRPr>
          </a:p>
          <a:p>
            <a:pPr marL="342900" indent="-342900" algn="just" defTabSz="1219170">
              <a:buFont typeface="Wingdings" panose="05000000000000000000" pitchFamily="2" charset="2"/>
              <a:buChar char="ü"/>
            </a:pPr>
            <a:r>
              <a:rPr lang="en-US" sz="2000" dirty="0">
                <a:solidFill>
                  <a:prstClr val="black"/>
                </a:solidFill>
                <a:latin typeface="Calibri" panose="020F0502020204030204" pitchFamily="34" charset="0"/>
                <a:cs typeface="Calibri" panose="020F0502020204030204" pitchFamily="34" charset="0"/>
              </a:rPr>
              <a:t>Environments can be used to target different audiences and/or for different purposes such as dev, test and production</a:t>
            </a:r>
          </a:p>
        </p:txBody>
      </p:sp>
    </p:spTree>
    <p:extLst>
      <p:ext uri="{BB962C8B-B14F-4D97-AF65-F5344CB8AC3E}">
        <p14:creationId xmlns:p14="http://schemas.microsoft.com/office/powerpoint/2010/main" val="8476001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9EB322-EC12-4BD9-AEB4-6811504AB9EA}"/>
              </a:ext>
            </a:extLst>
          </p:cNvPr>
          <p:cNvSpPr>
            <a:spLocks noGrp="1"/>
          </p:cNvSpPr>
          <p:nvPr>
            <p:ph type="title"/>
          </p:nvPr>
        </p:nvSpPr>
        <p:spPr>
          <a:xfrm>
            <a:off x="489079" y="228603"/>
            <a:ext cx="11296416" cy="498598"/>
          </a:xfrm>
        </p:spPr>
        <p:txBody>
          <a:bodyPr/>
          <a:lstStyle/>
          <a:p>
            <a:r>
              <a:rPr lang="en-US" sz="3600" spc="-50" dirty="0">
                <a:solidFill>
                  <a:srgbClr val="418AB3"/>
                </a:solidFill>
                <a:ea typeface="+mj-ea"/>
                <a:cs typeface="+mj-cs"/>
              </a:rPr>
              <a:t>Types of environments</a:t>
            </a:r>
          </a:p>
        </p:txBody>
      </p:sp>
      <p:graphicFrame>
        <p:nvGraphicFramePr>
          <p:cNvPr id="4" name="Table 3">
            <a:extLst>
              <a:ext uri="{FF2B5EF4-FFF2-40B4-BE49-F238E27FC236}">
                <a16:creationId xmlns:a16="http://schemas.microsoft.com/office/drawing/2014/main" id="{3F348A8F-B674-44BF-8ED5-55DDEBF958ED}"/>
              </a:ext>
            </a:extLst>
          </p:cNvPr>
          <p:cNvGraphicFramePr>
            <a:graphicFrameLocks noGrp="1"/>
          </p:cNvGraphicFramePr>
          <p:nvPr>
            <p:extLst>
              <p:ext uri="{D42A27DB-BD31-4B8C-83A1-F6EECF244321}">
                <p14:modId xmlns:p14="http://schemas.microsoft.com/office/powerpoint/2010/main" val="726391579"/>
              </p:ext>
            </p:extLst>
          </p:nvPr>
        </p:nvGraphicFramePr>
        <p:xfrm>
          <a:off x="911424" y="1124745"/>
          <a:ext cx="10177131" cy="4323375"/>
        </p:xfrm>
        <a:graphic>
          <a:graphicData uri="http://schemas.openxmlformats.org/drawingml/2006/table">
            <a:tbl>
              <a:tblPr firstRow="1" bandRow="1">
                <a:tableStyleId>{21E4AEA4-8DFA-4A89-87EB-49C32662AFE0}</a:tableStyleId>
              </a:tblPr>
              <a:tblGrid>
                <a:gridCol w="2885176">
                  <a:extLst>
                    <a:ext uri="{9D8B030D-6E8A-4147-A177-3AD203B41FA5}">
                      <a16:colId xmlns:a16="http://schemas.microsoft.com/office/drawing/2014/main" val="1511346437"/>
                    </a:ext>
                  </a:extLst>
                </a:gridCol>
                <a:gridCol w="7291955">
                  <a:extLst>
                    <a:ext uri="{9D8B030D-6E8A-4147-A177-3AD203B41FA5}">
                      <a16:colId xmlns:a16="http://schemas.microsoft.com/office/drawing/2014/main" val="4013040"/>
                    </a:ext>
                  </a:extLst>
                </a:gridCol>
              </a:tblGrid>
              <a:tr h="462494">
                <a:tc>
                  <a:txBody>
                    <a:bodyPr/>
                    <a:lstStyle/>
                    <a:p>
                      <a:r>
                        <a:rPr lang="en-US" sz="1800">
                          <a:latin typeface="Calibri" panose="020F0502020204030204" pitchFamily="34" charset="0"/>
                          <a:cs typeface="Calibri" panose="020F0502020204030204" pitchFamily="34" charset="0"/>
                        </a:rPr>
                        <a:t>Type</a:t>
                      </a:r>
                    </a:p>
                  </a:txBody>
                  <a:tcPr marL="121920" marR="121920" marT="60960" marB="60960"/>
                </a:tc>
                <a:tc>
                  <a:txBody>
                    <a:bodyPr/>
                    <a:lstStyle/>
                    <a:p>
                      <a:r>
                        <a:rPr lang="en-US" sz="1800">
                          <a:latin typeface="Calibri" panose="020F0502020204030204" pitchFamily="34" charset="0"/>
                          <a:cs typeface="Calibri" panose="020F0502020204030204" pitchFamily="34" charset="0"/>
                        </a:rPr>
                        <a:t>Description</a:t>
                      </a:r>
                    </a:p>
                  </a:txBody>
                  <a:tcPr marL="121920" marR="121920" marT="60960" marB="60960"/>
                </a:tc>
                <a:extLst>
                  <a:ext uri="{0D108BD9-81ED-4DB2-BD59-A6C34878D82A}">
                    <a16:rowId xmlns:a16="http://schemas.microsoft.com/office/drawing/2014/main" val="3667325565"/>
                  </a:ext>
                </a:extLst>
              </a:tr>
              <a:tr h="462494">
                <a:tc>
                  <a:txBody>
                    <a:bodyPr/>
                    <a:lstStyle/>
                    <a:p>
                      <a:r>
                        <a:rPr lang="en-US" sz="1800">
                          <a:latin typeface="Calibri" panose="020F0502020204030204" pitchFamily="34" charset="0"/>
                          <a:cs typeface="Calibri" panose="020F0502020204030204" pitchFamily="34" charset="0"/>
                        </a:rPr>
                        <a:t>Trial</a:t>
                      </a:r>
                    </a:p>
                  </a:txBody>
                  <a:tcPr marL="121920" marR="121920" marT="60960" marB="60960"/>
                </a:tc>
                <a:tc>
                  <a:txBody>
                    <a:bodyPr/>
                    <a:lstStyle/>
                    <a:p>
                      <a:r>
                        <a:rPr lang="en-US" sz="1800">
                          <a:latin typeface="Calibri" panose="020F0502020204030204" pitchFamily="34" charset="0"/>
                          <a:cs typeface="Calibri" panose="020F0502020204030204" pitchFamily="34" charset="0"/>
                        </a:rPr>
                        <a:t>Expire after 30 days, limit 1 per user</a:t>
                      </a:r>
                    </a:p>
                  </a:txBody>
                  <a:tcPr marL="121920" marR="121920" marT="60960" marB="60960"/>
                </a:tc>
                <a:extLst>
                  <a:ext uri="{0D108BD9-81ED-4DB2-BD59-A6C34878D82A}">
                    <a16:rowId xmlns:a16="http://schemas.microsoft.com/office/drawing/2014/main" val="1708479154"/>
                  </a:ext>
                </a:extLst>
              </a:tr>
              <a:tr h="849331">
                <a:tc>
                  <a:txBody>
                    <a:bodyPr/>
                    <a:lstStyle/>
                    <a:p>
                      <a:r>
                        <a:rPr lang="en-US" sz="1800">
                          <a:latin typeface="Calibri" panose="020F0502020204030204" pitchFamily="34" charset="0"/>
                          <a:cs typeface="Calibri" panose="020F0502020204030204" pitchFamily="34" charset="0"/>
                        </a:rPr>
                        <a:t>Developer</a:t>
                      </a:r>
                    </a:p>
                  </a:txBody>
                  <a:tcPr marL="121920" marR="121920" marT="60960" marB="60960"/>
                </a:tc>
                <a:tc>
                  <a:txBody>
                    <a:bodyPr/>
                    <a:lstStyle/>
                    <a:p>
                      <a:r>
                        <a:rPr lang="en-US" sz="1800" dirty="0">
                          <a:latin typeface="Calibri" panose="020F0502020204030204" pitchFamily="34" charset="0"/>
                          <a:cs typeface="Calibri" panose="020F0502020204030204" pitchFamily="34" charset="0"/>
                        </a:rPr>
                        <a:t>One per user - community program – single user  </a:t>
                      </a:r>
                      <a:r>
                        <a:rPr lang="en-US" sz="1800" dirty="0">
                          <a:latin typeface="Calibri" panose="020F0502020204030204" pitchFamily="34" charset="0"/>
                          <a:cs typeface="Calibri" panose="020F0502020204030204" pitchFamily="34" charset="0"/>
                          <a:hlinkClick r:id="rId3"/>
                        </a:rPr>
                        <a:t>http://aka.ms/powerappcommunityplan</a:t>
                      </a:r>
                      <a:endParaRPr lang="en-US" sz="1800" dirty="0">
                        <a:latin typeface="Calibri" panose="020F0502020204030204" pitchFamily="34" charset="0"/>
                        <a:cs typeface="Calibri" panose="020F0502020204030204" pitchFamily="34" charset="0"/>
                      </a:endParaRPr>
                    </a:p>
                  </a:txBody>
                  <a:tcPr marL="121920" marR="121920" marT="60960" marB="60960"/>
                </a:tc>
                <a:extLst>
                  <a:ext uri="{0D108BD9-81ED-4DB2-BD59-A6C34878D82A}">
                    <a16:rowId xmlns:a16="http://schemas.microsoft.com/office/drawing/2014/main" val="2923913968"/>
                  </a:ext>
                </a:extLst>
              </a:tr>
              <a:tr h="1043281">
                <a:tc>
                  <a:txBody>
                    <a:bodyPr/>
                    <a:lstStyle/>
                    <a:p>
                      <a:r>
                        <a:rPr lang="en-US" sz="1800">
                          <a:latin typeface="Calibri" panose="020F0502020204030204" pitchFamily="34" charset="0"/>
                          <a:cs typeface="Calibri" panose="020F0502020204030204" pitchFamily="34" charset="0"/>
                        </a:rPr>
                        <a:t>Default</a:t>
                      </a:r>
                    </a:p>
                  </a:txBody>
                  <a:tcPr marL="121920" marR="121920" marT="60960" marB="60960"/>
                </a:tc>
                <a:tc>
                  <a:txBody>
                    <a:bodyPr/>
                    <a:lstStyle/>
                    <a:p>
                      <a:r>
                        <a:rPr lang="en-US" sz="1800" dirty="0">
                          <a:latin typeface="Calibri" panose="020F0502020204030204" pitchFamily="34" charset="0"/>
                          <a:cs typeface="Calibri" panose="020F0502020204030204" pitchFamily="34" charset="0"/>
                        </a:rPr>
                        <a:t>Every tenant has one default environment – useful for personal productivity assets</a:t>
                      </a:r>
                    </a:p>
                  </a:txBody>
                  <a:tcPr marL="121920" marR="121920" marT="60960" marB="60960"/>
                </a:tc>
                <a:extLst>
                  <a:ext uri="{0D108BD9-81ED-4DB2-BD59-A6C34878D82A}">
                    <a16:rowId xmlns:a16="http://schemas.microsoft.com/office/drawing/2014/main" val="1730067414"/>
                  </a:ext>
                </a:extLst>
              </a:tr>
              <a:tr h="1043281">
                <a:tc>
                  <a:txBody>
                    <a:bodyPr/>
                    <a:lstStyle/>
                    <a:p>
                      <a:r>
                        <a:rPr lang="en-US" sz="1800" dirty="0">
                          <a:latin typeface="Calibri" panose="020F0502020204030204" pitchFamily="34" charset="0"/>
                          <a:cs typeface="Calibri" panose="020F0502020204030204" pitchFamily="34" charset="0"/>
                        </a:rPr>
                        <a:t>Sandbox</a:t>
                      </a:r>
                    </a:p>
                  </a:txBody>
                  <a:tcPr marL="121920" marR="121920" marT="60960" marB="60960"/>
                </a:tc>
                <a:tc>
                  <a:txBody>
                    <a:bodyPr/>
                    <a:lstStyle/>
                    <a:p>
                      <a:r>
                        <a:rPr lang="en-US" sz="1800">
                          <a:latin typeface="Calibri" panose="020F0502020204030204" pitchFamily="34" charset="0"/>
                          <a:cs typeface="Calibri" panose="020F0502020204030204" pitchFamily="34" charset="0"/>
                        </a:rPr>
                        <a:t>Non-production environment enables some additional options like copy and reset</a:t>
                      </a:r>
                    </a:p>
                  </a:txBody>
                  <a:tcPr marL="121920" marR="121920" marT="60960" marB="60960"/>
                </a:tc>
                <a:extLst>
                  <a:ext uri="{0D108BD9-81ED-4DB2-BD59-A6C34878D82A}">
                    <a16:rowId xmlns:a16="http://schemas.microsoft.com/office/drawing/2014/main" val="1109713178"/>
                  </a:ext>
                </a:extLst>
              </a:tr>
              <a:tr h="462494">
                <a:tc>
                  <a:txBody>
                    <a:bodyPr/>
                    <a:lstStyle/>
                    <a:p>
                      <a:r>
                        <a:rPr lang="en-US" sz="1800">
                          <a:latin typeface="Calibri" panose="020F0502020204030204" pitchFamily="34" charset="0"/>
                          <a:cs typeface="Calibri" panose="020F0502020204030204" pitchFamily="34" charset="0"/>
                        </a:rPr>
                        <a:t>Production</a:t>
                      </a:r>
                    </a:p>
                  </a:txBody>
                  <a:tcPr marL="121920" marR="121920" marT="60960" marB="60960"/>
                </a:tc>
                <a:tc>
                  <a:txBody>
                    <a:bodyPr/>
                    <a:lstStyle/>
                    <a:p>
                      <a:r>
                        <a:rPr lang="en-US" sz="1800" dirty="0">
                          <a:latin typeface="Calibri" panose="020F0502020204030204" pitchFamily="34" charset="0"/>
                          <a:cs typeface="Calibri" panose="020F0502020204030204" pitchFamily="34" charset="0"/>
                        </a:rPr>
                        <a:t>Non-expiring full environment</a:t>
                      </a:r>
                    </a:p>
                  </a:txBody>
                  <a:tcPr marL="121920" marR="121920" marT="60960" marB="60960"/>
                </a:tc>
                <a:extLst>
                  <a:ext uri="{0D108BD9-81ED-4DB2-BD59-A6C34878D82A}">
                    <a16:rowId xmlns:a16="http://schemas.microsoft.com/office/drawing/2014/main" val="86961188"/>
                  </a:ext>
                </a:extLst>
              </a:tr>
            </a:tbl>
          </a:graphicData>
        </a:graphic>
      </p:graphicFrame>
    </p:spTree>
    <p:extLst>
      <p:ext uri="{BB962C8B-B14F-4D97-AF65-F5344CB8AC3E}">
        <p14:creationId xmlns:p14="http://schemas.microsoft.com/office/powerpoint/2010/main" val="10967050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MicrosoftDynamicsCRM_TDM_Deck EXAMPLE STYLE">
  <a:themeElements>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Custom 1">
      <a:majorFont>
        <a:latin typeface="Segoe UI Light"/>
        <a:ea typeface=""/>
        <a:cs typeface=""/>
      </a:majorFont>
      <a:minorFont>
        <a:latin typeface="Segoe UI Light"/>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000" dirty="0" err="1" smtClean="0">
            <a:solidFill>
              <a:schemeClr val="bg1"/>
            </a:solidFill>
          </a:defRPr>
        </a:defPPr>
      </a:lstStyle>
      <a:style>
        <a:lnRef idx="2">
          <a:schemeClr val="accent2">
            <a:shade val="50000"/>
          </a:schemeClr>
        </a:lnRef>
        <a:fillRef idx="1">
          <a:schemeClr val="accent2"/>
        </a:fillRef>
        <a:effectRef idx="0">
          <a:schemeClr val="accent2"/>
        </a:effectRef>
        <a:fontRef idx="minor">
          <a:schemeClr val="lt1"/>
        </a:fontRef>
      </a:style>
    </a:spDef>
    <a:txDef>
      <a:spPr>
        <a:noFill/>
      </a:spPr>
      <a:bodyPr wrap="square" lIns="0" tIns="0" rIns="0" bIns="0" rtlCol="0">
        <a:spAutoFit/>
      </a:bodyPr>
      <a:lstStyle>
        <a:defPPr>
          <a:defRPr sz="3200" dirty="0" err="1" smtClean="0">
            <a:gradFill>
              <a:gsLst>
                <a:gs pos="0">
                  <a:schemeClr val="tx1"/>
                </a:gs>
                <a:gs pos="86000">
                  <a:schemeClr val="tx1"/>
                </a:gs>
              </a:gsLst>
              <a:lin ang="5400000" scaled="0"/>
            </a:gradFill>
          </a:defRPr>
        </a:defPPr>
      </a:lstStyle>
    </a:txDef>
  </a:objectDefaults>
  <a:extraClrSchemeLst/>
</a:theme>
</file>

<file path=ppt/theme/theme12.xml><?xml version="1.0" encoding="utf-8"?>
<a:theme xmlns:a="http://schemas.openxmlformats.org/drawingml/2006/main" name="4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M365 PPT Template - 2017">
  <a:themeElements>
    <a:clrScheme name="Custom 15">
      <a:dk1>
        <a:srgbClr val="2F2F2F"/>
      </a:dk1>
      <a:lt1>
        <a:srgbClr val="E6E6E6"/>
      </a:lt1>
      <a:dk2>
        <a:srgbClr val="2F2F2F"/>
      </a:dk2>
      <a:lt2>
        <a:srgbClr val="FFFFFF"/>
      </a:lt2>
      <a:accent1>
        <a:srgbClr val="0078D7"/>
      </a:accent1>
      <a:accent2>
        <a:srgbClr val="2F2F2F"/>
      </a:accent2>
      <a:accent3>
        <a:srgbClr val="D2D2D2"/>
      </a:accent3>
      <a:accent4>
        <a:srgbClr val="E6E6E6"/>
      </a:accent4>
      <a:accent5>
        <a:srgbClr val="2F2F2F"/>
      </a:accent5>
      <a:accent6>
        <a:srgbClr val="D2D2D2"/>
      </a:accent6>
      <a:hlink>
        <a:srgbClr val="0078D7"/>
      </a:hlink>
      <a:folHlink>
        <a:srgbClr val="0078D7"/>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5" id="{FB5089AB-0981-461F-A323-43981932E4CD}" vid="{56B1AA26-1DBF-4ECC-A33C-29D0D70600A2}"/>
    </a:ext>
  </a:extLst>
</a:theme>
</file>

<file path=ppt/theme/theme3.xml><?xml version="1.0" encoding="utf-8"?>
<a:theme xmlns:a="http://schemas.openxmlformats.org/drawingml/2006/main" name="Black Template">
  <a:themeElements>
    <a:clrScheme name="Ignite Breakout on Black">
      <a:dk1>
        <a:srgbClr val="000000"/>
      </a:dk1>
      <a:lt1>
        <a:srgbClr val="FFFFFF"/>
      </a:lt1>
      <a:dk2>
        <a:srgbClr val="2F2F2F"/>
      </a:dk2>
      <a:lt2>
        <a:srgbClr val="E6E6E6"/>
      </a:lt2>
      <a:accent1>
        <a:srgbClr val="0078D4"/>
      </a:accent1>
      <a:accent2>
        <a:srgbClr val="50E6FF"/>
      </a:accent2>
      <a:accent3>
        <a:srgbClr val="D83B01"/>
      </a:accent3>
      <a:accent4>
        <a:srgbClr val="FFB900"/>
      </a:accent4>
      <a:accent5>
        <a:srgbClr val="737373"/>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88781569-7472-4A51-A5A8-D6848CF3D98F}" vid="{008E605A-38E6-4356-8C42-19E5ED850C2B}"/>
    </a:ext>
  </a:extLst>
</a:theme>
</file>

<file path=ppt/theme/theme4.xml><?xml version="1.0" encoding="utf-8"?>
<a:theme xmlns:a="http://schemas.openxmlformats.org/drawingml/2006/main" name="Light Gray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88781569-7472-4A51-A5A8-D6848CF3D98F}" vid="{B23890DC-ADDB-4C19-8074-C4E80379CC6C}"/>
    </a:ext>
  </a:extLst>
</a:theme>
</file>

<file path=ppt/theme/theme5.xml><?xml version="1.0" encoding="utf-8"?>
<a:theme xmlns:a="http://schemas.openxmlformats.org/drawingml/2006/main" name="5-50203_Microsoft_Ignite_Template">
  <a:themeElements>
    <a:clrScheme name="Custom 5">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_v03" id="{F4E7AC97-C3BC-4DAC-B23A-C0D4DABB7CB5}" vid="{F1FB81AB-2433-4475-9273-C3E09225E34D}"/>
    </a:ext>
  </a:extLst>
</a:theme>
</file>

<file path=ppt/theme/theme6.xml><?xml version="1.0" encoding="utf-8"?>
<a:theme xmlns:a="http://schemas.openxmlformats.org/drawingml/2006/main" name="2_Office Theme">
  <a:themeElements>
    <a:clrScheme name="Custom 1">
      <a:dk1>
        <a:srgbClr val="4C5A67"/>
      </a:dk1>
      <a:lt1>
        <a:sysClr val="window" lastClr="FFFFFF"/>
      </a:lt1>
      <a:dk2>
        <a:srgbClr val="4C5A67"/>
      </a:dk2>
      <a:lt2>
        <a:srgbClr val="DDDDDD"/>
      </a:lt2>
      <a:accent1>
        <a:srgbClr val="418AB3"/>
      </a:accent1>
      <a:accent2>
        <a:srgbClr val="A6B727"/>
      </a:accent2>
      <a:accent3>
        <a:srgbClr val="F69200"/>
      </a:accent3>
      <a:accent4>
        <a:srgbClr val="838383"/>
      </a:accent4>
      <a:accent5>
        <a:srgbClr val="FEC306"/>
      </a:accent5>
      <a:accent6>
        <a:srgbClr val="DF5327"/>
      </a:accent6>
      <a:hlink>
        <a:srgbClr val="F59E00"/>
      </a:hlink>
      <a:folHlink>
        <a:srgbClr val="B2B2B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5_Dynamics 365">
  <a:themeElements>
    <a:clrScheme name="Dynamics365">
      <a:dk1>
        <a:srgbClr val="3C3C41"/>
      </a:dk1>
      <a:lt1>
        <a:srgbClr val="FFFFFF"/>
      </a:lt1>
      <a:dk2>
        <a:srgbClr val="008272"/>
      </a:dk2>
      <a:lt2>
        <a:srgbClr val="FFFFFF"/>
      </a:lt2>
      <a:accent1>
        <a:srgbClr val="EBEBEB"/>
      </a:accent1>
      <a:accent2>
        <a:srgbClr val="75757A"/>
      </a:accent2>
      <a:accent3>
        <a:srgbClr val="3C3C41"/>
      </a:accent3>
      <a:accent4>
        <a:srgbClr val="008272"/>
      </a:accent4>
      <a:accent5>
        <a:srgbClr val="30E5D0"/>
      </a:accent5>
      <a:accent6>
        <a:srgbClr val="FEF000"/>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40996D19-6CB1-8A40-8625-59EE03072CAF}" vid="{D6AC121D-CF90-1B4B-8887-A6F8F11F705E}"/>
    </a:ext>
  </a:extLst>
</a:theme>
</file>

<file path=ppt/theme/theme8.xml><?xml version="1.0" encoding="utf-8"?>
<a:theme xmlns:a="http://schemas.openxmlformats.org/drawingml/2006/main" name="1_Dynamics 365">
  <a:themeElements>
    <a:clrScheme name="Custom 1">
      <a:dk1>
        <a:srgbClr val="3C3C41"/>
      </a:dk1>
      <a:lt1>
        <a:srgbClr val="FFFFFF"/>
      </a:lt1>
      <a:dk2>
        <a:srgbClr val="008272"/>
      </a:dk2>
      <a:lt2>
        <a:srgbClr val="FFFFFF"/>
      </a:lt2>
      <a:accent1>
        <a:srgbClr val="EBEBEB"/>
      </a:accent1>
      <a:accent2>
        <a:srgbClr val="75757A"/>
      </a:accent2>
      <a:accent3>
        <a:srgbClr val="3C3C41"/>
      </a:accent3>
      <a:accent4>
        <a:srgbClr val="742774"/>
      </a:accent4>
      <a:accent5>
        <a:srgbClr val="0076FD"/>
      </a:accent5>
      <a:accent6>
        <a:srgbClr val="F2C810"/>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40996D19-6CB1-8A40-8625-59EE03072CAF}" vid="{D6AC121D-CF90-1B4B-8887-A6F8F11F705E}"/>
    </a:ext>
  </a:extLst>
</a:theme>
</file>

<file path=ppt/theme/theme9.xml><?xml version="1.0" encoding="utf-8"?>
<a:theme xmlns:a="http://schemas.openxmlformats.org/drawingml/2006/main" name="2_M365 PPT Template - 2017">
  <a:themeElements>
    <a:clrScheme name="Custom 15">
      <a:dk1>
        <a:srgbClr val="2F2F2F"/>
      </a:dk1>
      <a:lt1>
        <a:srgbClr val="E6E6E6"/>
      </a:lt1>
      <a:dk2>
        <a:srgbClr val="2F2F2F"/>
      </a:dk2>
      <a:lt2>
        <a:srgbClr val="FFFFFF"/>
      </a:lt2>
      <a:accent1>
        <a:srgbClr val="0078D7"/>
      </a:accent1>
      <a:accent2>
        <a:srgbClr val="2F2F2F"/>
      </a:accent2>
      <a:accent3>
        <a:srgbClr val="D2D2D2"/>
      </a:accent3>
      <a:accent4>
        <a:srgbClr val="E6E6E6"/>
      </a:accent4>
      <a:accent5>
        <a:srgbClr val="2F2F2F"/>
      </a:accent5>
      <a:accent6>
        <a:srgbClr val="D2D2D2"/>
      </a:accent6>
      <a:hlink>
        <a:srgbClr val="0078D7"/>
      </a:hlink>
      <a:folHlink>
        <a:srgbClr val="0078D7"/>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5" id="{FB5089AB-0981-461F-A323-43981932E4CD}" vid="{56B1AA26-1DBF-4ECC-A33C-29D0D70600A2}"/>
    </a:ext>
  </a:extLst>
</a:theme>
</file>

<file path=docProps/app.xml><?xml version="1.0" encoding="utf-8"?>
<Properties xmlns="http://schemas.openxmlformats.org/officeDocument/2006/extended-properties" xmlns:vt="http://schemas.openxmlformats.org/officeDocument/2006/docPropsVTypes">
  <Template/>
  <TotalTime>840</TotalTime>
  <Words>5436</Words>
  <Application>Microsoft Office PowerPoint</Application>
  <PresentationFormat>Widescreen</PresentationFormat>
  <Paragraphs>904</Paragraphs>
  <Slides>74</Slides>
  <Notes>50</Notes>
  <HiddenSlides>0</HiddenSlides>
  <MMClips>0</MMClips>
  <ScaleCrop>false</ScaleCrop>
  <HeadingPairs>
    <vt:vector size="6" baseType="variant">
      <vt:variant>
        <vt:lpstr>Fonts Used</vt:lpstr>
      </vt:variant>
      <vt:variant>
        <vt:i4>14</vt:i4>
      </vt:variant>
      <vt:variant>
        <vt:lpstr>Theme</vt:lpstr>
      </vt:variant>
      <vt:variant>
        <vt:i4>12</vt:i4>
      </vt:variant>
      <vt:variant>
        <vt:lpstr>Slide Titles</vt:lpstr>
      </vt:variant>
      <vt:variant>
        <vt:i4>74</vt:i4>
      </vt:variant>
    </vt:vector>
  </HeadingPairs>
  <TitlesOfParts>
    <vt:vector size="100" baseType="lpstr">
      <vt:lpstr>Arial</vt:lpstr>
      <vt:lpstr>Calibri</vt:lpstr>
      <vt:lpstr>Calibri Light</vt:lpstr>
      <vt:lpstr>Carlito</vt:lpstr>
      <vt:lpstr>Consolas</vt:lpstr>
      <vt:lpstr>Proxima Nova</vt:lpstr>
      <vt:lpstr>Proxima Nova Semibold</vt:lpstr>
      <vt:lpstr>Segoe UI</vt:lpstr>
      <vt:lpstr>Segoe UI Light</vt:lpstr>
      <vt:lpstr>Segoe UI Semibold</vt:lpstr>
      <vt:lpstr>Segoe UI Semilight</vt:lpstr>
      <vt:lpstr>Times New Roman</vt:lpstr>
      <vt:lpstr>Trebuchet MS</vt:lpstr>
      <vt:lpstr>Wingdings</vt:lpstr>
      <vt:lpstr>Office Theme</vt:lpstr>
      <vt:lpstr>1_M365 PPT Template - 2017</vt:lpstr>
      <vt:lpstr>Black Template</vt:lpstr>
      <vt:lpstr>Light Gray Template</vt:lpstr>
      <vt:lpstr>5-50203_Microsoft_Ignite_Template</vt:lpstr>
      <vt:lpstr>2_Office Theme</vt:lpstr>
      <vt:lpstr>5_Dynamics 365</vt:lpstr>
      <vt:lpstr>1_Dynamics 365</vt:lpstr>
      <vt:lpstr>2_M365 PPT Template - 2017</vt:lpstr>
      <vt:lpstr>3_Office Theme</vt:lpstr>
      <vt:lpstr>MicrosoftDynamicsCRM_TDM_Deck EXAMPLE STYLE</vt:lpstr>
      <vt:lpstr>4_Office Theme</vt:lpstr>
      <vt:lpstr>PowerPoint Presentation</vt:lpstr>
      <vt:lpstr>Course Overview</vt:lpstr>
      <vt:lpstr>PowerPoint Presentation</vt:lpstr>
      <vt:lpstr>Agenda</vt:lpstr>
      <vt:lpstr> AN OVERVIEW OF  MICROSOFT POWER  PLATFORM ARCHITECTURE</vt:lpstr>
      <vt:lpstr>Know your environments</vt:lpstr>
      <vt:lpstr>Know your environments</vt:lpstr>
      <vt:lpstr>Environment key facts </vt:lpstr>
      <vt:lpstr>Types of environments</vt:lpstr>
      <vt:lpstr>Establish an environment strategy</vt:lpstr>
      <vt:lpstr>Default Environment</vt:lpstr>
      <vt:lpstr>Power Platform Environments are built on Azure</vt:lpstr>
      <vt:lpstr>Office 365 Tenant and Default Environment</vt:lpstr>
      <vt:lpstr>Default Environment embedded connections</vt:lpstr>
      <vt:lpstr>Environment Permissions in Default</vt:lpstr>
      <vt:lpstr>Using On Premise Data</vt:lpstr>
      <vt:lpstr>Example environment strategy</vt:lpstr>
      <vt:lpstr>Provisioning New Environments</vt:lpstr>
      <vt:lpstr>Data Loss Prevention</vt:lpstr>
      <vt:lpstr>SECURING YOUR  ENVIRONMENTS</vt:lpstr>
      <vt:lpstr>The 5 layers of security</vt:lpstr>
      <vt:lpstr>The 5 layers of security + the one that maters most</vt:lpstr>
      <vt:lpstr>#1 - Conditional service access</vt:lpstr>
      <vt:lpstr>#2-4   Environment security and access control</vt:lpstr>
      <vt:lpstr>Security with CDS in an environment</vt:lpstr>
      <vt:lpstr>Key out-of-box security roles you need to know</vt:lpstr>
      <vt:lpstr>#5 Cross-tenant inbound &amp; outbound restrictions</vt:lpstr>
      <vt:lpstr>Cross Tenant Access – Restrict outbound</vt:lpstr>
      <vt:lpstr>Cross Tenant Access – Restrict inbound</vt:lpstr>
      <vt:lpstr>Prevent data leakage  with DLP policies</vt:lpstr>
      <vt:lpstr>Applying to environments</vt:lpstr>
      <vt:lpstr>Setup data loss prevention (DLP) policies</vt:lpstr>
      <vt:lpstr>Setup data loss prevention (DLP) policies</vt:lpstr>
      <vt:lpstr>Setup data loss prevention (DLP) policies</vt:lpstr>
      <vt:lpstr>Monitor</vt:lpstr>
      <vt:lpstr>Admin reporting and analytics in the Power Platform admin center</vt:lpstr>
      <vt:lpstr>Logs &amp; analytics – see what’s happening</vt:lpstr>
      <vt:lpstr>Logs &amp; analytics – see what’s happening</vt:lpstr>
      <vt:lpstr>Logs &amp; analytics – see what’s happening</vt:lpstr>
      <vt:lpstr>Office Audit</vt:lpstr>
      <vt:lpstr>Configure audit logs</vt:lpstr>
      <vt:lpstr>Office 365 Activity Logging</vt:lpstr>
      <vt:lpstr>Which activity logs are supported?</vt:lpstr>
      <vt:lpstr>Logs &amp; analytics – see what’s happening</vt:lpstr>
      <vt:lpstr>Logs &amp; analytics – see what’s happening</vt:lpstr>
      <vt:lpstr>Enable Office 365 activity logging</vt:lpstr>
      <vt:lpstr>Build flows to alert on key audit events</vt:lpstr>
      <vt:lpstr>CDS Auditing</vt:lpstr>
      <vt:lpstr>Enable CDS auditing for the environment</vt:lpstr>
      <vt:lpstr>Enable for Entity and Field</vt:lpstr>
      <vt:lpstr>Alert &amp; act on that activity</vt:lpstr>
      <vt:lpstr>Leverage management connectors &amp; PowerShell as powerful reporting tools + tools for action</vt:lpstr>
      <vt:lpstr>Establish and automate your audit process</vt:lpstr>
      <vt:lpstr>Welcome new makers and identify champions</vt:lpstr>
      <vt:lpstr>Power Automate Analytics </vt:lpstr>
      <vt:lpstr>Audit log info</vt:lpstr>
      <vt:lpstr>UI Flows  </vt:lpstr>
      <vt:lpstr>Robotic Process Automation (RPA)</vt:lpstr>
      <vt:lpstr>Bridging Automation Across API and non-API based apps</vt:lpstr>
      <vt:lpstr>Introducing RPA with Power Automate: Automate Apps with Robotic Process Automation (RPA) Capabilities</vt:lpstr>
      <vt:lpstr>When and why should you use UI  Flows?</vt:lpstr>
      <vt:lpstr>Power Automate With Attended and Unattended RPA Automation whether you’re logged in or not</vt:lpstr>
      <vt:lpstr>Power Automate for desktop apps or web apps</vt:lpstr>
      <vt:lpstr>Prerequisites</vt:lpstr>
      <vt:lpstr>Limitations</vt:lpstr>
      <vt:lpstr>Setup Environment</vt:lpstr>
      <vt:lpstr>Setup Environment</vt:lpstr>
      <vt:lpstr>PowerPoint Presentation</vt:lpstr>
      <vt:lpstr>Best Practices</vt:lpstr>
      <vt:lpstr>Best Practices for Flow Authoring</vt:lpstr>
      <vt:lpstr>Reference</vt:lpstr>
      <vt:lpstr>PowerPoint Presentation</vt:lpstr>
      <vt:lpstr>PowerPoint Presentation</vt:lpstr>
      <vt:lpstr>Jenkins 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Jenkins Nesamony Sundararaj</dc:creator>
  <cp:lastModifiedBy>Jenkins</cp:lastModifiedBy>
  <cp:revision>120</cp:revision>
  <dcterms:created xsi:type="dcterms:W3CDTF">2020-02-12T12:44:10Z</dcterms:created>
  <dcterms:modified xsi:type="dcterms:W3CDTF">2020-05-14T10:32:00Z</dcterms:modified>
</cp:coreProperties>
</file>